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ppt/comments/comment10.xml" ContentType="application/vnd.openxmlformats-officedocument.presentationml.comments+xml"/>
  <Override PartName="/ppt/comments/comment11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8" r:id="rId81"/>
    <p:sldId id="352" r:id="rId82"/>
    <p:sldId id="339" r:id="rId83"/>
    <p:sldId id="336" r:id="rId84"/>
    <p:sldId id="343" r:id="rId85"/>
    <p:sldId id="342" r:id="rId86"/>
    <p:sldId id="344" r:id="rId87"/>
    <p:sldId id="345" r:id="rId88"/>
    <p:sldId id="346" r:id="rId89"/>
    <p:sldId id="353" r:id="rId90"/>
    <p:sldId id="347" r:id="rId91"/>
    <p:sldId id="348" r:id="rId92"/>
    <p:sldId id="349" r:id="rId93"/>
    <p:sldId id="351" r:id="rId94"/>
    <p:sldId id="341" r:id="rId95"/>
    <p:sldId id="337" r:id="rId96"/>
    <p:sldId id="340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2" r:id="rId114"/>
    <p:sldId id="375" r:id="rId115"/>
    <p:sldId id="370" r:id="rId116"/>
    <p:sldId id="371" r:id="rId117"/>
    <p:sldId id="373" r:id="rId118"/>
    <p:sldId id="374" r:id="rId119"/>
    <p:sldId id="376" r:id="rId120"/>
    <p:sldId id="377" r:id="rId121"/>
    <p:sldId id="378" r:id="rId122"/>
    <p:sldId id="379" r:id="rId123"/>
    <p:sldId id="380" r:id="rId124"/>
    <p:sldId id="381" r:id="rId125"/>
    <p:sldId id="382" r:id="rId126"/>
    <p:sldId id="384" r:id="rId127"/>
    <p:sldId id="383" r:id="rId128"/>
    <p:sldId id="385" r:id="rId129"/>
    <p:sldId id="386" r:id="rId130"/>
    <p:sldId id="387" r:id="rId131"/>
    <p:sldId id="388" r:id="rId132"/>
    <p:sldId id="389" r:id="rId133"/>
    <p:sldId id="390" r:id="rId134"/>
    <p:sldId id="391" r:id="rId135"/>
    <p:sldId id="392" r:id="rId136"/>
    <p:sldId id="393" r:id="rId137"/>
    <p:sldId id="394" r:id="rId138"/>
    <p:sldId id="395" r:id="rId139"/>
    <p:sldId id="396" r:id="rId140"/>
    <p:sldId id="397" r:id="rId141"/>
    <p:sldId id="398" r:id="rId142"/>
    <p:sldId id="399" r:id="rId143"/>
    <p:sldId id="400" r:id="rId144"/>
    <p:sldId id="401" r:id="rId145"/>
    <p:sldId id="402" r:id="rId146"/>
    <p:sldId id="403" r:id="rId147"/>
    <p:sldId id="404" r:id="rId148"/>
    <p:sldId id="405" r:id="rId149"/>
    <p:sldId id="406" r:id="rId150"/>
    <p:sldId id="407" r:id="rId151"/>
    <p:sldId id="408" r:id="rId152"/>
    <p:sldId id="409" r:id="rId153"/>
    <p:sldId id="410" r:id="rId154"/>
    <p:sldId id="412" r:id="rId155"/>
    <p:sldId id="411" r:id="rId156"/>
    <p:sldId id="413" r:id="rId157"/>
    <p:sldId id="414" r:id="rId158"/>
    <p:sldId id="415" r:id="rId159"/>
    <p:sldId id="416" r:id="rId160"/>
    <p:sldId id="417" r:id="rId161"/>
    <p:sldId id="418" r:id="rId162"/>
    <p:sldId id="419" r:id="rId163"/>
    <p:sldId id="420" r:id="rId164"/>
    <p:sldId id="421" r:id="rId165"/>
    <p:sldId id="422" r:id="rId166"/>
    <p:sldId id="423" r:id="rId167"/>
    <p:sldId id="424" r:id="rId168"/>
    <p:sldId id="425" r:id="rId169"/>
    <p:sldId id="426" r:id="rId170"/>
    <p:sldId id="427" r:id="rId171"/>
    <p:sldId id="428" r:id="rId172"/>
    <p:sldId id="429" r:id="rId173"/>
    <p:sldId id="430" r:id="rId174"/>
    <p:sldId id="431" r:id="rId175"/>
    <p:sldId id="432" r:id="rId176"/>
    <p:sldId id="433" r:id="rId177"/>
    <p:sldId id="434" r:id="rId178"/>
    <p:sldId id="435" r:id="rId179"/>
    <p:sldId id="436" r:id="rId180"/>
    <p:sldId id="437" r:id="rId181"/>
    <p:sldId id="438" r:id="rId182"/>
    <p:sldId id="439" r:id="rId183"/>
    <p:sldId id="440" r:id="rId184"/>
    <p:sldId id="441" r:id="rId185"/>
    <p:sldId id="442" r:id="rId186"/>
    <p:sldId id="443" r:id="rId187"/>
    <p:sldId id="444" r:id="rId188"/>
    <p:sldId id="445" r:id="rId189"/>
    <p:sldId id="446" r:id="rId190"/>
    <p:sldId id="447" r:id="rId191"/>
    <p:sldId id="449" r:id="rId192"/>
    <p:sldId id="448" r:id="rId193"/>
    <p:sldId id="450" r:id="rId194"/>
    <p:sldId id="451" r:id="rId195"/>
    <p:sldId id="452" r:id="rId196"/>
    <p:sldId id="453" r:id="rId197"/>
    <p:sldId id="457" r:id="rId198"/>
    <p:sldId id="456" r:id="rId199"/>
    <p:sldId id="454" r:id="rId200"/>
    <p:sldId id="455" r:id="rId201"/>
    <p:sldId id="458" r:id="rId202"/>
    <p:sldId id="459" r:id="rId203"/>
    <p:sldId id="460" r:id="rId204"/>
    <p:sldId id="461" r:id="rId205"/>
    <p:sldId id="462" r:id="rId206"/>
    <p:sldId id="463" r:id="rId20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9798D1A-5464-4695-A32B-CE1875315A03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8"/>
            <p14:sldId id="352"/>
            <p14:sldId id="339"/>
            <p14:sldId id="336"/>
            <p14:sldId id="343"/>
            <p14:sldId id="342"/>
            <p14:sldId id="344"/>
            <p14:sldId id="345"/>
            <p14:sldId id="346"/>
            <p14:sldId id="353"/>
            <p14:sldId id="347"/>
            <p14:sldId id="348"/>
            <p14:sldId id="349"/>
            <p14:sldId id="351"/>
            <p14:sldId id="341"/>
            <p14:sldId id="337"/>
            <p14:sldId id="340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2"/>
            <p14:sldId id="375"/>
            <p14:sldId id="370"/>
            <p14:sldId id="371"/>
            <p14:sldId id="373"/>
            <p14:sldId id="374"/>
            <p14:sldId id="376"/>
            <p14:sldId id="377"/>
            <p14:sldId id="378"/>
            <p14:sldId id="379"/>
            <p14:sldId id="380"/>
            <p14:sldId id="381"/>
            <p14:sldId id="382"/>
            <p14:sldId id="384"/>
            <p14:sldId id="383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</p14:sldIdLst>
        </p14:section>
        <p14:section name="1126PSI" id="{8DCB883B-F53B-435A-963C-45AE273FB5CC}">
          <p14:sldIdLst>
            <p14:sldId id="403"/>
          </p14:sldIdLst>
        </p14:section>
        <p14:section name="1127CCT" id="{89B01FD2-FE2B-409E-BD2B-92258B3DB793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2"/>
            <p14:sldId id="411"/>
            <p14:sldId id="413"/>
            <p14:sldId id="414"/>
            <p14:sldId id="415"/>
            <p14:sldId id="416"/>
          </p14:sldIdLst>
        </p14:section>
        <p14:section name="1202少抖动消二阶色散" id="{3C8E5D5C-E239-4CE2-80A7-21E722D04A9B}">
          <p14:sldIdLst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31"/>
            <p14:sldId id="432"/>
          </p14:sldIdLst>
        </p14:section>
        <p14:section name="1216 45CCT" id="{C89B8C85-0604-491D-AC45-2782F584583C}">
          <p14:sldIdLst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5"/>
            <p14:sldId id="446"/>
            <p14:sldId id="447"/>
            <p14:sldId id="449"/>
            <p14:sldId id="448"/>
            <p14:sldId id="450"/>
            <p14:sldId id="451"/>
            <p14:sldId id="452"/>
            <p14:sldId id="453"/>
            <p14:sldId id="457"/>
            <p14:sldId id="456"/>
            <p14:sldId id="454"/>
            <p14:sldId id="455"/>
            <p14:sldId id="458"/>
            <p14:sldId id="459"/>
            <p14:sldId id="460"/>
            <p14:sldId id="461"/>
            <p14:sldId id="462"/>
            <p14:sldId id="4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 runxiao" initials="zr" lastIdx="17" clrIdx="0">
    <p:extLst>
      <p:ext uri="{19B8F6BF-5375-455C-9EA6-DF929625EA0E}">
        <p15:presenceInfo xmlns:p15="http://schemas.microsoft.com/office/powerpoint/2012/main" userId="ab6ab6cce21b026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A1D3"/>
    <a:srgbClr val="E27D51"/>
    <a:srgbClr val="FFFF00"/>
    <a:srgbClr val="000000"/>
    <a:srgbClr val="4472C4"/>
    <a:srgbClr val="002B7F"/>
    <a:srgbClr val="3333FF"/>
    <a:srgbClr val="FF5959"/>
    <a:srgbClr val="FFFFFF"/>
    <a:srgbClr val="BFB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80" autoAdjust="0"/>
    <p:restoredTop sz="96723" autoAdjust="0"/>
  </p:normalViewPr>
  <p:slideViewPr>
    <p:cSldViewPr snapToGrid="0">
      <p:cViewPr>
        <p:scale>
          <a:sx n="90" d="100"/>
          <a:sy n="90" d="100"/>
        </p:scale>
        <p:origin x="1260" y="8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commentAuthors" Target="commentAuthor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presProps" Target="pres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viewProps" Target="view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theme" Target="theme/theme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3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D:\Documents\GitHub\JavaLearning\Others\ANKI\anki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002B7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D87-4D07-9D92-230CF40D7528}"/>
              </c:ext>
            </c:extLst>
          </c:dPt>
          <c:dPt>
            <c:idx val="1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D87-4D07-9D92-230CF40D7528}"/>
              </c:ext>
            </c:extLst>
          </c:dPt>
          <c:dPt>
            <c:idx val="2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D87-4D07-9D92-230CF40D7528}"/>
              </c:ext>
            </c:extLst>
          </c:dPt>
          <c:dPt>
            <c:idx val="3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D87-4D07-9D92-230CF40D752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D87-4D07-9D92-230CF40D7528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BD87-4D07-9D92-230CF40D7528}"/>
              </c:ext>
            </c:extLst>
          </c:dPt>
          <c:dPt>
            <c:idx val="6"/>
            <c:bubble3D val="0"/>
            <c:spPr>
              <a:solidFill>
                <a:schemeClr val="accent5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BD87-4D07-9D92-230CF40D7528}"/>
              </c:ext>
            </c:extLst>
          </c:dPt>
          <c:dPt>
            <c:idx val="7"/>
            <c:bubble3D val="0"/>
            <c:spPr>
              <a:solidFill>
                <a:schemeClr val="accent4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BD87-4D07-9D92-230CF40D7528}"/>
              </c:ext>
            </c:extLst>
          </c:dPt>
          <c:dPt>
            <c:idx val="8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BD87-4D07-9D92-230CF40D7528}"/>
              </c:ext>
            </c:extLst>
          </c:dPt>
          <c:dPt>
            <c:idx val="9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BD87-4D07-9D92-230CF40D7528}"/>
              </c:ext>
            </c:extLst>
          </c:dPt>
          <c:dPt>
            <c:idx val="10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BD87-4D07-9D92-230CF40D7528}"/>
              </c:ext>
            </c:extLst>
          </c:dPt>
          <c:cat>
            <c:strRef>
              <c:f>Sheet1!$A$1:$A$11</c:f>
              <c:strCache>
                <c:ptCount val="11"/>
                <c:pt idx="0">
                  <c:v>美国</c:v>
                </c:pt>
                <c:pt idx="1">
                  <c:v>日本</c:v>
                </c:pt>
                <c:pt idx="2">
                  <c:v>德国</c:v>
                </c:pt>
                <c:pt idx="3">
                  <c:v>俄罗斯</c:v>
                </c:pt>
                <c:pt idx="4">
                  <c:v>英国</c:v>
                </c:pt>
                <c:pt idx="5">
                  <c:v>意大利</c:v>
                </c:pt>
                <c:pt idx="6">
                  <c:v>新西兰</c:v>
                </c:pt>
                <c:pt idx="7">
                  <c:v>法国</c:v>
                </c:pt>
                <c:pt idx="8">
                  <c:v>中国</c:v>
                </c:pt>
                <c:pt idx="9">
                  <c:v>韩国</c:v>
                </c:pt>
                <c:pt idx="10">
                  <c:v>其他</c:v>
                </c:pt>
              </c:strCache>
            </c:strRef>
          </c:cat>
          <c:val>
            <c:numRef>
              <c:f>Sheet1!$B$1:$B$11</c:f>
              <c:numCache>
                <c:formatCode>General</c:formatCode>
                <c:ptCount val="11"/>
                <c:pt idx="0">
                  <c:v>33</c:v>
                </c:pt>
                <c:pt idx="1">
                  <c:v>14</c:v>
                </c:pt>
                <c:pt idx="2">
                  <c:v>6</c:v>
                </c:pt>
                <c:pt idx="3">
                  <c:v>4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2</c:v>
                </c:pt>
                <c:pt idx="9">
                  <c:v>2</c:v>
                </c:pt>
                <c:pt idx="1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D87-4D07-9D92-230CF40D75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初始相空间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x"/>
            <c:size val="2"/>
            <c:spPr>
              <a:solidFill>
                <a:schemeClr val="tx1"/>
              </a:solidFill>
              <a:ln w="6350">
                <a:noFill/>
              </a:ln>
              <a:effectLst/>
            </c:spPr>
          </c:marker>
          <c:xVal>
            <c:numRef>
              <c:f>temp!$C$1:$C$365</c:f>
              <c:numCache>
                <c:formatCode>General</c:formatCode>
                <c:ptCount val="365"/>
                <c:pt idx="0">
                  <c:v>3.5</c:v>
                </c:pt>
                <c:pt idx="1">
                  <c:v>3.4866814658062264</c:v>
                </c:pt>
                <c:pt idx="2">
                  <c:v>3.4468272251409466</c:v>
                </c:pt>
                <c:pt idx="3">
                  <c:v>3.3807405923281992</c:v>
                </c:pt>
                <c:pt idx="4">
                  <c:v>3.288924525698766</c:v>
                </c:pt>
                <c:pt idx="5">
                  <c:v>3.1720777997800416</c:v>
                </c:pt>
                <c:pt idx="6">
                  <c:v>3.0310896872089286</c:v>
                </c:pt>
                <c:pt idx="7">
                  <c:v>2.8670331908415383</c:v>
                </c:pt>
                <c:pt idx="8">
                  <c:v>2.6811568775673438</c:v>
                </c:pt>
                <c:pt idx="9">
                  <c:v>2.4748753759772919</c:v>
                </c:pt>
                <c:pt idx="10">
                  <c:v>2.2497586102042222</c:v>
                </c:pt>
                <c:pt idx="11">
                  <c:v>2.0075198518724431</c:v>
                </c:pt>
                <c:pt idx="12">
                  <c:v>1.7500026810881826</c:v>
                </c:pt>
                <c:pt idx="13">
                  <c:v>1.4791669557054834</c:v>
                </c:pt>
                <c:pt idx="14">
                  <c:v>1.1970738956497198</c:v>
                </c:pt>
                <c:pt idx="15">
                  <c:v>0.90587039581585049</c:v>
                </c:pt>
                <c:pt idx="16">
                  <c:v>0.60777268692952402</c:v>
                </c:pt>
                <c:pt idx="17">
                  <c:v>0.30504946872153332</c:v>
                </c:pt>
                <c:pt idx="18">
                  <c:v>4.6437821368171411E-6</c:v>
                </c:pt>
                <c:pt idx="19">
                  <c:v>-0.30504021649918611</c:v>
                </c:pt>
                <c:pt idx="20">
                  <c:v>-0.60776354046398295</c:v>
                </c:pt>
                <c:pt idx="21">
                  <c:v>-0.90586142471712372</c:v>
                </c:pt>
                <c:pt idx="22">
                  <c:v>-1.1970651681931701</c:v>
                </c:pt>
                <c:pt idx="23">
                  <c:v>-1.4791585383122123</c:v>
                </c:pt>
                <c:pt idx="24">
                  <c:v>-1.7499946378195272</c:v>
                </c:pt>
                <c:pt idx="25">
                  <c:v>-2.0075122439424309</c:v>
                </c:pt>
                <c:pt idx="26">
                  <c:v>-2.2497514955136975</c:v>
                </c:pt>
                <c:pt idx="27">
                  <c:v>-2.474868808673254</c:v>
                </c:pt>
                <c:pt idx="28">
                  <c:v>-2.6811509076308573</c:v>
                </c:pt>
                <c:pt idx="29">
                  <c:v>-2.8670278637073481</c:v>
                </c:pt>
                <c:pt idx="30">
                  <c:v>-3.0310850434196746</c:v>
                </c:pt>
                <c:pt idx="31">
                  <c:v>-3.1720738746777037</c:v>
                </c:pt>
                <c:pt idx="32">
                  <c:v>-3.288921349155693</c:v>
                </c:pt>
                <c:pt idx="33">
                  <c:v>-3.3807381885197616</c:v>
                </c:pt>
                <c:pt idx="34">
                  <c:v>-3.4468256123615477</c:v>
                </c:pt>
                <c:pt idx="35">
                  <c:v>-3.4866806563300696</c:v>
                </c:pt>
                <c:pt idx="36">
                  <c:v>-3.4999999999876774</c:v>
                </c:pt>
                <c:pt idx="37">
                  <c:v>-3.4866822752578321</c:v>
                </c:pt>
                <c:pt idx="38">
                  <c:v>-3.4468288378960761</c:v>
                </c:pt>
                <c:pt idx="39">
                  <c:v>-3.3807429961128324</c:v>
                </c:pt>
                <c:pt idx="40">
                  <c:v>-3.2889277022186811</c:v>
                </c:pt>
                <c:pt idx="41">
                  <c:v>-3.1720817248600452</c:v>
                </c:pt>
                <c:pt idx="42">
                  <c:v>-3.0310943309768428</c:v>
                </c:pt>
                <c:pt idx="43">
                  <c:v>-2.8670385179555442</c:v>
                </c:pt>
                <c:pt idx="44">
                  <c:v>-2.6811628474849569</c:v>
                </c:pt>
                <c:pt idx="45">
                  <c:v>-2.4748819432639109</c:v>
                </c:pt>
                <c:pt idx="46">
                  <c:v>-2.2497657248789147</c:v>
                </c:pt>
                <c:pt idx="47">
                  <c:v>-2.0075274597883301</c:v>
                </c:pt>
                <c:pt idx="48">
                  <c:v>-1.7500107243445286</c:v>
                </c:pt>
                <c:pt idx="49">
                  <c:v>-1.4791753730883543</c:v>
                </c:pt>
                <c:pt idx="50">
                  <c:v>-1.1970826230978575</c:v>
                </c:pt>
                <c:pt idx="51">
                  <c:v>-0.90587936690821735</c:v>
                </c:pt>
                <c:pt idx="52">
                  <c:v>-0.60778183339080527</c:v>
                </c:pt>
                <c:pt idx="53">
                  <c:v>-0.30505872094175346</c:v>
                </c:pt>
                <c:pt idx="54">
                  <c:v>-1.3931346432179092E-5</c:v>
                </c:pt>
                <c:pt idx="55">
                  <c:v>0.30503096427466841</c:v>
                </c:pt>
                <c:pt idx="56">
                  <c:v>0.60775439399413944</c:v>
                </c:pt>
                <c:pt idx="57">
                  <c:v>0.90585245361199496</c:v>
                </c:pt>
                <c:pt idx="58">
                  <c:v>1.1970564407281681</c:v>
                </c:pt>
                <c:pt idx="59">
                  <c:v>1.4791501209085038</c:v>
                </c:pt>
                <c:pt idx="60">
                  <c:v>1.7499865945385291</c:v>
                </c:pt>
                <c:pt idx="61">
                  <c:v>2.0075046359982647</c:v>
                </c:pt>
                <c:pt idx="62">
                  <c:v>2.2497443808073143</c:v>
                </c:pt>
                <c:pt idx="63">
                  <c:v>2.474862241351774</c:v>
                </c:pt>
                <c:pt idx="64">
                  <c:v>2.6811449376754783</c:v>
                </c:pt>
                <c:pt idx="65">
                  <c:v>2.867022536552958</c:v>
                </c:pt>
                <c:pt idx="66">
                  <c:v>3.0310803996090669</c:v>
                </c:pt>
                <c:pt idx="67">
                  <c:v>3.172069949553022</c:v>
                </c:pt>
                <c:pt idx="68">
                  <c:v>3.2889181725894554</c:v>
                </c:pt>
                <c:pt idx="69">
                  <c:v>3.3807357846875141</c:v>
                </c:pt>
                <c:pt idx="70">
                  <c:v>3.446823999557874</c:v>
                </c:pt>
                <c:pt idx="71">
                  <c:v>3.4866798468293592</c:v>
                </c:pt>
                <c:pt idx="72">
                  <c:v>3.4999999999507092</c:v>
                </c:pt>
                <c:pt idx="73">
                  <c:v>3.4866830846848877</c:v>
                </c:pt>
                <c:pt idx="74">
                  <c:v>3.4468304506269365</c:v>
                </c:pt>
                <c:pt idx="75">
                  <c:v>3.3807453998736632</c:v>
                </c:pt>
                <c:pt idx="76">
                  <c:v>3.2889308787154414</c:v>
                </c:pt>
                <c:pt idx="77">
                  <c:v>3.1720856499177179</c:v>
                </c:pt>
                <c:pt idx="78">
                  <c:v>3.0310989747234194</c:v>
                </c:pt>
                <c:pt idx="79">
                  <c:v>2.8670438450493694</c:v>
                </c:pt>
                <c:pt idx="80">
                  <c:v>2.6811688173836976</c:v>
                </c:pt>
                <c:pt idx="81">
                  <c:v>2.47488851053311</c:v>
                </c:pt>
                <c:pt idx="82">
                  <c:v>2.2497728395377719</c:v>
                </c:pt>
                <c:pt idx="83">
                  <c:v>2.0075350676900885</c:v>
                </c:pt>
                <c:pt idx="84">
                  <c:v>1.7500187675885586</c:v>
                </c:pt>
                <c:pt idx="85">
                  <c:v>1.4791837904608163</c:v>
                </c:pt>
                <c:pt idx="86">
                  <c:v>1.197091350537572</c:v>
                </c:pt>
                <c:pt idx="87">
                  <c:v>0.90588833799421065</c:v>
                </c:pt>
                <c:pt idx="88">
                  <c:v>0.6077909798478115</c:v>
                </c:pt>
                <c:pt idx="89">
                  <c:v>0.30506797315982936</c:v>
                </c:pt>
                <c:pt idx="90">
                  <c:v>2.3218910730551575E-5</c:v>
                </c:pt>
                <c:pt idx="91">
                  <c:v>-0.30502171204800055</c:v>
                </c:pt>
                <c:pt idx="92">
                  <c:v>-0.60774524752001791</c:v>
                </c:pt>
                <c:pt idx="93">
                  <c:v>-0.90584348250049007</c:v>
                </c:pt>
                <c:pt idx="94">
                  <c:v>-1.1970477132547397</c:v>
                </c:pt>
                <c:pt idx="95">
                  <c:v>-1.4791417034943828</c:v>
                </c:pt>
                <c:pt idx="96">
                  <c:v>-1.7499785512452108</c:v>
                </c:pt>
                <c:pt idx="97">
                  <c:v>-2.0074970280399649</c:v>
                </c:pt>
                <c:pt idx="98">
                  <c:v>-2.2497372660850918</c:v>
                </c:pt>
                <c:pt idx="99">
                  <c:v>-2.4748556740128698</c:v>
                </c:pt>
                <c:pt idx="100">
                  <c:v>-2.6811389677012221</c:v>
                </c:pt>
                <c:pt idx="101">
                  <c:v>-2.8670172093783823</c:v>
                </c:pt>
                <c:pt idx="102">
                  <c:v>-3.0310757557771177</c:v>
                </c:pt>
                <c:pt idx="103">
                  <c:v>-3.1720660244060053</c:v>
                </c:pt>
                <c:pt idx="104">
                  <c:v>-3.2889149960000594</c:v>
                </c:pt>
                <c:pt idx="105">
                  <c:v>-3.3807333808314617</c:v>
                </c:pt>
                <c:pt idx="106">
                  <c:v>-3.4468223867299304</c:v>
                </c:pt>
                <c:pt idx="107">
                  <c:v>-3.4866790373040981</c:v>
                </c:pt>
                <c:pt idx="108">
                  <c:v>-3.4999999998890958</c:v>
                </c:pt>
                <c:pt idx="109">
                  <c:v>-3.486683894087391</c:v>
                </c:pt>
                <c:pt idx="110">
                  <c:v>-3.4468320633335257</c:v>
                </c:pt>
                <c:pt idx="111">
                  <c:v>-3.3807478036106877</c:v>
                </c:pt>
                <c:pt idx="112">
                  <c:v>-3.288934055189042</c:v>
                </c:pt>
                <c:pt idx="113">
                  <c:v>-3.1720895749530533</c:v>
                </c:pt>
                <c:pt idx="114">
                  <c:v>-3.0311036184486508</c:v>
                </c:pt>
                <c:pt idx="115">
                  <c:v>-2.867049172123004</c:v>
                </c:pt>
                <c:pt idx="116">
                  <c:v>-2.6811747872635565</c:v>
                </c:pt>
                <c:pt idx="117">
                  <c:v>-2.4748950777848795</c:v>
                </c:pt>
                <c:pt idx="118">
                  <c:v>-2.2497799541807857</c:v>
                </c:pt>
                <c:pt idx="119">
                  <c:v>-2.0075426755777075</c:v>
                </c:pt>
                <c:pt idx="120">
                  <c:v>-1.7500268108202632</c:v>
                </c:pt>
                <c:pt idx="121">
                  <c:v>-1.4791922078228592</c:v>
                </c:pt>
                <c:pt idx="122">
                  <c:v>-1.1971000779688539</c:v>
                </c:pt>
                <c:pt idx="123">
                  <c:v>-0.90589730907382204</c:v>
                </c:pt>
                <c:pt idx="124">
                  <c:v>-0.60780012630053482</c:v>
                </c:pt>
                <c:pt idx="125">
                  <c:v>-0.3050772253757541</c:v>
                </c:pt>
                <c:pt idx="126">
                  <c:v>-3.2506475025651928E-5</c:v>
                </c:pt>
                <c:pt idx="127">
                  <c:v>0.30501245981918801</c:v>
                </c:pt>
                <c:pt idx="128">
                  <c:v>0.6077361010416138</c:v>
                </c:pt>
                <c:pt idx="129">
                  <c:v>0.90583451138260351</c:v>
                </c:pt>
                <c:pt idx="130">
                  <c:v>1.1970389857728791</c:v>
                </c:pt>
                <c:pt idx="131">
                  <c:v>1.4791332860698434</c:v>
                </c:pt>
                <c:pt idx="132">
                  <c:v>1.7499705079395675</c:v>
                </c:pt>
                <c:pt idx="133">
                  <c:v>2.0074894200675275</c:v>
                </c:pt>
                <c:pt idx="134">
                  <c:v>2.2497301513470256</c:v>
                </c:pt>
                <c:pt idx="135">
                  <c:v>2.4748491066565363</c:v>
                </c:pt>
                <c:pt idx="136">
                  <c:v>2.6811329977080844</c:v>
                </c:pt>
                <c:pt idx="137">
                  <c:v>2.8670118821836161</c:v>
                </c:pt>
                <c:pt idx="138">
                  <c:v>3.0310711119238238</c:v>
                </c:pt>
                <c:pt idx="139">
                  <c:v>3.1720620992366513</c:v>
                </c:pt>
                <c:pt idx="140">
                  <c:v>3.2889118193875033</c:v>
                </c:pt>
                <c:pt idx="141">
                  <c:v>3.380730976951603</c:v>
                </c:pt>
                <c:pt idx="142">
                  <c:v>3.446820773877715</c:v>
                </c:pt>
                <c:pt idx="143">
                  <c:v>3.4866782277542843</c:v>
                </c:pt>
                <c:pt idx="144">
                  <c:v>3.4999999998028368</c:v>
                </c:pt>
                <c:pt idx="145">
                  <c:v>3.4866847034653432</c:v>
                </c:pt>
                <c:pt idx="146">
                  <c:v>3.446833676015844</c:v>
                </c:pt>
                <c:pt idx="147">
                  <c:v>3.3807502073239073</c:v>
                </c:pt>
                <c:pt idx="148">
                  <c:v>3.2889372316394843</c:v>
                </c:pt>
                <c:pt idx="149">
                  <c:v>3.1720934999660533</c:v>
                </c:pt>
                <c:pt idx="150">
                  <c:v>3.0311082621525403</c:v>
                </c:pt>
                <c:pt idx="151">
                  <c:v>2.8670544991764517</c:v>
                </c:pt>
                <c:pt idx="152">
                  <c:v>2.6811807571245381</c:v>
                </c:pt>
                <c:pt idx="153">
                  <c:v>2.4749016450192247</c:v>
                </c:pt>
                <c:pt idx="154">
                  <c:v>2.2497870688079598</c:v>
                </c:pt>
                <c:pt idx="155">
                  <c:v>2.0075502834511934</c:v>
                </c:pt>
                <c:pt idx="156">
                  <c:v>1.7500348540396478</c:v>
                </c:pt>
                <c:pt idx="157">
                  <c:v>1.4792006251744894</c:v>
                </c:pt>
                <c:pt idx="158">
                  <c:v>1.1971088053917098</c:v>
                </c:pt>
                <c:pt idx="159">
                  <c:v>0.90590628014705765</c:v>
                </c:pt>
                <c:pt idx="160">
                  <c:v>0.60780927274898133</c:v>
                </c:pt>
                <c:pt idx="161">
                  <c:v>0.30508647758953367</c:v>
                </c:pt>
                <c:pt idx="162">
                  <c:v>4.1794039323632024E-5</c:v>
                </c:pt>
                <c:pt idx="163">
                  <c:v>-0.30500320758822452</c:v>
                </c:pt>
                <c:pt idx="164">
                  <c:v>-0.60772695455893022</c:v>
                </c:pt>
                <c:pt idx="165">
                  <c:v>-0.90582554025833839</c:v>
                </c:pt>
                <c:pt idx="166">
                  <c:v>-1.19703025828259</c:v>
                </c:pt>
                <c:pt idx="167">
                  <c:v>-1.4791248686348883</c:v>
                </c:pt>
                <c:pt idx="168">
                  <c:v>-1.7499624646216017</c:v>
                </c:pt>
                <c:pt idx="169">
                  <c:v>-2.0074818120809534</c:v>
                </c:pt>
                <c:pt idx="170">
                  <c:v>-2.2497230365931178</c:v>
                </c:pt>
                <c:pt idx="171">
                  <c:v>-2.474842539282776</c:v>
                </c:pt>
                <c:pt idx="172">
                  <c:v>-2.6811270276960677</c:v>
                </c:pt>
                <c:pt idx="173">
                  <c:v>-2.8670065549686621</c:v>
                </c:pt>
                <c:pt idx="174">
                  <c:v>-3.0310664680491861</c:v>
                </c:pt>
                <c:pt idx="175">
                  <c:v>-3.1720581740449605</c:v>
                </c:pt>
                <c:pt idx="176">
                  <c:v>-3.2889086427517884</c:v>
                </c:pt>
                <c:pt idx="177">
                  <c:v>-3.3807285730479384</c:v>
                </c:pt>
                <c:pt idx="178">
                  <c:v>-3.4468191610012284</c:v>
                </c:pt>
                <c:pt idx="179">
                  <c:v>-3.4866774181799194</c:v>
                </c:pt>
                <c:pt idx="180">
                  <c:v>-3.4999999996919327</c:v>
                </c:pt>
                <c:pt idx="181">
                  <c:v>-3.4866855128187439</c:v>
                </c:pt>
                <c:pt idx="182">
                  <c:v>-3.4468352886738916</c:v>
                </c:pt>
                <c:pt idx="183">
                  <c:v>-3.380752611013321</c:v>
                </c:pt>
                <c:pt idx="184">
                  <c:v>-3.2889404080667655</c:v>
                </c:pt>
                <c:pt idx="185">
                  <c:v>-3.1720974249567147</c:v>
                </c:pt>
                <c:pt idx="186">
                  <c:v>-3.0311129058350832</c:v>
                </c:pt>
                <c:pt idx="187">
                  <c:v>-2.8670598262097076</c:v>
                </c:pt>
                <c:pt idx="188">
                  <c:v>-2.6811867269666356</c:v>
                </c:pt>
                <c:pt idx="189">
                  <c:v>-2.4749082122361381</c:v>
                </c:pt>
                <c:pt idx="190">
                  <c:v>-2.2497941834192869</c:v>
                </c:pt>
                <c:pt idx="191">
                  <c:v>-2.0075578913105376</c:v>
                </c:pt>
                <c:pt idx="192">
                  <c:v>-1.7500428972467037</c:v>
                </c:pt>
                <c:pt idx="193">
                  <c:v>-1.4792090425156981</c:v>
                </c:pt>
                <c:pt idx="194">
                  <c:v>-1.1971175328061301</c:v>
                </c:pt>
                <c:pt idx="195">
                  <c:v>-0.90591525121390815</c:v>
                </c:pt>
                <c:pt idx="196">
                  <c:v>-0.60781841919314183</c:v>
                </c:pt>
                <c:pt idx="197">
                  <c:v>-0.30509572980115873</c:v>
                </c:pt>
                <c:pt idx="198">
                  <c:v>-5.1081603615100558E-5</c:v>
                </c:pt>
                <c:pt idx="199">
                  <c:v>0.30499395535511964</c:v>
                </c:pt>
                <c:pt idx="200">
                  <c:v>0.60771780807197362</c:v>
                </c:pt>
                <c:pt idx="201">
                  <c:v>0.90581656912770092</c:v>
                </c:pt>
                <c:pt idx="202">
                  <c:v>1.1970215307838776</c:v>
                </c:pt>
                <c:pt idx="203">
                  <c:v>1.4791164511895238</c:v>
                </c:pt>
                <c:pt idx="204">
                  <c:v>1.7499544212913187</c:v>
                </c:pt>
                <c:pt idx="205">
                  <c:v>2.0074742040802489</c:v>
                </c:pt>
                <c:pt idx="206">
                  <c:v>2.2497159218233733</c:v>
                </c:pt>
                <c:pt idx="207">
                  <c:v>2.4748359718915935</c:v>
                </c:pt>
                <c:pt idx="208">
                  <c:v>2.6811210576651749</c:v>
                </c:pt>
                <c:pt idx="209">
                  <c:v>2.8670012277335228</c:v>
                </c:pt>
                <c:pt idx="210">
                  <c:v>3.0310618241532081</c:v>
                </c:pt>
                <c:pt idx="211">
                  <c:v>3.1720542488309365</c:v>
                </c:pt>
                <c:pt idx="212">
                  <c:v>3.2889054660929165</c:v>
                </c:pt>
                <c:pt idx="213">
                  <c:v>3.3807261691204702</c:v>
                </c:pt>
                <c:pt idx="214">
                  <c:v>3.4468175481004724</c:v>
                </c:pt>
                <c:pt idx="215">
                  <c:v>3.4866766085810035</c:v>
                </c:pt>
                <c:pt idx="216">
                  <c:v>3.4999999995563829</c:v>
                </c:pt>
                <c:pt idx="217">
                  <c:v>3.4866863221475923</c:v>
                </c:pt>
                <c:pt idx="218">
                  <c:v>3.446836901307667</c:v>
                </c:pt>
                <c:pt idx="219">
                  <c:v>3.3807550146789271</c:v>
                </c:pt>
                <c:pt idx="220">
                  <c:v>3.2889435844708896</c:v>
                </c:pt>
                <c:pt idx="221">
                  <c:v>3.1721013499250419</c:v>
                </c:pt>
                <c:pt idx="222">
                  <c:v>3.031117549496285</c:v>
                </c:pt>
                <c:pt idx="223">
                  <c:v>2.8670651532227782</c:v>
                </c:pt>
                <c:pt idx="224">
                  <c:v>2.6811926967898581</c:v>
                </c:pt>
                <c:pt idx="225">
                  <c:v>2.4749147794356285</c:v>
                </c:pt>
                <c:pt idx="226">
                  <c:v>2.249801298014777</c:v>
                </c:pt>
                <c:pt idx="227">
                  <c:v>2.007565499155751</c:v>
                </c:pt>
                <c:pt idx="228">
                  <c:v>1.7500509404414422</c:v>
                </c:pt>
                <c:pt idx="229">
                  <c:v>1.4792174598464964</c:v>
                </c:pt>
                <c:pt idx="230">
                  <c:v>1.1971262602121266</c:v>
                </c:pt>
                <c:pt idx="231">
                  <c:v>0.90592422227438563</c:v>
                </c:pt>
                <c:pt idx="232">
                  <c:v>0.60782756563302842</c:v>
                </c:pt>
                <c:pt idx="233">
                  <c:v>0.30510498201064162</c:v>
                </c:pt>
                <c:pt idx="234">
                  <c:v>6.0369167912426657E-5</c:v>
                </c:pt>
                <c:pt idx="235">
                  <c:v>-0.30498470311986081</c:v>
                </c:pt>
                <c:pt idx="236">
                  <c:v>-0.60770866158073145</c:v>
                </c:pt>
                <c:pt idx="237">
                  <c:v>-0.90580759799067923</c:v>
                </c:pt>
                <c:pt idx="238">
                  <c:v>-1.1970128032767304</c:v>
                </c:pt>
                <c:pt idx="239">
                  <c:v>-1.4791080337337388</c:v>
                </c:pt>
                <c:pt idx="240">
                  <c:v>-1.7499463779487081</c:v>
                </c:pt>
                <c:pt idx="241">
                  <c:v>-2.0074665960654032</c:v>
                </c:pt>
                <c:pt idx="242">
                  <c:v>-2.249708807037782</c:v>
                </c:pt>
                <c:pt idx="243">
                  <c:v>-2.4748294044829802</c:v>
                </c:pt>
                <c:pt idx="244">
                  <c:v>-2.6811150876154</c:v>
                </c:pt>
                <c:pt idx="245">
                  <c:v>-2.8669959004781922</c:v>
                </c:pt>
                <c:pt idx="246">
                  <c:v>-3.0310571802358841</c:v>
                </c:pt>
                <c:pt idx="247">
                  <c:v>-3.1720503235945738</c:v>
                </c:pt>
                <c:pt idx="248">
                  <c:v>-3.2889022894108835</c:v>
                </c:pt>
                <c:pt idx="249">
                  <c:v>-3.3807237651691948</c:v>
                </c:pt>
                <c:pt idx="250">
                  <c:v>-3.4468159351754442</c:v>
                </c:pt>
                <c:pt idx="251">
                  <c:v>-3.4866757989575357</c:v>
                </c:pt>
                <c:pt idx="252">
                  <c:v>-3.4999999993961883</c:v>
                </c:pt>
                <c:pt idx="253">
                  <c:v>-3.4866871314518892</c:v>
                </c:pt>
                <c:pt idx="254">
                  <c:v>-3.4468385139171724</c:v>
                </c:pt>
                <c:pt idx="255">
                  <c:v>-3.3807574183207296</c:v>
                </c:pt>
                <c:pt idx="256">
                  <c:v>-3.2889467608518541</c:v>
                </c:pt>
                <c:pt idx="257">
                  <c:v>-3.1721052748710328</c:v>
                </c:pt>
                <c:pt idx="258">
                  <c:v>-3.0311221931361434</c:v>
                </c:pt>
                <c:pt idx="259">
                  <c:v>-2.8670704802156601</c:v>
                </c:pt>
                <c:pt idx="260">
                  <c:v>-2.6811986665942005</c:v>
                </c:pt>
                <c:pt idx="261">
                  <c:v>-2.474921346617692</c:v>
                </c:pt>
                <c:pt idx="262">
                  <c:v>-2.2498084125944251</c:v>
                </c:pt>
                <c:pt idx="263">
                  <c:v>-2.0075731069868281</c:v>
                </c:pt>
                <c:pt idx="264">
                  <c:v>-1.7500589836238576</c:v>
                </c:pt>
                <c:pt idx="265">
                  <c:v>-1.4792258771668789</c:v>
                </c:pt>
                <c:pt idx="266">
                  <c:v>-1.1971349876096935</c:v>
                </c:pt>
                <c:pt idx="267">
                  <c:v>-0.90593319332848421</c:v>
                </c:pt>
                <c:pt idx="268">
                  <c:v>-0.60783671206863499</c:v>
                </c:pt>
                <c:pt idx="269">
                  <c:v>-0.30511423421797618</c:v>
                </c:pt>
                <c:pt idx="270">
                  <c:v>-6.9656732209327673E-5</c:v>
                </c:pt>
                <c:pt idx="271">
                  <c:v>0.30497545088245454</c:v>
                </c:pt>
                <c:pt idx="272">
                  <c:v>0.60769951508521014</c:v>
                </c:pt>
                <c:pt idx="273">
                  <c:v>0.90579862684727896</c:v>
                </c:pt>
                <c:pt idx="274">
                  <c:v>1.1970040757611546</c:v>
                </c:pt>
                <c:pt idx="275">
                  <c:v>1.4790996162675381</c:v>
                </c:pt>
                <c:pt idx="276">
                  <c:v>1.7499383345937751</c:v>
                </c:pt>
                <c:pt idx="277">
                  <c:v>2.0074589880364226</c:v>
                </c:pt>
                <c:pt idx="278">
                  <c:v>2.2497016922363495</c:v>
                </c:pt>
                <c:pt idx="279">
                  <c:v>2.4748228370569398</c:v>
                </c:pt>
                <c:pt idx="280">
                  <c:v>2.681109117546745</c:v>
                </c:pt>
                <c:pt idx="281">
                  <c:v>2.8669905732026741</c:v>
                </c:pt>
                <c:pt idx="282">
                  <c:v>3.0310525362972167</c:v>
                </c:pt>
                <c:pt idx="283">
                  <c:v>3.1720463983358749</c:v>
                </c:pt>
                <c:pt idx="284">
                  <c:v>3.2888991127056917</c:v>
                </c:pt>
                <c:pt idx="285">
                  <c:v>3.380721361194114</c:v>
                </c:pt>
                <c:pt idx="286">
                  <c:v>3.4468143222261451</c:v>
                </c:pt>
                <c:pt idx="287">
                  <c:v>3.4866749893095159</c:v>
                </c:pt>
                <c:pt idx="288">
                  <c:v>3.4999999992113477</c:v>
                </c:pt>
                <c:pt idx="289">
                  <c:v>3.4866879407316351</c:v>
                </c:pt>
                <c:pt idx="290">
                  <c:v>3.4468401265024067</c:v>
                </c:pt>
                <c:pt idx="291">
                  <c:v>3.3807598219387263</c:v>
                </c:pt>
                <c:pt idx="292">
                  <c:v>3.2889499372096598</c:v>
                </c:pt>
                <c:pt idx="293">
                  <c:v>3.1721091997946869</c:v>
                </c:pt>
                <c:pt idx="294">
                  <c:v>3.031126836754658</c:v>
                </c:pt>
                <c:pt idx="295">
                  <c:v>2.8670758071883542</c:v>
                </c:pt>
                <c:pt idx="296">
                  <c:v>2.6812046363796629</c:v>
                </c:pt>
                <c:pt idx="297">
                  <c:v>2.4749279137823281</c:v>
                </c:pt>
                <c:pt idx="298">
                  <c:v>2.2498155271582307</c:v>
                </c:pt>
                <c:pt idx="299">
                  <c:v>2.0075807148037685</c:v>
                </c:pt>
                <c:pt idx="300">
                  <c:v>1.7500670267939498</c:v>
                </c:pt>
                <c:pt idx="301">
                  <c:v>1.4792342944768453</c:v>
                </c:pt>
                <c:pt idx="302">
                  <c:v>1.1971437149988309</c:v>
                </c:pt>
                <c:pt idx="303">
                  <c:v>0.90594216437620345</c:v>
                </c:pt>
                <c:pt idx="304">
                  <c:v>0.60784585849996142</c:v>
                </c:pt>
                <c:pt idx="305">
                  <c:v>0.30512348642316223</c:v>
                </c:pt>
                <c:pt idx="306">
                  <c:v>7.8944296505738197E-5</c:v>
                </c:pt>
                <c:pt idx="307">
                  <c:v>-0.30496619864290075</c:v>
                </c:pt>
                <c:pt idx="308">
                  <c:v>-0.6076903685854097</c:v>
                </c:pt>
                <c:pt idx="309">
                  <c:v>-0.9057896556975007</c:v>
                </c:pt>
                <c:pt idx="310">
                  <c:v>-1.1969953482371498</c:v>
                </c:pt>
                <c:pt idx="311">
                  <c:v>-1.4790911987909223</c:v>
                </c:pt>
                <c:pt idx="312">
                  <c:v>-1.74993029122652</c:v>
                </c:pt>
                <c:pt idx="313">
                  <c:v>-2.0074513799933063</c:v>
                </c:pt>
                <c:pt idx="314">
                  <c:v>-2.249694577419076</c:v>
                </c:pt>
                <c:pt idx="315">
                  <c:v>-2.4748162696134735</c:v>
                </c:pt>
                <c:pt idx="316">
                  <c:v>-2.6811031474592113</c:v>
                </c:pt>
                <c:pt idx="317">
                  <c:v>-2.8669852459069674</c:v>
                </c:pt>
                <c:pt idx="318">
                  <c:v>-3.031047892337206</c:v>
                </c:pt>
                <c:pt idx="319">
                  <c:v>-3.17204247305484</c:v>
                </c:pt>
                <c:pt idx="320">
                  <c:v>-3.2888959359773411</c:v>
                </c:pt>
                <c:pt idx="321">
                  <c:v>-3.3807189571952274</c:v>
                </c:pt>
                <c:pt idx="322">
                  <c:v>-3.4468127092525753</c:v>
                </c:pt>
                <c:pt idx="323">
                  <c:v>-3.4866741796369447</c:v>
                </c:pt>
                <c:pt idx="324">
                  <c:v>-3.499999999001862</c:v>
                </c:pt>
                <c:pt idx="325">
                  <c:v>-3.4866887499868287</c:v>
                </c:pt>
                <c:pt idx="326">
                  <c:v>-3.4468417390633705</c:v>
                </c:pt>
                <c:pt idx="327">
                  <c:v>-3.3807622255329175</c:v>
                </c:pt>
                <c:pt idx="328">
                  <c:v>-3.2889531135443058</c:v>
                </c:pt>
                <c:pt idx="329">
                  <c:v>-3.172113124696005</c:v>
                </c:pt>
                <c:pt idx="330">
                  <c:v>-3.0311314803518288</c:v>
                </c:pt>
                <c:pt idx="331">
                  <c:v>-2.8670811341408591</c:v>
                </c:pt>
                <c:pt idx="332">
                  <c:v>-2.6812106061462457</c:v>
                </c:pt>
                <c:pt idx="333">
                  <c:v>-2.4749344809295373</c:v>
                </c:pt>
                <c:pt idx="334">
                  <c:v>-2.2498226417061948</c:v>
                </c:pt>
                <c:pt idx="335">
                  <c:v>-2.0075883226065727</c:v>
                </c:pt>
                <c:pt idx="336">
                  <c:v>-1.7500750699517189</c:v>
                </c:pt>
                <c:pt idx="337">
                  <c:v>-1.4792427117763955</c:v>
                </c:pt>
                <c:pt idx="338">
                  <c:v>-1.1971524423795386</c:v>
                </c:pt>
                <c:pt idx="339">
                  <c:v>-0.90595113541754346</c:v>
                </c:pt>
                <c:pt idx="340">
                  <c:v>-0.60785500492700784</c:v>
                </c:pt>
                <c:pt idx="341">
                  <c:v>-0.30513273862619977</c:v>
                </c:pt>
                <c:pt idx="342">
                  <c:v>-8.8231860801592823E-5</c:v>
                </c:pt>
                <c:pt idx="343">
                  <c:v>0.30495694640119947</c:v>
                </c:pt>
                <c:pt idx="344">
                  <c:v>0.60768122208133013</c:v>
                </c:pt>
                <c:pt idx="345">
                  <c:v>0.90578068454134419</c:v>
                </c:pt>
                <c:pt idx="346">
                  <c:v>1.1969866207047164</c:v>
                </c:pt>
                <c:pt idx="347">
                  <c:v>1.4790827813038916</c:v>
                </c:pt>
                <c:pt idx="348">
                  <c:v>1.7499222478469425</c:v>
                </c:pt>
                <c:pt idx="349">
                  <c:v>2.0074437719360541</c:v>
                </c:pt>
                <c:pt idx="350">
                  <c:v>2.2496874625859613</c:v>
                </c:pt>
                <c:pt idx="351">
                  <c:v>2.4748097021525801</c:v>
                </c:pt>
                <c:pt idx="352">
                  <c:v>2.6810971773527985</c:v>
                </c:pt>
                <c:pt idx="353">
                  <c:v>2.8669799185910723</c:v>
                </c:pt>
                <c:pt idx="354">
                  <c:v>3.0310432483558514</c:v>
                </c:pt>
                <c:pt idx="355">
                  <c:v>3.1720385477514688</c:v>
                </c:pt>
                <c:pt idx="356">
                  <c:v>3.2888927592258312</c:v>
                </c:pt>
                <c:pt idx="357">
                  <c:v>3.3807165531725358</c:v>
                </c:pt>
                <c:pt idx="358">
                  <c:v>3.4468110962547347</c:v>
                </c:pt>
                <c:pt idx="359">
                  <c:v>3.486673369939822</c:v>
                </c:pt>
                <c:pt idx="360">
                  <c:v>3.4999999987677306</c:v>
                </c:pt>
                <c:pt idx="361">
                  <c:v>3.4866895592174711</c:v>
                </c:pt>
                <c:pt idx="362">
                  <c:v>3.4468433516000627</c:v>
                </c:pt>
                <c:pt idx="363">
                  <c:v>3.3807646291033029</c:v>
                </c:pt>
              </c:numCache>
            </c:numRef>
          </c:xVal>
          <c:yVal>
            <c:numRef>
              <c:f>temp!$D$1:$D$365</c:f>
              <c:numCache>
                <c:formatCode>General</c:formatCode>
                <c:ptCount val="365"/>
                <c:pt idx="0">
                  <c:v>0</c:v>
                </c:pt>
                <c:pt idx="1">
                  <c:v>0.65366751987991711</c:v>
                </c:pt>
                <c:pt idx="2">
                  <c:v>1.3023602436370458</c:v>
                </c:pt>
                <c:pt idx="3">
                  <c:v>1.9411412362870371</c:v>
                </c:pt>
                <c:pt idx="4">
                  <c:v>2.5651489969767809</c:v>
                </c:pt>
                <c:pt idx="5">
                  <c:v>3.1696344578788915</c:v>
                </c:pt>
                <c:pt idx="6">
                  <c:v>3.7499971274044177</c:v>
                </c:pt>
                <c:pt idx="7">
                  <c:v>4.3018201026625791</c:v>
                </c:pt>
                <c:pt idx="8">
                  <c:v>4.8209036847020137</c:v>
                </c:pt>
                <c:pt idx="9">
                  <c:v>5.3032973407016817</c:v>
                </c:pt>
                <c:pt idx="10">
                  <c:v>5.7453297698602741</c:v>
                </c:pt>
                <c:pt idx="11">
                  <c:v>6.1436368441649298</c:v>
                </c:pt>
                <c:pt idx="12">
                  <c:v>6.4951872113935076</c:v>
                </c:pt>
                <c:pt idx="13">
                  <c:v>6.7973053654964266</c:v>
                </c:pt>
                <c:pt idx="14">
                  <c:v>7.0476920087788395</c:v>
                </c:pt>
                <c:pt idx="15">
                  <c:v>7.2444415509149076</c:v>
                </c:pt>
                <c:pt idx="16">
                  <c:v>7.3860566116163184</c:v>
                </c:pt>
                <c:pt idx="17">
                  <c:v>7.4714594165811805</c:v>
                </c:pt>
                <c:pt idx="18">
                  <c:v>7.4999999999933991</c:v>
                </c:pt>
                <c:pt idx="19">
                  <c:v>7.4714611511466389</c:v>
                </c:pt>
                <c:pt idx="20">
                  <c:v>7.3860600675461665</c:v>
                </c:pt>
                <c:pt idx="21">
                  <c:v>7.2444467019074787</c:v>
                </c:pt>
                <c:pt idx="22">
                  <c:v>7.0476988156320344</c:v>
                </c:pt>
                <c:pt idx="23">
                  <c:v>6.79731377640607</c:v>
                </c:pt>
                <c:pt idx="24">
                  <c:v>6.4951971623476084</c:v>
                </c:pt>
                <c:pt idx="25">
                  <c:v>6.1436482594308455</c:v>
                </c:pt>
                <c:pt idx="26">
                  <c:v>5.7453425625610866</c:v>
                </c:pt>
                <c:pt idx="27">
                  <c:v>5.3033114134773776</c:v>
                </c:pt>
                <c:pt idx="28">
                  <c:v>4.8209189304504534</c:v>
                </c:pt>
                <c:pt idx="29">
                  <c:v>4.3018364053546074</c:v>
                </c:pt>
                <c:pt idx="30">
                  <c:v>3.7500143629669127</c:v>
                </c:pt>
                <c:pt idx="31">
                  <c:v>3.1696524951390379</c:v>
                </c:pt>
                <c:pt idx="32">
                  <c:v>2.5651676986603702</c:v>
                </c:pt>
                <c:pt idx="33">
                  <c:v>1.9411604600632044</c:v>
                </c:pt>
                <c:pt idx="34">
                  <c:v>1.3023798432014944</c:v>
                </c:pt>
                <c:pt idx="35">
                  <c:v>0.65368734606837853</c:v>
                </c:pt>
                <c:pt idx="36">
                  <c:v>1.990192346346853E-5</c:v>
                </c:pt>
                <c:pt idx="37">
                  <c:v>-0.65364769368685061</c:v>
                </c:pt>
                <c:pt idx="38">
                  <c:v>-1.302340644063422</c:v>
                </c:pt>
                <c:pt idx="39">
                  <c:v>-1.9411220124971937</c:v>
                </c:pt>
                <c:pt idx="40">
                  <c:v>-2.5651302952751198</c:v>
                </c:pt>
                <c:pt idx="41">
                  <c:v>-3.1696164205964141</c:v>
                </c:pt>
                <c:pt idx="42">
                  <c:v>-3.7499798918155038</c:v>
                </c:pt>
                <c:pt idx="43">
                  <c:v>-4.3018037999402461</c:v>
                </c:pt>
                <c:pt idx="44">
                  <c:v>-4.8208884389196127</c:v>
                </c:pt>
                <c:pt idx="45">
                  <c:v>-5.3032832678886264</c:v>
                </c:pt>
                <c:pt idx="46">
                  <c:v>-5.7453169771189883</c:v>
                </c:pt>
                <c:pt idx="47">
                  <c:v>-6.143625428855735</c:v>
                </c:pt>
                <c:pt idx="48">
                  <c:v>-6.4951772603936542</c:v>
                </c:pt>
                <c:pt idx="49">
                  <c:v>-6.7972969545389033</c:v>
                </c:pt>
                <c:pt idx="50">
                  <c:v>-7.0476852018760052</c:v>
                </c:pt>
                <c:pt idx="51">
                  <c:v>-7.244436399871315</c:v>
                </c:pt>
                <c:pt idx="52">
                  <c:v>-7.3860531556344524</c:v>
                </c:pt>
                <c:pt idx="53">
                  <c:v>-7.4714576819631064</c:v>
                </c:pt>
                <c:pt idx="54">
                  <c:v>-7.4999999999405871</c:v>
                </c:pt>
                <c:pt idx="55">
                  <c:v>-7.4714628856594905</c:v>
                </c:pt>
                <c:pt idx="56">
                  <c:v>-7.3860635234240144</c:v>
                </c:pt>
                <c:pt idx="57">
                  <c:v>-7.2444518528490507</c:v>
                </c:pt>
                <c:pt idx="58">
                  <c:v>-7.0477056224356209</c:v>
                </c:pt>
                <c:pt idx="59">
                  <c:v>-6.7973221872678726</c:v>
                </c:pt>
                <c:pt idx="60">
                  <c:v>-6.4952071132559981</c:v>
                </c:pt>
                <c:pt idx="61">
                  <c:v>-6.1436596746535299</c:v>
                </c:pt>
                <c:pt idx="62">
                  <c:v>-5.7453553552214727</c:v>
                </c:pt>
                <c:pt idx="63">
                  <c:v>-5.3033254862157611</c:v>
                </c:pt>
                <c:pt idx="64">
                  <c:v>-4.8209341761649789</c:v>
                </c:pt>
                <c:pt idx="65">
                  <c:v>-4.3018527080163773</c:v>
                </c:pt>
                <c:pt idx="66">
                  <c:v>-3.7500315985030372</c:v>
                </c:pt>
                <c:pt idx="67">
                  <c:v>-3.1696705323769012</c:v>
                </c:pt>
                <c:pt idx="68">
                  <c:v>-2.5651864003259321</c:v>
                </c:pt>
                <c:pt idx="69">
                  <c:v>-1.9411796838257387</c:v>
                </c:pt>
                <c:pt idx="70">
                  <c:v>-1.3023994427568073</c:v>
                </c:pt>
                <c:pt idx="71">
                  <c:v>-0.65370717225227126</c:v>
                </c:pt>
                <c:pt idx="72">
                  <c:v>-3.9803846960103605E-5</c:v>
                </c:pt>
                <c:pt idx="73">
                  <c:v>0.65362786748914925</c:v>
                </c:pt>
                <c:pt idx="74">
                  <c:v>1.3023210444805973</c:v>
                </c:pt>
                <c:pt idx="75">
                  <c:v>1.9411027886936536</c:v>
                </c:pt>
                <c:pt idx="76">
                  <c:v>2.5651115935553701</c:v>
                </c:pt>
                <c:pt idx="77">
                  <c:v>3.1695983832915937</c:v>
                </c:pt>
                <c:pt idx="78">
                  <c:v>3.7499626562001622</c:v>
                </c:pt>
                <c:pt idx="79">
                  <c:v>4.3017874971876013</c:v>
                </c:pt>
                <c:pt idx="80">
                  <c:v>4.8208731931032469</c:v>
                </c:pt>
                <c:pt idx="81">
                  <c:v>5.3032691950382125</c:v>
                </c:pt>
                <c:pt idx="82">
                  <c:v>5.7453041843372334</c:v>
                </c:pt>
                <c:pt idx="83">
                  <c:v>6.1436140135032709</c:v>
                </c:pt>
                <c:pt idx="84">
                  <c:v>6.4951673093480569</c:v>
                </c:pt>
                <c:pt idx="85">
                  <c:v>6.7972885435335106</c:v>
                </c:pt>
                <c:pt idx="86">
                  <c:v>7.0476783949235395</c:v>
                </c:pt>
                <c:pt idx="87">
                  <c:v>7.2444312487767073</c:v>
                </c:pt>
                <c:pt idx="88">
                  <c:v>7.3860496996005756</c:v>
                </c:pt>
                <c:pt idx="89">
                  <c:v>7.4714559472924229</c:v>
                </c:pt>
                <c:pt idx="90">
                  <c:v>7.499999999834964</c:v>
                </c:pt>
                <c:pt idx="91">
                  <c:v>7.4714646201197326</c:v>
                </c:pt>
                <c:pt idx="92">
                  <c:v>7.3860669792498532</c:v>
                </c:pt>
                <c:pt idx="93">
                  <c:v>7.2444570037396083</c:v>
                </c:pt>
                <c:pt idx="94">
                  <c:v>7.0477124291895779</c:v>
                </c:pt>
                <c:pt idx="95">
                  <c:v>6.7973305980818086</c:v>
                </c:pt>
                <c:pt idx="96">
                  <c:v>6.4952170641186475</c:v>
                </c:pt>
                <c:pt idx="97">
                  <c:v>6.1436710898329476</c:v>
                </c:pt>
                <c:pt idx="98">
                  <c:v>5.7453681478413987</c:v>
                </c:pt>
                <c:pt idx="99">
                  <c:v>5.3033395589167975</c:v>
                </c:pt>
                <c:pt idx="100">
                  <c:v>4.8209494218455529</c:v>
                </c:pt>
                <c:pt idx="101">
                  <c:v>4.3018690106478505</c:v>
                </c:pt>
                <c:pt idx="102">
                  <c:v>3.75004883401275</c:v>
                </c:pt>
                <c:pt idx="103">
                  <c:v>3.1696885695924388</c:v>
                </c:pt>
                <c:pt idx="104">
                  <c:v>2.5652051019734259</c:v>
                </c:pt>
                <c:pt idx="105">
                  <c:v>1.9411989075745977</c:v>
                </c:pt>
                <c:pt idx="106">
                  <c:v>1.3024190423029427</c:v>
                </c:pt>
                <c:pt idx="107">
                  <c:v>0.65372699843155435</c:v>
                </c:pt>
                <c:pt idx="108">
                  <c:v>5.9705770449797072E-5</c:v>
                </c:pt>
                <c:pt idx="109">
                  <c:v>-0.65360804128685213</c:v>
                </c:pt>
                <c:pt idx="110">
                  <c:v>-1.3023014448886088</c:v>
                </c:pt>
                <c:pt idx="111">
                  <c:v>-1.9410835648764517</c:v>
                </c:pt>
                <c:pt idx="112">
                  <c:v>-2.5650928918175637</c:v>
                </c:pt>
                <c:pt idx="113">
                  <c:v>-3.1695803459644605</c:v>
                </c:pt>
                <c:pt idx="114">
                  <c:v>-3.7499454205584204</c:v>
                </c:pt>
                <c:pt idx="115">
                  <c:v>-4.3017711944046715</c:v>
                </c:pt>
                <c:pt idx="116">
                  <c:v>-4.8208579472529403</c:v>
                </c:pt>
                <c:pt idx="117">
                  <c:v>-5.3032551221504605</c:v>
                </c:pt>
                <c:pt idx="118">
                  <c:v>-5.7452913915150283</c:v>
                </c:pt>
                <c:pt idx="119">
                  <c:v>-6.1436025981075488</c:v>
                </c:pt>
                <c:pt idx="120">
                  <c:v>-6.4951573582567255</c:v>
                </c:pt>
                <c:pt idx="121">
                  <c:v>-6.7972801324802576</c:v>
                </c:pt>
                <c:pt idx="122">
                  <c:v>-7.0476715879214487</c:v>
                </c:pt>
                <c:pt idx="123">
                  <c:v>-7.2444260976310888</c:v>
                </c:pt>
                <c:pt idx="124">
                  <c:v>-7.3860462435146914</c:v>
                </c:pt>
                <c:pt idx="125">
                  <c:v>-7.471454212569129</c:v>
                </c:pt>
                <c:pt idx="126">
                  <c:v>-7.4999999996765299</c:v>
                </c:pt>
                <c:pt idx="127">
                  <c:v>-7.4714663545273634</c:v>
                </c:pt>
                <c:pt idx="128">
                  <c:v>-7.386070435023683</c:v>
                </c:pt>
                <c:pt idx="129">
                  <c:v>-7.244462154579157</c:v>
                </c:pt>
                <c:pt idx="130">
                  <c:v>-7.0477192358939105</c:v>
                </c:pt>
                <c:pt idx="131">
                  <c:v>-6.7973390088478833</c:v>
                </c:pt>
                <c:pt idx="132">
                  <c:v>-6.4952270149355646</c:v>
                </c:pt>
                <c:pt idx="133">
                  <c:v>-6.1436825049691093</c:v>
                </c:pt>
                <c:pt idx="134">
                  <c:v>-5.7453809404208727</c:v>
                </c:pt>
                <c:pt idx="135">
                  <c:v>-5.3033536315804932</c:v>
                </c:pt>
                <c:pt idx="136">
                  <c:v>-4.8209646674921851</c:v>
                </c:pt>
                <c:pt idx="137">
                  <c:v>-4.3018853132490378</c:v>
                </c:pt>
                <c:pt idx="138">
                  <c:v>-3.7500660694960626</c:v>
                </c:pt>
                <c:pt idx="139">
                  <c:v>-3.1697066067856636</c:v>
                </c:pt>
                <c:pt idx="140">
                  <c:v>-2.5652238036028621</c:v>
                </c:pt>
                <c:pt idx="141">
                  <c:v>-1.9412181313097943</c:v>
                </c:pt>
                <c:pt idx="142">
                  <c:v>-1.3024386418399136</c:v>
                </c:pt>
                <c:pt idx="143">
                  <c:v>-0.65374682460624078</c:v>
                </c:pt>
                <c:pt idx="144">
                  <c:v>-7.9607693945731443E-5</c:v>
                </c:pt>
                <c:pt idx="145">
                  <c:v>0.65358821507994591</c:v>
                </c:pt>
                <c:pt idx="146">
                  <c:v>1.3022818452874434</c:v>
                </c:pt>
                <c:pt idx="147">
                  <c:v>1.9410643410455746</c:v>
                </c:pt>
                <c:pt idx="148">
                  <c:v>2.5650741900616891</c:v>
                </c:pt>
                <c:pt idx="149">
                  <c:v>3.1695623086150024</c:v>
                </c:pt>
                <c:pt idx="150">
                  <c:v>3.7499281848902677</c:v>
                </c:pt>
                <c:pt idx="151">
                  <c:v>4.3017548915914441</c:v>
                </c:pt>
                <c:pt idx="152">
                  <c:v>4.8208427013686821</c:v>
                </c:pt>
                <c:pt idx="153">
                  <c:v>5.3032410492253597</c:v>
                </c:pt>
                <c:pt idx="154">
                  <c:v>5.7452785986523622</c:v>
                </c:pt>
                <c:pt idx="155">
                  <c:v>6.1435911826685627</c:v>
                </c:pt>
                <c:pt idx="156">
                  <c:v>6.4951474071196564</c:v>
                </c:pt>
                <c:pt idx="157">
                  <c:v>6.797271721379138</c:v>
                </c:pt>
                <c:pt idx="158">
                  <c:v>7.0476647808697308</c:v>
                </c:pt>
                <c:pt idx="159">
                  <c:v>7.2444209464344569</c:v>
                </c:pt>
                <c:pt idx="160">
                  <c:v>7.3860427873767973</c:v>
                </c:pt>
                <c:pt idx="161">
                  <c:v>7.471452477793223</c:v>
                </c:pt>
                <c:pt idx="162">
                  <c:v>7.4999999994652828</c:v>
                </c:pt>
                <c:pt idx="163">
                  <c:v>7.4714680888823839</c:v>
                </c:pt>
                <c:pt idx="164">
                  <c:v>7.3860738907455037</c:v>
                </c:pt>
                <c:pt idx="165">
                  <c:v>7.2444673053676922</c:v>
                </c:pt>
                <c:pt idx="166">
                  <c:v>7.0477260425486161</c:v>
                </c:pt>
                <c:pt idx="167">
                  <c:v>6.797347419566095</c:v>
                </c:pt>
                <c:pt idx="168">
                  <c:v>6.495236965706745</c:v>
                </c:pt>
                <c:pt idx="169">
                  <c:v>6.1436939200620104</c:v>
                </c:pt>
                <c:pt idx="170">
                  <c:v>5.745393732959891</c:v>
                </c:pt>
                <c:pt idx="171">
                  <c:v>5.3033677042068463</c:v>
                </c:pt>
                <c:pt idx="172">
                  <c:v>4.8209799131048694</c:v>
                </c:pt>
                <c:pt idx="173">
                  <c:v>4.3019016158199328</c:v>
                </c:pt>
                <c:pt idx="174">
                  <c:v>3.7500833049529692</c:v>
                </c:pt>
                <c:pt idx="175">
                  <c:v>3.1697246439565681</c:v>
                </c:pt>
                <c:pt idx="176">
                  <c:v>2.5652425052142354</c:v>
                </c:pt>
                <c:pt idx="177">
                  <c:v>1.9412373550313213</c:v>
                </c:pt>
                <c:pt idx="178">
                  <c:v>1.3024582413677133</c:v>
                </c:pt>
                <c:pt idx="179">
                  <c:v>0.6537666507763239</c:v>
                </c:pt>
                <c:pt idx="180">
                  <c:v>9.9509617441105269E-5</c:v>
                </c:pt>
                <c:pt idx="181">
                  <c:v>-0.65356838886843738</c:v>
                </c:pt>
                <c:pt idx="182">
                  <c:v>-1.302262245677108</c:v>
                </c:pt>
                <c:pt idx="183">
                  <c:v>-1.9410451172010299</c:v>
                </c:pt>
                <c:pt idx="184">
                  <c:v>-2.565055488287765</c:v>
                </c:pt>
                <c:pt idx="185">
                  <c:v>-3.1695442712432378</c:v>
                </c:pt>
                <c:pt idx="186">
                  <c:v>-3.749910949195721</c:v>
                </c:pt>
                <c:pt idx="187">
                  <c:v>-4.3017385887479369</c:v>
                </c:pt>
                <c:pt idx="188">
                  <c:v>-4.8208274554504875</c:v>
                </c:pt>
                <c:pt idx="189">
                  <c:v>-5.3032269762629261</c:v>
                </c:pt>
                <c:pt idx="190">
                  <c:v>-5.7452658057492494</c:v>
                </c:pt>
                <c:pt idx="191">
                  <c:v>-6.1435797671863233</c:v>
                </c:pt>
                <c:pt idx="192">
                  <c:v>-6.4951374559368578</c:v>
                </c:pt>
                <c:pt idx="193">
                  <c:v>-6.7972633102301607</c:v>
                </c:pt>
                <c:pt idx="194">
                  <c:v>-7.0476579737683895</c:v>
                </c:pt>
                <c:pt idx="195">
                  <c:v>-7.244415795186816</c:v>
                </c:pt>
                <c:pt idx="196">
                  <c:v>-7.3860393311868959</c:v>
                </c:pt>
                <c:pt idx="197">
                  <c:v>-7.4714507429647092</c:v>
                </c:pt>
                <c:pt idx="198">
                  <c:v>-7.4999999992012256</c:v>
                </c:pt>
                <c:pt idx="199">
                  <c:v>-7.4714698231847922</c:v>
                </c:pt>
                <c:pt idx="200">
                  <c:v>-7.3860773464153127</c:v>
                </c:pt>
                <c:pt idx="201">
                  <c:v>-7.2444724561052123</c:v>
                </c:pt>
                <c:pt idx="202">
                  <c:v>-7.0477328491536912</c:v>
                </c:pt>
                <c:pt idx="203">
                  <c:v>-6.7973558302364365</c:v>
                </c:pt>
                <c:pt idx="204">
                  <c:v>-6.4952469164321833</c:v>
                </c:pt>
                <c:pt idx="205">
                  <c:v>-6.1437053351116422</c:v>
                </c:pt>
                <c:pt idx="206">
                  <c:v>-5.745406525458443</c:v>
                </c:pt>
                <c:pt idx="207">
                  <c:v>-5.3033817767958462</c:v>
                </c:pt>
                <c:pt idx="208">
                  <c:v>-4.8209951586835977</c:v>
                </c:pt>
                <c:pt idx="209">
                  <c:v>-4.301917918360525</c:v>
                </c:pt>
                <c:pt idx="210">
                  <c:v>-3.7501005403834569</c:v>
                </c:pt>
                <c:pt idx="211">
                  <c:v>-3.1697426811051415</c:v>
                </c:pt>
                <c:pt idx="212">
                  <c:v>-2.5652612068075329</c:v>
                </c:pt>
                <c:pt idx="213">
                  <c:v>-1.9412565787391665</c:v>
                </c:pt>
                <c:pt idx="214">
                  <c:v>-1.3024778408863287</c:v>
                </c:pt>
                <c:pt idx="215">
                  <c:v>-0.65378647694179015</c:v>
                </c:pt>
                <c:pt idx="216">
                  <c:v>-1.194115409224557E-4</c:v>
                </c:pt>
                <c:pt idx="217">
                  <c:v>0.65354856265233996</c:v>
                </c:pt>
                <c:pt idx="218">
                  <c:v>1.3022426460576157</c:v>
                </c:pt>
                <c:pt idx="219">
                  <c:v>1.9410258933428302</c:v>
                </c:pt>
                <c:pt idx="220">
                  <c:v>2.5650367864957664</c:v>
                </c:pt>
                <c:pt idx="221">
                  <c:v>3.1695262338491426</c:v>
                </c:pt>
                <c:pt idx="222">
                  <c:v>3.7498937134747581</c:v>
                </c:pt>
                <c:pt idx="223">
                  <c:v>4.3017222858741286</c:v>
                </c:pt>
                <c:pt idx="224">
                  <c:v>4.8208122094983379</c:v>
                </c:pt>
                <c:pt idx="225">
                  <c:v>5.3032129032631401</c:v>
                </c:pt>
                <c:pt idx="226">
                  <c:v>5.7452530128056729</c:v>
                </c:pt>
                <c:pt idx="227">
                  <c:v>6.1435683516608171</c:v>
                </c:pt>
                <c:pt idx="228">
                  <c:v>6.4951275047083161</c:v>
                </c:pt>
                <c:pt idx="229">
                  <c:v>6.797254899033315</c:v>
                </c:pt>
                <c:pt idx="230">
                  <c:v>7.0476511666174178</c:v>
                </c:pt>
                <c:pt idx="231">
                  <c:v>7.2444106438881608</c:v>
                </c:pt>
                <c:pt idx="232">
                  <c:v>7.3860358749449828</c:v>
                </c:pt>
                <c:pt idx="233">
                  <c:v>7.4714490080835834</c:v>
                </c:pt>
                <c:pt idx="234">
                  <c:v>7.4999999988843564</c:v>
                </c:pt>
                <c:pt idx="235">
                  <c:v>7.471471557434592</c:v>
                </c:pt>
                <c:pt idx="236">
                  <c:v>7.3860808020331152</c:v>
                </c:pt>
                <c:pt idx="237">
                  <c:v>7.2444776067917243</c:v>
                </c:pt>
                <c:pt idx="238">
                  <c:v>7.047739655709143</c:v>
                </c:pt>
                <c:pt idx="239">
                  <c:v>6.7973642408589203</c:v>
                </c:pt>
                <c:pt idx="240">
                  <c:v>6.4952568671118911</c:v>
                </c:pt>
                <c:pt idx="241">
                  <c:v>6.1437167501180205</c:v>
                </c:pt>
                <c:pt idx="242">
                  <c:v>5.7454193179165483</c:v>
                </c:pt>
                <c:pt idx="243">
                  <c:v>5.3033958493475115</c:v>
                </c:pt>
                <c:pt idx="244">
                  <c:v>4.8210104042283879</c:v>
                </c:pt>
                <c:pt idx="245">
                  <c:v>4.3019342208708355</c:v>
                </c:pt>
                <c:pt idx="246">
                  <c:v>3.750117775787551</c:v>
                </c:pt>
                <c:pt idx="247">
                  <c:v>3.1697607182314065</c:v>
                </c:pt>
                <c:pt idx="248">
                  <c:v>2.5652799083827791</c:v>
                </c:pt>
                <c:pt idx="249">
                  <c:v>1.9412758024333552</c:v>
                </c:pt>
                <c:pt idx="250">
                  <c:v>1.3024974403957859</c:v>
                </c:pt>
                <c:pt idx="251">
                  <c:v>0.65380630310266596</c:v>
                </c:pt>
                <c:pt idx="252">
                  <c:v>1.3931346441628796E-4</c:v>
                </c:pt>
                <c:pt idx="253">
                  <c:v>-0.65352873643162745</c:v>
                </c:pt>
                <c:pt idx="254">
                  <c:v>-1.3022230464289408</c:v>
                </c:pt>
                <c:pt idx="255">
                  <c:v>-1.9410066694709496</c:v>
                </c:pt>
                <c:pt idx="256">
                  <c:v>-2.5650180846857058</c:v>
                </c:pt>
                <c:pt idx="257">
                  <c:v>-3.1695081964327292</c:v>
                </c:pt>
                <c:pt idx="258">
                  <c:v>-3.7498764777273901</c:v>
                </c:pt>
                <c:pt idx="259">
                  <c:v>-4.301705982970029</c:v>
                </c:pt>
                <c:pt idx="260">
                  <c:v>-4.8207969635122421</c:v>
                </c:pt>
                <c:pt idx="261">
                  <c:v>-5.3031988302260107</c:v>
                </c:pt>
                <c:pt idx="262">
                  <c:v>-5.7452402198216408</c:v>
                </c:pt>
                <c:pt idx="263">
                  <c:v>-6.1435569360920494</c:v>
                </c:pt>
                <c:pt idx="264">
                  <c:v>-6.4951175534340386</c:v>
                </c:pt>
                <c:pt idx="265">
                  <c:v>-6.7972464877886054</c:v>
                </c:pt>
                <c:pt idx="266">
                  <c:v>-7.0476443594168199</c:v>
                </c:pt>
                <c:pt idx="267">
                  <c:v>-7.2444054925384931</c:v>
                </c:pt>
                <c:pt idx="268">
                  <c:v>-7.3860324186510615</c:v>
                </c:pt>
                <c:pt idx="269">
                  <c:v>-7.4714472731498454</c:v>
                </c:pt>
                <c:pt idx="270">
                  <c:v>-7.4999999985146752</c:v>
                </c:pt>
                <c:pt idx="271">
                  <c:v>-7.4714732916317814</c:v>
                </c:pt>
                <c:pt idx="272">
                  <c:v>-7.3860842575989079</c:v>
                </c:pt>
                <c:pt idx="273">
                  <c:v>-7.2444827574272228</c:v>
                </c:pt>
                <c:pt idx="274">
                  <c:v>-7.0477464622149686</c:v>
                </c:pt>
                <c:pt idx="275">
                  <c:v>-6.7973726514335393</c:v>
                </c:pt>
                <c:pt idx="276">
                  <c:v>-6.4952668177458612</c:v>
                </c:pt>
                <c:pt idx="277">
                  <c:v>-6.1437281650811375</c:v>
                </c:pt>
                <c:pt idx="278">
                  <c:v>-5.7454321103341961</c:v>
                </c:pt>
                <c:pt idx="279">
                  <c:v>-5.3034099218618316</c:v>
                </c:pt>
                <c:pt idx="280">
                  <c:v>-4.8210256497392319</c:v>
                </c:pt>
                <c:pt idx="281">
                  <c:v>-4.3019505233508548</c:v>
                </c:pt>
                <c:pt idx="282">
                  <c:v>-3.7501350111652378</c:v>
                </c:pt>
                <c:pt idx="283">
                  <c:v>-3.1697787553353516</c:v>
                </c:pt>
                <c:pt idx="284">
                  <c:v>-2.5652986099399624</c:v>
                </c:pt>
                <c:pt idx="285">
                  <c:v>-1.9412950261138737</c:v>
                </c:pt>
                <c:pt idx="286">
                  <c:v>-1.3025170398960713</c:v>
                </c:pt>
                <c:pt idx="287">
                  <c:v>-0.65382612925893813</c:v>
                </c:pt>
                <c:pt idx="288">
                  <c:v>-1.5921538790913926E-4</c:v>
                </c:pt>
                <c:pt idx="289">
                  <c:v>0.65350891020631297</c:v>
                </c:pt>
                <c:pt idx="290">
                  <c:v>1.3022034467910959</c:v>
                </c:pt>
                <c:pt idx="291">
                  <c:v>1.940987445585401</c:v>
                </c:pt>
                <c:pt idx="292">
                  <c:v>2.5649993828575837</c:v>
                </c:pt>
                <c:pt idx="293">
                  <c:v>3.1694901589939972</c:v>
                </c:pt>
                <c:pt idx="294">
                  <c:v>3.749859241953617</c:v>
                </c:pt>
                <c:pt idx="295">
                  <c:v>4.3016896800356381</c:v>
                </c:pt>
                <c:pt idx="296">
                  <c:v>4.8207817174921992</c:v>
                </c:pt>
                <c:pt idx="297">
                  <c:v>5.3031847571515396</c:v>
                </c:pt>
                <c:pt idx="298">
                  <c:v>5.745227426797153</c:v>
                </c:pt>
                <c:pt idx="299">
                  <c:v>6.1435455204800222</c:v>
                </c:pt>
                <c:pt idx="300">
                  <c:v>6.4951076021140262</c:v>
                </c:pt>
                <c:pt idx="301">
                  <c:v>6.7972380764960345</c:v>
                </c:pt>
                <c:pt idx="302">
                  <c:v>7.0476375521665959</c:v>
                </c:pt>
                <c:pt idx="303">
                  <c:v>7.2444003411378137</c:v>
                </c:pt>
                <c:pt idx="304">
                  <c:v>7.3860289623051312</c:v>
                </c:pt>
                <c:pt idx="305">
                  <c:v>7.4714455381634988</c:v>
                </c:pt>
                <c:pt idx="306">
                  <c:v>7.499999998092183</c:v>
                </c:pt>
                <c:pt idx="307">
                  <c:v>7.4714750257763587</c:v>
                </c:pt>
                <c:pt idx="308">
                  <c:v>7.3860877131126914</c:v>
                </c:pt>
                <c:pt idx="309">
                  <c:v>7.2444879080117088</c:v>
                </c:pt>
                <c:pt idx="310">
                  <c:v>7.0477532686711672</c:v>
                </c:pt>
                <c:pt idx="311">
                  <c:v>6.7973810619602952</c:v>
                </c:pt>
                <c:pt idx="312">
                  <c:v>6.4952767683340955</c:v>
                </c:pt>
                <c:pt idx="313">
                  <c:v>6.1437395800009931</c:v>
                </c:pt>
                <c:pt idx="314">
                  <c:v>5.7454449027113874</c:v>
                </c:pt>
                <c:pt idx="315">
                  <c:v>5.3034239943388091</c:v>
                </c:pt>
                <c:pt idx="316">
                  <c:v>4.8210408952161279</c:v>
                </c:pt>
                <c:pt idx="317">
                  <c:v>4.301966825800581</c:v>
                </c:pt>
                <c:pt idx="318">
                  <c:v>3.7501522465165178</c:v>
                </c:pt>
                <c:pt idx="319">
                  <c:v>3.1697967924169768</c:v>
                </c:pt>
                <c:pt idx="320">
                  <c:v>2.5653173114790819</c:v>
                </c:pt>
                <c:pt idx="321">
                  <c:v>1.9413142497807234</c:v>
                </c:pt>
                <c:pt idx="322">
                  <c:v>1.3025366393871851</c:v>
                </c:pt>
                <c:pt idx="323">
                  <c:v>0.65384595541060619</c:v>
                </c:pt>
                <c:pt idx="324">
                  <c:v>1.7911731140086943E-4</c:v>
                </c:pt>
                <c:pt idx="325">
                  <c:v>-0.65348908397639682</c:v>
                </c:pt>
                <c:pt idx="326">
                  <c:v>-1.3021838471440819</c:v>
                </c:pt>
                <c:pt idx="327">
                  <c:v>-1.9409682216861852</c:v>
                </c:pt>
                <c:pt idx="328">
                  <c:v>-2.5649806810114</c:v>
                </c:pt>
                <c:pt idx="329">
                  <c:v>-3.1694721215329476</c:v>
                </c:pt>
                <c:pt idx="330">
                  <c:v>-3.7498420061534388</c:v>
                </c:pt>
                <c:pt idx="331">
                  <c:v>-4.3016733770709576</c:v>
                </c:pt>
                <c:pt idx="332">
                  <c:v>-4.820766471438211</c:v>
                </c:pt>
                <c:pt idx="333">
                  <c:v>-5.303170684039725</c:v>
                </c:pt>
                <c:pt idx="334">
                  <c:v>-5.7452146337322096</c:v>
                </c:pt>
                <c:pt idx="335">
                  <c:v>-6.1435341048247354</c:v>
                </c:pt>
                <c:pt idx="336">
                  <c:v>-6.4950976507482778</c:v>
                </c:pt>
                <c:pt idx="337">
                  <c:v>-6.7972296651555988</c:v>
                </c:pt>
                <c:pt idx="338">
                  <c:v>-7.0476307448667459</c:v>
                </c:pt>
                <c:pt idx="339">
                  <c:v>-7.2443951896861227</c:v>
                </c:pt>
                <c:pt idx="340">
                  <c:v>-7.3860255059071909</c:v>
                </c:pt>
                <c:pt idx="341">
                  <c:v>-7.4714438031245409</c:v>
                </c:pt>
                <c:pt idx="342">
                  <c:v>-7.4999999976168787</c:v>
                </c:pt>
                <c:pt idx="343">
                  <c:v>-7.4714767598683265</c:v>
                </c:pt>
                <c:pt idx="344">
                  <c:v>-7.386091168574465</c:v>
                </c:pt>
                <c:pt idx="345">
                  <c:v>-7.2444930585451841</c:v>
                </c:pt>
                <c:pt idx="346">
                  <c:v>-7.0477600750777381</c:v>
                </c:pt>
                <c:pt idx="347">
                  <c:v>-6.7973894724391872</c:v>
                </c:pt>
                <c:pt idx="348">
                  <c:v>-6.495286718876593</c:v>
                </c:pt>
                <c:pt idx="349">
                  <c:v>-6.1437509948775881</c:v>
                </c:pt>
                <c:pt idx="350">
                  <c:v>-5.7454576950481222</c:v>
                </c:pt>
                <c:pt idx="351">
                  <c:v>-5.3034380667784413</c:v>
                </c:pt>
                <c:pt idx="352">
                  <c:v>-4.8210561406590768</c:v>
                </c:pt>
                <c:pt idx="353">
                  <c:v>-4.3019831282200149</c:v>
                </c:pt>
                <c:pt idx="354">
                  <c:v>-3.7501694818413913</c:v>
                </c:pt>
                <c:pt idx="355">
                  <c:v>-3.1698148294762811</c:v>
                </c:pt>
                <c:pt idx="356">
                  <c:v>-2.5653360130001381</c:v>
                </c:pt>
                <c:pt idx="357">
                  <c:v>-1.9413334734339027</c:v>
                </c:pt>
                <c:pt idx="358">
                  <c:v>-1.3025562388691267</c:v>
                </c:pt>
                <c:pt idx="359">
                  <c:v>-0.65386578155767017</c:v>
                </c:pt>
                <c:pt idx="360">
                  <c:v>-1.9901923489133835E-4</c:v>
                </c:pt>
                <c:pt idx="361">
                  <c:v>0.65346925774187914</c:v>
                </c:pt>
                <c:pt idx="362">
                  <c:v>1.3021642474878983</c:v>
                </c:pt>
                <c:pt idx="363">
                  <c:v>1.9409489977733021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D103-485F-AB30-080A1905DC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836901040"/>
        <c:axId val="729310880"/>
      </c:scatterChart>
      <c:valAx>
        <c:axId val="836901040"/>
        <c:scaling>
          <c:orientation val="minMax"/>
          <c:max val="8"/>
          <c:min val="-8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29310880"/>
        <c:crosses val="autoZero"/>
        <c:crossBetween val="midCat"/>
        <c:minorUnit val="8"/>
      </c:valAx>
      <c:valAx>
        <c:axId val="729310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8369010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solidFill>
        <a:schemeClr val="tx1">
          <a:lumMod val="15000"/>
          <a:lumOff val="85000"/>
        </a:schemeClr>
      </a:solidFill>
      <a:round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8T10:54:31.983" idx="1">
    <p:pos x="646" y="1517"/>
    <p:text>{cosy script for HUST SC Gantry DownStream, B. Qin, 2018-12-11, CFB-V7}
{translated from original TRANSPORT script}
{ WRITE 6 '--PM--'; PM 6 ;}
INCLUDE 'COSY' ;
PROCEDURE RUN ;
VARIABLE I 1 ; {number of iteration} VARIABLE refresh 1 ; {print picture per refresh}
VARIABLE R 1 ; {radius} VARIABLE HA_B 1 ; VARIABLE HA_Q 1 ; {HA half aperture}
VARIABLE QG0 1 ; VARIABLE QG1 1 ; VARIABLE QG2 1 ; VARIABLE QG3 1 ;
VARIABLE QG4 1 ; VARIABLE QG5 1 ; VARIABLE QG6 1 ; {n of quadrupole}
VARIABLE CD13Ag 1 ; VARIABLE CD2Ag 1 ;
VARIABLE CD48Ag 1 ; VARIABLE CD57Ag 1 ; VARIABLE CD6Ag 1 ;  {angle of bending magnet}
VARIABLE CD13n 1 ; VARIABLE CD2n 1 ;
VARIABLE CD48n 1 ; VARIABLE CD57n 1 ; VARIABLE CD6n 1 ;  {n of bending magnet}
VARIABLE CDn2_1 1 ;
VARIABLE OBJ_ANG135 1; VARIABLE OBJ_R16 1; VARIABLE OBJ_R26 1; VARIABLE OBJ_SIGMA11 1;
VARIABLE OBJ_SIGMA33 1; VARIABLE OBJ_SIGMA21 1; VARIABLE OBJ_SIGMA43 1; VARIABLE OBJ_n45 1;
VARIABLE OBJ_n46 1; VARIABLE OBJ_R16_MAX 1; VARIABLE OBJ1 1; VARIABLE OBJ2 1; VARIABLE OBJ3 1;
VARIABLE OBJ_R11 1 ;VARIABLE OBJ_R12 1 ;VARIABLE OBJ_R21 1 ;VARIABLE OBJ_R33 1 ;VARIABLE OBJ_R34 1 ;VARIABLE OBJ_R43 1 ;
VARIABLE LENGTH_1 1 ; VARIABLE LENGTH_2 1 ;
VARIABLE M51 1 ; VARIABLE M52 1 ; VARIABLE M53 1 ;
VARIABLE M5_Q 1 ;  VARIABLE M5_S 1 ;
VARIABLE M5_S_1 1 ; VARIABLE M5_S_2 1 ;
VARIABLE CDAG_1 1 ; VARIABLE CDAG_2 1 ; VARIABLE CDAG_3 1 ;
VARIABLE OBJ_T126 1 ; VARIABLE OBJ_T346 1 ; VARIABLE OBJ_T134 1 ; VARIABLE OBJ_T122 1 ;
    I := 0 ; {number of iteration}
    refresh := 1 ; {print picture per refresh}
    R := 0.75 ;{radius}
    HA_Q := 0.045 ; {HA half aperture}
    HA_B := 0.045 ; {HA half aperture}
    {n of quadrupole}
    QG0 := 0 ;
    QG1 := 0 ;
    QG2 := 0 ;
    QG3 := 0 ;
    LENGTH_1 := 0.2 ;
    LENGTH_2 := 0.2 ;
CDAG_1:= 10.80115489512418;
CDAG_2:= 21.10468313839896;
CDAG_3:= 5.594161965560986;
QG4:=0.0000000000000000E+000;
QG5:=0.4486785980001481;
QG6:=-.6095669003069144;
M5_Q:=0.4693742435759622;
CDn2_1:=-1.426422165710080;
M51:=0.0000000000000000E+000;
M52:=0.0000000000000000E+000;
M53:= 29.78718965338247;
M5_S_1:= 3.263514970162358;
M5_S_2:=0.0000000000000000E+000;
  WRITE 6 '---number of iteration---' ;
  FIT QG5 QG6 M5_Q CDAG_1 CDAG_2 CDAG_3 CDn2_1 M53 M5_S_1 {M5_S_2} ;
  I := I+1 ; IF I-INT(I/refresh)*refresh=0; WRITE 6 I ; ENDIF ;{'---number of iteration---'}
  OBJ_ANG135 :=  ABS(CDAG_1) + ABS(CDAG_2) + ABS(CDAG_3) - 37.5 ;
  OV 2 3 0 ; {order 1, phase space MSm 3, # of parameters 0}
  PTY 0.0 ; {picture type 0.0 for straight-line and nonzore for lab}
  RPP 250 ; {particle type = proton, kinetic energy = 250MeV}
  SB 3.5E-3 7.5E-3 0    3.5E-3 7.5E-3 0    0 0 0 0 0;
  {&lt;x&gt;&lt;x'&gt;&lt;r12&gt;       &lt;y&gt;&lt;y'&gt;&lt;r34&gt;     &lt;t'&gt;&lt;dE/E&gt;&lt;r56&gt;&lt;dm/m&gt;&lt;z'&gt;}
  {x=2.0mm x'=3.0mr y=2.0mm y'=3.0mm z=0.0mm DP/p=5.0% momentum=729.134GeV/c}
  CR ;  ENVEL ; UM ;    {sets map to unity} BP ;
  DL 2.4 ;
  MQ .27 QG5 HA_Q ;{/QG5/}
  DL ABS(LENGTH_1)+0.2 ;
  MQ .27 QG6 HA_Q ;{/QG6/}
  DL ABS(LENGTH_2)+0.2 ;
  MS R ABS(CDAG_1)+10 HA_B CDn2_1 M53 0 0 0; {/CD5/}
  DL 0.0 ;
  MS R ABS(CDAG_2)+10 HA_B -CDn2_1 M53 0 0 0; {/CD6/}
  DL 0.0 ;
  MS R ABS(CDAG_3)+10 HA_B CDn2_1 M53 0 0 0; {/CD7/}
  DL 0.10 ;
  M5 0.3 M5_Q M5_S_1 0.0 0.0 0.0 HA_B ;
  M5 0.3 M5_Q M5_S_1 0.0 0.0 0.0 HA_B ;
  { OBJ1 := ABS(SQRT(SIGMA(1,1))-20E-3); }
  OBJ_R16_MAX := ME(1,6) ;
  DL 0.10 ;
  MS R ABS(CDAG_3)+10 HA_B CDn2_1 M53 0 0 0; {/CD5/}
  DL 0.0 ;
  MS R ABS(CDAG_2)+10 HA_B -CDn2_1 M53 0 0 0; {/CD6/}
  DL 0.0 ;
  MS R ABS(CDAG_1)+10 HA_B CDn2_1 M53 0 0 0; {/CD7/}
  OBJ_R16 := ABS(ME(1,6)) ;
  OBJ_R26 := ABS(ME(2,6)) ;
  DL ABS(LENGTH_2)+0.2 ;
  MQ .27 QG6 HA_Q ;{/QG6/}
  DL ABS(LENGTH_1)+0.2 ;
  MQ .27 QG5 HA_Q ;{/QG5/}
  DL 2.4 ;
    OBJ_R12 := ME(1,2)/1;  
    { OBJ_R21 := ME(2,1)/1;   }
    OBJ_R34 := ME(3,4)/1;  
    { OBJ_R43 := ME(4,3)/1;   }
   OBJ_R11 := ABS(ME(1,1))- ABS(ME(3,3)) ;
   { OBJ_R33 := ABS(ME(3,3))- 1;  }
   OBJ_T126 := ABS(ME(1,26))/100 ;    
   OBJ_T346 := ABS(ME(3,46))/100 ;    
   { OBJ_T134 := ABS(ME(1,34))*0.0 ;      }
   { OBJ_T122 := ABS(ME(1,22))*0.0 ;     }
  IF I-INT(I/refresh)*refresh=0; EP ; {end the picture} PG -1 -2 ; {print to screen}
     WRITE 6 '' '' '' '' 'END FITTING' 'number of iteration' I ;
  WRITE 6 '---angle of CD123---' ABS(CDAG_1) ABS(CDAG_2) ABS(CDAG_3) ;
  WRITE 6 '---dispersion R16 R26---' ME(1,6) ME(2,6) ; {print aberration}
  WRITE 6 '---R16_MAX----' OBJ_R16_MAX ;
  WRITE 6 '---flux density at pole tip （quadruple QG0~6）---' QG0 QG1 QG2 QG3 QG4 QG5 QG6 M5_Q;
  WRITE 6 '---n of CD123---' CDn2_1 ;
  WRITE 6 'LENGTH' LENGTH_1 LENGTH_2 ;
  WRITE 6 'M5' M51 M52 M53  M5_S_1 M5_S_2 ;
  WRITE 6 '---OBJECTIVE---' OBJ_ANG135 OBJ_R16 OBJ_R26 OBJ_R12 OBJ_R21 OBJ_R34 OBJ_R43 OBJ_R11 OBJ_R33 OBJ1 OBJ_T126 OBJ_T346 OBJ_T134 OBJ_T122  ;
  { PM 6 ; }
  ENDIF ;
  ENDFIT 1E-3 200000 4 OBJ_ANG135 OBJ_R16 OBJ_R26 OBJ_R12 OBJ_R21 OBJ_R34 OBJ_R43 OBJ_R11 OBJ_R33 OBJ1 OBJ_T126 OBJ_T346 OBJ_T134 OBJ_T122  ;
  WRITE 6</p:text>
    <p:extLst>
      <p:ext uri="{C676402C-5697-4E1C-873F-D02D1690AC5C}">
        <p15:threadingInfo xmlns:p15="http://schemas.microsoft.com/office/powerpoint/2012/main" timeZoneBias="-480"/>
      </p:ext>
    </p:extLst>
  </p:cm>
  <p:cm authorId="1" dt="2019-11-28T11:27:40.623" idx="2">
    <p:pos x="3308" y="153"/>
    <p:text>{cosy script for HUST SC Gantry DownStream, B. Qin, 2018-12-11, CFB-V7}
{translated from original TRANSPORT script}
{ WRITE 6 '--PM--'; PM 6 ;}
INCLUDE 'COSY' ;
PROCEDURE RUN ;
VARIABLE I 1 ; {number of iteration} VARIABLE refresh 1 ; {print picture per refresh}
VARIABLE R 1 ; {radius} VARIABLE HA_B 1 ; VARIABLE HA_Q 1 ; {HA half aperture}
VARIABLE QG0 1 ; VARIABLE QG1 1 ; VARIABLE QG2 1 ; VARIABLE QG3 1 ;
VARIABLE QG4 1 ; VARIABLE QG5 1 ; VARIABLE QG6 1 ; {n of quadrupole}
VARIABLE CD13Ag 1 ; VARIABLE CD2Ag 1 ;
VARIABLE CD48Ag 1 ; VARIABLE CD57Ag 1 ; VARIABLE CD6Ag 1 ;  {angle of bending magnet}
VARIABLE CD13n 1 ; VARIABLE CD2n 1 ;
VARIABLE CD48n 1 ; VARIABLE CD57n 1 ; VARIABLE CD6n 1 ;  {n of bending magnet}
VARIABLE CDn2_1 1 ;
VARIABLE OBJ_ANG135 1; VARIABLE OBJ_R16 1; VARIABLE OBJ_R26 1; VARIABLE OBJ_SIGMA11 1;
VARIABLE OBJ_SIGMA33 1; VARIABLE OBJ_SIGMA21 1; VARIABLE OBJ_SIGMA43 1; VARIABLE OBJ_n45 1;
VARIABLE OBJ_n46 1; VARIABLE OBJ_R16_MAX 1; VARIABLE OBJ1 1; VARIABLE OBJ2 1; VARIABLE OBJ3 1;
VARIABLE OBJ_R11 1 ;VARIABLE OBJ_R12 1 ;VARIABLE OBJ_R21 1 ;VARIABLE OBJ_R33 1 ;VARIABLE OBJ_R34 1 ;VARIABLE OBJ_R43 1 ;
VARIABLE LENGTH_1 1 ; VARIABLE LENGTH_2 1 ;
VARIABLE M51 1 ; VARIABLE M52 1 ; VARIABLE M53 1 ;
VARIABLE M5_Q 1 ;  VARIABLE M5_S 1 ;
VARIABLE M5_S_1 1 ; VARIABLE M5_S_2 1 ;
VARIABLE CDAG_1 1 ; VARIABLE CDAG_2 1 ; VARIABLE CDAG_3 1 ;
VARIABLE OBJ_T126 1 ; VARIABLE OBJ_T346 1 ; VARIABLE OBJ_T134 1 ; VARIABLE OBJ_T122 1 ;
    I := 0 ; {number of iteration}
    refresh := 1 ; {print picture per refresh}
    R := 0.75 ;{radius}
    HA_Q := 0.045 ; {HA half aperture}
    HA_B := 0.045 ; {HA half aperture}
    {n of quadrupole}
    QG0 := 0 ;
    QG1 := 0 ;
    QG2 := 0 ;
    QG3 := 0 ;
    LENGTH_1 := 0.2 ;
    LENGTH_2 := 0.2 ;
CDAG_1:= 9.360909119160761;
CDAG_2:= 20.64942675995305;
CDAG_3:= 7.489664120882824;
QG4:=0.0000000000000000E+000;
QG5:=0.3999323703795609;
QG6:=-.5996516899128037;
M5_Q:=0.3996374006308890;
CDn2_1:=-2.746306188933843;
M51:=0.0000000000000000E+000;
M52:=0.0000000000000000E+000;
M53:= 20.00000000000000;
M5_S_1:= 2.235893923510266;
M5_S_2:=0.0000000000000000E+000;
  WRITE 6 '---number of iteration---' ;
  FIT QG5 QG6 M5_Q CDAG_1 CDAG_2 CDAG_3 CDn2_1 {M53} M5_S_1 {M5_S_2} ;
  I := I+1 ; IF I-INT(I/refresh)*refresh=0; WRITE 6 I ; ENDIF ;{'---number of iteration---'}
  OBJ_ANG135 :=  ABS(CDAG_1) + ABS(CDAG_2) + ABS(CDAG_3) - 37.5 ;
  OV 2 3 0 ; {order 1, phase space MSm 3, # of parameters 0}
  PTY 0.0 ; {picture type 0.0 for straight-line and nonzore for lab}
  RPP 250 ; {particle type = proton, kinetic energy = 250MeV}
  SB 3.5E-3 7.5E-3 0    3.5E-3 7.5E-3 0    0 0 0 0 0;
  {&lt;x&gt;&lt;x'&gt;&lt;r12&gt;       &lt;y&gt;&lt;y'&gt;&lt;r34&gt;     &lt;t'&gt;&lt;dE/E&gt;&lt;r56&gt;&lt;dm/m&gt;&lt;z'&gt;}
  {x=2.0mm x'=3.0mr y=2.0mm y'=3.0mm z=0.0mm DP/p=5.0% momentum=729.134GeV/c}
  CR ;  ENVEL ; UM ;    {sets map to unity} BP ;
  DL 2.4 ;
  MQ .27 QG5 HA_Q ;{/QG5/}
  DL ABS(LENGTH_1)+0.2 ;
  MQ .27 QG6 HA_Q ;{/QG6/}
  DL ABS(LENGTH_2)+0.2 ;
  MS R ABS(CDAG_1)+10 HA_B CDn2_1 M53 0 0 0; {/CD5/}
  DL 0.0 ;
  MS R ABS(CDAG_2)+10 HA_B -CDn2_1 M53 0 0 0; {/CD6/}
  DL 0.0 ;
  MS R ABS(CDAG_3)+10 HA_B CDn2_1 M53 0 0 0; {/CD7/}
  DL 0.10 ;
  M5 0.3 M5_Q M5_S_1 0.0 0.0 0.0 HA_B ;
  M5 0.3 M5_Q M5_S_1 0.0 0.0 0.0 HA_B ;
  { OBJ1 := ABS(SQRT(SIGMA(1,1))-20E-3); }
  OBJ_R16_MAX := ME(1,6) ;
  DL 0.10 ;
  MS R ABS(CDAG_3)+10 HA_B CDn2_1 M53 0 0 0; {/CD5/}
  DL 0.0 ;
  MS R ABS(CDAG_2)+10 HA_B -CDn2_1 M53 0 0 0; {/CD6/}
  DL 0.0 ;
  MS R ABS(CDAG_1)+10 HA_B CDn2_1 M53 0 0 0; {/CD7/}
  OBJ_R16 := ABS(ME(1,6)) ;
  OBJ_R26 := ABS(ME(2,6)) ;
  DL ABS(LENGTH_2)+0.2 ;
  MQ .27 QG6 HA_Q ;{/QG6/}
  DL ABS(LENGTH_1)+0.2 ;
  MQ .27 QG5 HA_Q ;{/QG5/}
  DL 2.4 ;
    OBJ_R12 := ME(1,2)/1;  
    { OBJ_R21 := ME(2,1)/1;   }
    OBJ_R34 := ME(3,4)/1;  
    { OBJ_R43 := ME(4,3)/1;   }
   OBJ_R11 := ABS(ME(1,1))- ABS(ME(3,3)) ;
   { OBJ_R33 := ABS(ME(3,3))- 1;  }
   OBJ_T126 := ABS(ME(1,26))/100 ;    
   OBJ_T346 := ABS(ME(3,46))/100 ;    
   { OBJ_T134 := ABS(ME(1,34))*0.0 ;      }
   { OBJ_T122 := ABS(ME(1,22))*0.0 ;     }
  IF I-INT(I/refresh)*refresh=0; EP ; {end the picture} PG -1 -2 ; {print to screen}
     WRITE 6 '' '' '' '' 'END FITTING' 'number of iteration' I ;
  WRITE 6 '---angle of CD123---' ABS(CDAG_1) ABS(CDAG_2) ABS(CDAG_3) ;
  WRITE 6 '---dispersion R16 R26---' ME(1,6) ME(2,6) ; {print aberration}
  WRITE 6 '---R16_MAX----' OBJ_R16_MAX ;
  WRITE 6 '---flux density at pole tip （quadruple QG0~6）---' QG0 QG1 QG2 QG3 QG4 QG5 QG6 M5_Q;
  WRITE 6 '---n of CD123---' CDn2_1 ;
  WRITE 6 'LENGTH' LENGTH_1 LENGTH_2 ;
  WRITE 6 'M5' M51 M52 M53  M5_S_1 M5_S_2 ;
  WRITE 6 '---OBJECTIVE---' OBJ_ANG135 OBJ_R16 OBJ_R26 OBJ_R12 OBJ_R21 OBJ_R34 OBJ_R43 OBJ_R11 OBJ_R33 OBJ1 OBJ_T126 OBJ_T346 OBJ_T134 OBJ_T122  ;
  { PM 6 ; }
  ENDIF ;
  ENDFIT 1E-3 200000 4 OBJ_ANG135 OBJ_R16 OBJ_R26 OBJ_R12 OBJ_R21 OBJ_R34 OBJ_R43 OBJ_R11 OBJ_R33 OBJ1 OBJ_T126 OBJ_T346 OBJ_T134 OBJ_T122  ;
  WRITE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10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04T21:35:24.335" idx="16">
    <p:pos x="7023" y="303"/>
    <p:text>{cosy script for HUST SC Gantry DownStream, B. Qin, 2018-12-11, CFB-V7}
{translated from original TRANSPORT script}
{ WRITE 6 '--PM--'; PM 6 ;}
INCLUDE 'COSY' ;
PROCEDURE RUN ;
VARIABLE I 1 ; {number of iteration} VARIABLE refresh 1 ; {print picture per refresh}
VARIABLE R 1 ; {radius} VARIABLE HA_B 1 ; VARIABLE HA_Q 1 ; {HA half aperture}
VARIABLE QG0 1 ; VARIABLE QG1 1 ; VARIABLE QG2 1 ; VARIABLE QG3 1 ;
VARIABLE QG4 1 ; VARIABLE QG5 1 ; VARIABLE QG6 1 ; {n of quadrupole}
VARIABLE CD13Ag 1 ; VARIABLE CD2Ag 1 ;
VARIABLE CD48Ag 1 ; VARIABLE CD57Ag 1 ; VARIABLE CD6Ag 1 ;  {angle of bending magnet}
VARIABLE CD13n 1 ; VARIABLE CD2n 1 ;
VARIABLE CD48n 1 ; VARIABLE CD57n 1 ; VARIABLE CD6n 1 ;  {n of bending magnet}
VARIABLE CDn2_1 1 ;
VARIABLE OBJ_ANG135 1; VARIABLE OBJ_R16 1; VARIABLE OBJ_R26 1; VARIABLE OBJ_SIGMA11 1;
VARIABLE OBJ_SIGMA33 1; VARIABLE OBJ_SIGMA21 1; VARIABLE OBJ_SIGMA43 1; VARIABLE OBJ_n45 1;
VARIABLE OBJ_n46 1; VARIABLE OBJ_R16_MAX 1; VARIABLE OBJ1 1; VARIABLE OBJ2 1; VARIABLE OBJ3 1;
VARIABLE OBJ_R11 1 ;VARIABLE OBJ_R12 1 ;VARIABLE OBJ_R21 1 ;VARIABLE OBJ_R33 1 ;VARIABLE OBJ_R34 1 ;VARIABLE OBJ_R43 1 ;
VARIABLE LENGTH_1 1 ; VARIABLE LENGTH_2 1 ;
VARIABLE M51 1 ; VARIABLE M52 1 ; VARIABLE M53 1 ;
VARIABLE M5_Q 1 ;  VARIABLE M5_S 1 ;
VARIABLE M5_S_1 1 ; VARIABLE M5_S_2 1 ;
VARIABLE CDAG_1 1 ; VARIABLE CDAG_2 1 ; VARIABLE CDAG_3 1 ;
VARIABLE OBJ_T126 1 ; VARIABLE OBJ_T346 1 ; VARIABLE OBJ_T134 1 ; VARIABLE OBJ_T122 1 ; VARIABLE OBJ_T226 1 ; VARIABLE OBJ_T446 1 ;
VARIABLE W_All 1 ;
    I := 0 ; {number of iteration}
    refresh := 1 ; {print picture per refresh}
    R := 0.75 ;{radius}
    HA_Q := 0.045 ; {HA half aperture}
    HA_B := 0.045 ; {HA half aperture}
    {n of quadrupole}
    QG0 := 0 ;
    QG1 := 0 ;
    QG2 := 0 ;
    QG3 := 0 ;
    LENGTH_1 := 0.2 ;
    LENGTH_2 := 0.2 ;
CDAG_1:=-.8712870128344217E-008;
CDAG_2:= 22.11428716063978;
CDAG_3:= 15.38571476688973;
QG4:=0.0000000000000000E+000;
QG5:=0.1704863303765240;
QG6:=-.7695893735471267E-001;
M5_Q:=0.2462304093034929;
CDn2_1:=-4.525993630855683;
M51:=-3218.044967653794;
M52:= 47.07807686226495;
M53:= 2.113217821593511;
M5_S_1:=0.5601620381402528;
M5_S_2:=0.0000000000000000E+000;
  W_All := 0; {is print all Me alonge each components}
  WRITE 6 '---number of iteration---' ;
  FIT {QG5 QG6 M5_Q CDAG_1 CDAG_2 CDAG_3 CDn2_1} M53 M52 M51 M5_S_1 ;
  I := I+1 ; IF I-INT(I/refresh)*refresh=0; WRITE 6 I ; ENDIF ;{'---number of iteration---'}
  OBJ_ANG135 :=  ABS(CDAG_1) + ABS(CDAG_2) + ABS(CDAG_3) - 37.5 ;
  OV 2 3 0 ; {order 1, phase space MSm 3, # of parameters 0}
  PTY 0.0 ; {picture type 0.0 for straight-line and nonzore for lab}
  RPP 250 ; {particle type = proton, kinetic energy = 250MeV}
  SB 3.5E-3 7.5E-3 0    3.5E-3 7.5E-3 0    0 0 0 0 0;
  {&lt;x&gt;&lt;x'&gt;&lt;r12&gt;       &lt;y&gt;&lt;y'&gt;&lt;r34&gt;     &lt;t'&gt;&lt;dE/E&gt;&lt;r56&gt;&lt;dm/m&gt;&lt;z'&gt;}
  {x=2.0mm x'=3.0mr y=2.0mm y'=3.0mm z=0.0mm DP/p=5.0% momentum=729.134GeV/c}
  CR ;  ENVEL ; UM ;    {sets map to unity} BP ;
  IF W_All=1 ; WRITE 6 '0.0 '&amp;ST(ME(1,26)); ENDIF ;
  DL 2.4 ;
  IF W_All=1 ; WRITE 6 '2.4 '&amp;ST(ME(1,26)); ENDIF ;
  MQ .27 QG5 HA_Q ;{/QG5/}
  IF W_All=1 ; WRITE 6 '2.67 '&amp;ST(ME(1,26)); ENDIF ;
  DL ABS(LENGTH_1)+0.2 ;
  IF W_All=1 ; WRITE 6 '2.87 '&amp;ST(ME(1,26)); ENDIF ;
  MQ .27 QG6 HA_Q ;{/QG6/}
  IF W_All=1 ; WRITE 6 '3.14 '&amp;ST(ME(1,26)); ENDIF ;
  DL ABS(LENGTH_2)+0.2 ;
  IF W_All=1 ; WRITE 6 '3.34 '&amp;ST(ME(1,26)); ENDIF ;
  MS R ABS(CDAG_1)+10 HA_B CDn2_1 M51 0 0 0; {/CD5/}
  IF W_All=1 ; WRITE 6 '3.74 '&amp;ST(ME(1,26)); ENDIF ;
  DL 0.0 ;
  MS R ABS(CDAG_2)+10 HA_B -CDn2_1 M52 0 0 0; {/CD6/}
  IF W_All=1 ; WRITE 6 '4.14 '&amp;ST(ME(1,26)); ENDIF ;
  OBJ1 := ABS(SQRT(SIGMA(1,1))-20E-3);
  DL 0.0 ;
  MS R ABS(CDAG_3)+10 HA_B CDn2_1 M53 0 0 0; {/CD7/}
  IF W_All=1 ; WRITE 6 '4.54 '&amp;ST(ME(1,26)); ENDIF ;
  DL 0.20 ;
  IF W_All=1 ; WRITE 6 '4.74 '&amp;ST(ME(1,26)); ENDIF ;
  M5 0.2 M5_Q M5_S_1 0.0 0.0 0.0 HA_B ;
  OBJ_T226 := ABS(ME(2,26)) ;
  OBJ_T446 := ABS(ME(4,46)) ;
  IF W_All=1 ; WRITE 6 '4.94 '&amp;ST(ME(1,26)); ENDIF ;
  M5 0.2 M5_Q M5_S_1 0.0 0.0 0.0 HA_B ;
  IF W_All=1 ; WRITE 6 '5.14 '&amp;ST(ME(1,26)); ENDIF ;
  OBJ_R16_MAX := ME(1,6) ;
  DL 0.20 ;
  IF W_All=1 ; WRITE 6 '5.34 '&amp;ST(ME(1,26)); ENDIF ;
  MS R ABS(CDAG_3)+10 HA_B CDn2_1 M53 0 0 0; {/CD5/}
  IF W_All=1 ; WRITE 6 '5.74 '&amp;ST(ME(1,26)); ENDIF ;
  DL 0.0 ;
  MS R ABS(CDAG_2)+10 HA_B -CDn2_1 M52 0 0 0; {/CD6/}
  IF W_All=1 ; WRITE 6 '6.14 '&amp;ST(ME(1,26)); ENDIF ;
  DL 0.0 ;
  MS R ABS(CDAG_1)+10 HA_B CDn2_1 M51 0 0 0; {/CD7/}
  IF W_All=1 ; WRITE 6 '6.54 '&amp;ST(ME(1,26)); ENDIF ;
  OBJ_R16 := ABS(ME(1,6)) ;
  OBJ_R26 := ABS(ME(2,6)) ;
  DL ABS(LENGTH_2)+0.2 ;
  IF W_All=1 ; WRITE 6 '6.74 '&amp;ST(ME(3,46)); ENDIF ;
  MQ .27 QG6 HA_Q ;{/QG6/}
  IF W_All=1 ; WRITE 6 '7.01 '&amp;ST(ME(3,46)); ENDIF ;
  DL ABS(LENGTH_1)+0.2 ;
  IF W_All=1 ; WRITE 6 '7.21 '&amp;ST(ME(3,46)); ENDIF ;
  MQ .27 QG5 HA_Q ;{/QG5/}
  IF W_All=1 ; WRITE 6 '7.48 '&amp;ST(ME(3,46)); ENDIF ;
  DL 2.4 ;
  IF W_All=1 ; WRITE 6 '9.88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1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04T23:00:41.402" idx="17">
    <p:pos x="6724" y="394"/>
    <p:text>{cosy script for HUST SC Gantry DownStream, B. Qin, 2018-12-11, CFB-V7}
{translated from original TRANSPORT script}
{ WRITE 6 '--PM--'; PM 6 ;}
INCLUDE 'COSY' ;
PROCEDURE RUN ;
VARIABLE I 1 ; {number of iteration} VARIABLE refresh 1 ; {print picture per refresh}
VARIABLE R 1 ; {radius} VARIABLE HA_B 1 ; VARIABLE HA_Q 1 ; {HA half aperture}
VARIABLE QG0 1 ; VARIABLE QG1 1 ; VARIABLE QG2 1 ; VARIABLE QG3 1 ;
VARIABLE QG4 1 ; VARIABLE QG5 1 ; VARIABLE QG6 1 ; {n of quadrupole}
VARIABLE CD13Ag 1 ; VARIABLE CD2Ag 1 ;
VARIABLE CD48Ag 1 ; VARIABLE CD57Ag 1 ; VARIABLE CD6Ag 1 ;  {angle of bending magnet}
VARIABLE CD13n 1 ; VARIABLE CD2n 1 ;
VARIABLE CD48n 1 ; VARIABLE CD57n 1 ; VARIABLE CD6n 1 ;  {n of bending magnet}
VARIABLE CDn2_1 1 ;
VARIABLE OBJ_ANG135 1; VARIABLE OBJ_R16 1; VARIABLE OBJ_R26 1; VARIABLE OBJ_SIGMA11 1;
VARIABLE OBJ_SIGMA33 1; VARIABLE OBJ_SIGMA21 1; VARIABLE OBJ_SIGMA43 1; VARIABLE OBJ_n45 1;
VARIABLE OBJ_n46 1; VARIABLE OBJ_R16_MAX 1; VARIABLE OBJ1 1; VARIABLE OBJ2 1; VARIABLE OBJ3 1;
VARIABLE OBJ_R11 1 ;VARIABLE OBJ_R12 1 ;VARIABLE OBJ_R21 1 ;VARIABLE OBJ_R33 1 ;VARIABLE OBJ_R34 1 ;VARIABLE OBJ_R43 1 ;
VARIABLE LENGTH_1 1 ; VARIABLE LENGTH_2 1 ;
VARIABLE M51 1 ; VARIABLE M52 1 ; VARIABLE M53 1 ;
VARIABLE M5_Q 1 ;  VARIABLE M5_S 1 ;
VARIABLE M5_S_1 1 ; VARIABLE M5_S_2 1 ;
VARIABLE CDAG_1 1 ; VARIABLE CDAG_2 1 ; VARIABLE CDAG_3 1 ;
VARIABLE OBJ_T126 1 ; VARIABLE OBJ_T346 1 ; VARIABLE OBJ_T134 1 ; VARIABLE OBJ_T122 1 ; VARIABLE OBJ_T226 1 ; VARIABLE OBJ_T446 1 ;
VARIABLE W_All 1 ;
    I := 1 ; {number of iteration}
    refresh := 1 ; {print picture per refresh}
    R := 0.75 ;{radius}
    HA_Q := 0.045 ; {HA half aperture}
    HA_B := 0.045 ; {HA half aperture}
    {n of quadrupole}
    QG0 := 0 ;
    QG1 := 0 ;
    QG2 := 0 ;
    QG3 := 0 ;
    LENGTH_1 := 0.2 ;
    LENGTH_2 := 0.2 ;
CDAG_1:=-.8712870128344217E-008;
CDAG_2:= 21.25231611733697;
CDAG_3:= 16.24767954493134;
QG4:=0.0000000000000000E+000;
QG5:=0.1067527683521731;
QG6:=-.1155244370037500;
M5_Q:=0.2058832567303470;
CDn2_1:=-4.532652076511676;
M51:=0.0000000000000000E+000;
M52:= 9.423077626085471;
M53:=-4.227544840155145;
M5_S_1:=-.3966879573944810;
M5_S_2:=0.0000000000000000E+000;
  W_All := 1; {is print all Me alonge each components}
  WRITE 6 '---number of iteration---' ;
  FIT QG5 QG6 M5_Q CDAG_1 CDAG_2 CDAG_3 CDn2_1 M53 M52 {M51} M5_S_1 ;
  I := I+1 ; IF I-INT(I/refresh)*refresh=0; WRITE 6 I ; ENDIF ;{'---number of iteration---'}
  OBJ_ANG135 :=  ABS(CDAG_1) + ABS(CDAG_2) + ABS(CDAG_3) - 37.5 ;
  OV 2 3 0 ; {order 1, phase space MSm 3, # of parameters 0}
  PTY 0.0 ; {picture type 0.0 for straight-line and nonzore for lab}
  RPP 250 ; {particle type = proton, kinetic energy = 250MeV}
  SB 3.5E-3 7.5E-3 0    3.5E-3 7.5E-3 0    0 0 0 0 0;
  {&lt;x&gt;&lt;x'&gt;&lt;r12&gt;       &lt;y&gt;&lt;y'&gt;&lt;r34&gt;     &lt;t'&gt;&lt;dE/E&gt;&lt;r56&gt;&lt;dm/m&gt;&lt;z'&gt;}
  {x=2.0mm x'=3.0mr y=2.0mm y'=3.0mm z=0.0mm DP/p=5.0% momentum=729.134GeV/c}
  CR ;  ENVEL ; UM ;    {sets map to unity} BP ;
  IF W_All=1 ; WRITE 6 '0.0 '&amp;ST(ME(1,26)); ENDIF ;
  DL 2.4 ;
  IF W_All=1 ; WRITE 6 '2.4 '&amp;ST(ME(1,26)); ENDIF ;
  MQ .27 QG5 HA_Q ;{/QG5/}
  IF W_All=1 ; WRITE 6 '2.67 '&amp;ST(ME(1,26)); ENDIF ;
  DL ABS(LENGTH_1)+0.2 ;
  IF W_All=1 ; WRITE 6 '2.87 '&amp;ST(ME(1,26)); ENDIF ;
  MQ .27 QG6 HA_Q ;{/QG6/}
  IF W_All=1 ; WRITE 6 '3.14 '&amp;ST(ME(1,26)); ENDIF ;
  DL ABS(LENGTH_2)+0.2 ;
  IF W_All=1 ; WRITE 6 '3.34 '&amp;ST(ME(1,26)); ENDIF ;
  MS R ABS(CDAG_1)+10 HA_B CDn2_1 M52 0 0 0; {/CD5/}
  IF W_All=1 ; WRITE 6 '3.74 '&amp;ST(ME(1,26)); ENDIF ;
  DL 0.0 ;
  MS R ABS(CDAG_2)+10 HA_B -CDn2_1 M52 0 0 0; {/CD6/}
  IF W_All=1 ; WRITE 6 '4.14 '&amp;ST(ME(1,26)); ENDIF ;
  OBJ1 := ABS(SQRT(SIGMA(1,1))-20E-3);
  DL 0.0 ;
  MS R ABS(CDAG_3)+10 HA_B CDn2_1 M53 0 0 0; {/CD7/}
  IF W_All=1 ; WRITE 6 '4.54 '&amp;ST(ME(1,26)); ENDIF ;
  DL 0.20 ;
  IF W_All=1 ; WRITE 6 '4.74 '&amp;ST(ME(1,26)); ENDIF ;
  M5 0.2 M5_Q M5_S_1 0.0 0.0 0.0 HA_B ;
  OBJ_T226 := ABS(ME(2,26)) ;
  OBJ_T446 := ABS(ME(4,46)) ;
  IF W_All=1 ; WRITE 6 '4.94 '&amp;ST(ME(1,26)); ENDIF ;
  M5 0.2 M5_Q M5_S_1 0.0 0.0 0.0 HA_B ;
  IF W_All=1 ; WRITE 6 '5.14 '&amp;ST(ME(1,26)); ENDIF ;
  OBJ_R16_MAX := ME(1,6) ;
  DL 0.20 ;
  IF W_All=1 ; WRITE 6 '5.34 '&amp;ST(ME(1,26)); ENDIF ;
  MS R ABS(CDAG_3)+10 HA_B CDn2_1 M53 0 0 0; {/CD5/}
  IF W_All=1 ; WRITE 6 '5.74 '&amp;ST(ME(1,26)); ENDIF ;
  DL 0.0 ;
  MS R ABS(CDAG_2)+10 HA_B -CDn2_1 M52 0 0 0; {/CD6/}
  IF W_All=1 ; WRITE 6 '6.14 '&amp;ST(ME(1,26)); ENDIF ;
  DL 0.0 ;
  MS R ABS(CDAG_1)+10 HA_B CDn2_1 M52 0 0 0; {/CD7/}
  IF W_All=1 ; WRITE 6 '6.54 '&amp;ST(ME(1,26)); ENDIF ;
  OBJ_R16 := ABS(ME(1,6)) ;
  OBJ_R26 := ABS(ME(2,6)) ;
  DL ABS(LENGTH_2)+0.2 ;
  IF W_All=1 ; WRITE 6 '6.74 '&amp;ST(ME(3,46)); ENDIF ;
  MQ .27 QG6 HA_Q ;{/QG6/}
  IF W_All=1 ; WRITE 6 '7.01 '&amp;ST(ME(3,46)); ENDIF ;
  DL ABS(LENGTH_1)+0.2 ;
  IF W_All=1 ; WRITE 6 '7.21 '&amp;ST(ME(3,46)); ENDIF ;
  MQ .27 QG5 HA_Q ;{/QG5/}
  IF W_All=1 ; WRITE 6 '7.48 '&amp;ST(ME(3,46)); ENDIF ;
  DL 2.4 ;
  IF W_All=1 ; WRITE 6 '9.88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8T21:14:13.187" idx="3">
    <p:pos x="200" y="909"/>
    <p:text>{cosy script for HUST SC Gantry DownStream, B. Qin, 2018-12-11, CFB-V7}
{translated from original TRANSPORT script}
{ WRITE 6 '--PM--'; PM 6 ;}
INCLUDE 'COSY' ;
PROCEDURE RUN ;
VARIABLE I 1 ; {number of iteration} VARIABLE refresh 1 ; {print picture per refresh}
VARIABLE R 1 ; {radius} VARIABLE HA_B 1 ; VARIABLE HA_Q 1 ; {HA half aperture}
VARIABLE QG0 1 ; VARIABLE QG1 1 ; VARIABLE QG2 1 ; VARIABLE QG3 1 ;
VARIABLE QG4 1 ; VARIABLE QG5 1 ; VARIABLE QG6 1 ; {n of quadrupole}
VARIABLE CD13Ag 1 ; VARIABLE CD2Ag 1 ;
VARIABLE CD48Ag 1 ; VARIABLE CD57Ag 1 ; VARIABLE CD6Ag 1 ;  {angle of bending magnet}
VARIABLE CD13n 1 ; VARIABLE CD2n 1 ;
VARIABLE CD48n 1 ; VARIABLE CD57n 1 ; VARIABLE CD6n 1 ;  {n of bending magnet}
VARIABLE CDn2_1 1 ;
VARIABLE OBJ_ANG135 1; VARIABLE OBJ_R16 1; VARIABLE OBJ_R26 1; VARIABLE OBJ_SIGMA11 1;
VARIABLE OBJ_SIGMA33 1; VARIABLE OBJ_SIGMA21 1; VARIABLE OBJ_SIGMA43 1; VARIABLE OBJ_n45 1;
VARIABLE OBJ_n46 1; VARIABLE OBJ_R16_MAX 1; VARIABLE OBJ1 1; VARIABLE OBJ2 1; VARIABLE OBJ3 1;
VARIABLE OBJ_R11 1 ;VARIABLE OBJ_R12 1 ;VARIABLE OBJ_R21 1 ;VARIABLE OBJ_R33 1 ;VARIABLE OBJ_R34 1 ;VARIABLE OBJ_R43 1 ;
VARIABLE LENGTH_1 1 ; VARIABLE LENGTH_2 1 ;
VARIABLE M51 1 ; VARIABLE M52 1 ; VARIABLE M53 1 ;
VARIABLE M5_Q 1 ;  VARIABLE M5_S 1 ;
VARIABLE M5_S_1 1 ; VARIABLE M5_S_2 1 ;
VARIABLE CDAG_1 1 ; VARIABLE CDAG_2 1 ; VARIABLE CDAG_3 1 ;
VARIABLE OBJ_T126 1 ; VARIABLE OBJ_T346 1 ; VARIABLE OBJ_T134 1 ; VARIABLE OBJ_T122 1 ;
    I := 0 ; {number of iteration}
    refresh := 1 ; {print picture per refresh}
    R := 0.75 ;{radius}
    HA_Q := 0.045 ; {HA half aperture}
    HA_B := 0.045 ; {HA half aperture}
    {n of quadrupole}
    QG0 := 0 ;
    QG1 := 0 ;
    QG2 := 0 ;
    QG3 := 0 ;
    LENGTH_1 := 0.2 ;
    LENGTH_2 := 0.2 ;
CDAG_1:= 1.664750241942300;
CDAG_2:= 20.78657945035127;
CDAG_3:= 15.04867030770636;
QG4:=0.0000000000000000E+000;
QG5:=0.7293598904016665E-001;
QG6:=-.1702698360190841;
M5_Q:=0.2208333144896632;
CDn2_1:=-4.747436529442659;
M51:=0.0000000000000000E+000;
M52:=0.0000000000000000E+000;
M53:= 6.000000000000000;
M5_S_1:= 1.853112992743656;
M5_S_2:=0.0000000000000000E+000;
  WRITE 6 '---number of iteration---' ;
  FIT QG5 QG6 M5_Q CDAG_1 CDAG_2 CDAG_3 CDn2_1 {M53} M5_S_1 {M5_S_2} ;
  I := I+1 ; IF I-INT(I/refresh)*refresh=0; WRITE 6 I ; ENDIF ;{'---number of iteration---'}
  OBJ_ANG135 :=  ABS(CDAG_1) + ABS(CDAG_2) + ABS(CDAG_3) - 37.5 ;
  OV 2 3 0 ; {order 1, phase space MSm 3, # of parameters 0}
  PTY 0.0 ; {picture type 0.0 for straight-line and nonzore for lab}
  RPP 250 ; {particle type = proton, kinetic energy = 250MeV}
  SB 3.5E-3 7.5E-3 0    3.5E-3 7.5E-3 0    0 0 0 0 0;
  {&lt;x&gt;&lt;x'&gt;&lt;r12&gt;       &lt;y&gt;&lt;y'&gt;&lt;r34&gt;     &lt;t'&gt;&lt;dE/E&gt;&lt;r56&gt;&lt;dm/m&gt;&lt;z'&gt;}
  {x=2.0mm x'=3.0mr y=2.0mm y'=3.0mm z=0.0mm DP/p=5.0% momentum=729.134GeV/c}
  CR ;  ENVEL ; UM ;    {sets map to unity} BP ;
  DL 2.4 ;
  MQ .27 QG5 HA_Q ;{/QG5/}
  DL ABS(LENGTH_1)+0.2 ;
  MQ .27 QG6 HA_Q ;{/QG6/}
  DL ABS(LENGTH_2)+0.2 ;
  MS R ABS(CDAG_1)+10 HA_B CDn2_1 M53 0 0 0; {/CD5/}
  DL 0.0 ;
  MS R ABS(CDAG_2)+10 HA_B -CDn2_1 M53 0 0 0; {/CD6/}
  DL 0.0 ;
  MS R ABS(CDAG_3)+10 HA_B CDn2_1 M53 0 0 0; {/CD7/}
  DL 0.20 ;
  M5 0.2 M5_Q M5_S_1 0.0 0.0 0.0 HA_B ;
  M5 0.2 M5_Q M5_S_1 0.0 0.0 0.0 HA_B ;
  { OBJ1 := ABS(SQRT(SIGMA(1,1))-20E-3); }
  OBJ_R16_MAX := ME(1,6) ;
  DL 0.20 ;
  MS R ABS(CDAG_3)+10 HA_B CDn2_1 M53 0 0 0; {/CD5/}
  DL 0.0 ;
  MS R ABS(CDAG_2)+10 HA_B -CDn2_1 M53 0 0 0; {/CD6/}
  DL 0.0 ;
  MS R ABS(CDAG_1)+10 HA_B CDn2_1 M53 0 0 0; {/CD7/}
  OBJ_R16 := ABS(ME(1,6)) ;
  OBJ_R26 := ABS(ME(2,6)) ;
  DL ABS(LENGTH_2)+0.2 ;
  MQ .27 QG6 HA_Q ;{/QG6/}
  DL ABS(LENGTH_1)+0.2 ;
  MQ .27 QG5 HA_Q ;{/QG5/}
  DL 2.4 ;
    OBJ_R12 := ME(1,2)/1;  
    { OBJ_R21 := ME(2,1)/1;   }
    OBJ_R34 := ME(3,4)/1;  
    { OBJ_R43 := ME(4,3)/1;   }
   OBJ_R11 := ABS(ME(1,1))- ABS(ME(3,3)) ;
   { OBJ_R33 := ABS(ME(3,3))- 1;  }
   OBJ_T126 := ABS(ME(1,26))/100 ;    
   OBJ_T346 := ABS(ME(3,46))/100 ;    
   { OBJ_T134 := ABS(ME(1,34))*0.0 ;      }
   { OBJ_T122 := ABS(ME(1,22))*0.0 ;     }
  IF I-INT(I/refresh)*refresh=0; EP ; {end the picture} PG -1 -2 ; {print to screen}
     WRITE 6 '' '' '' '' 'END FITTING' 'number of iteration' I ;
  WRITE 6 '---angle of CD123---' ABS(CDAG_1) ABS(CDAG_2) ABS(CDAG_3) ;
  WRITE 6 '---dispersion R16 R26---' ME(1,6) ME(2,6) ; {print aberration}
  WRITE 6 '---R16_MAX----' OBJ_R16_MAX ;
  WRITE 6 '---flux density at pole tip （quadruple QG0~6）---' QG0 QG1 QG2 QG3 QG4 QG5 QG6 M5_Q;
  WRITE 6 '---n of CD123---' CDn2_1 ;
  WRITE 6 'LENGTH' LENGTH_1 LENGTH_2 ;
  WRITE 6 'M5' M51 M52 M53  M5_S_1 M5_S_2 ;
  WRITE 6 '---OBJECTIVE---' OBJ_ANG135 OBJ_R16 OBJ_R26 OBJ_R12 OBJ_R21 OBJ_R34 OBJ_R43 OBJ_R11 OBJ_R33 OBJ1 OBJ_T126 OBJ_T346 OBJ_T134 OBJ_T122  ;
  { PM 6 ; }
  ENDIF ;
  ENDFIT 1E-3 200000 4 OBJ_ANG135 OBJ_R16 OBJ_R26 OBJ_R12 OBJ_R21 OBJ_R34 OBJ_R43 OBJ_R11 OBJ_R33 OBJ1 OBJ_T126 OBJ_T346 OBJ_T134 OBJ_T122  ;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8T22:02:19.383" idx="4">
    <p:pos x="1320" y="72"/>
    <p:text>A =
         0         0
    2.4000   -1.3411
    2.6700   -1.4248
    2.8700   -1.4468
    3.1400   -1.6376
    3.3400   -2.1914
    3.7400   -1.8442
    4.1400   -0.2957
    4.5400    1.7321
    4.7400    3.2677
    4.9400    0.0000
    5.1400   -3.2677
    5.3400   -1.7321
    5.7400    0.2957
    6.1400    1.8442
    6.5400    2.1914
    6.7400    1.6376
    7.0100    1.4468
    7.2100    1.4248
    7.4800    1.3411
    9.8800   -0.0000</p:text>
    <p:extLst mod="1">
      <p:ext uri="{C676402C-5697-4E1C-873F-D02D1690AC5C}">
        <p15:threadingInfo xmlns:p15="http://schemas.microsoft.com/office/powerpoint/2012/main" timeZoneBias="-480"/>
      </p:ext>
    </p:extLst>
  </p:cm>
  <p:cm authorId="1" dt="2019-11-28T22:02:55.786" idx="5">
    <p:pos x="1320" y="208"/>
    <p:text>B =
         0         0
    2.4000   -1.3411
    2.6700   -1.4248
    2.8700   -1.4468
    3.1400   -1.6376
    3.3400   -2.1914
    3.7400   -1.8460
    4.1400   -0.6135
    4.5400   -0.1432
    4.7400    0.0552
    4.9400    0.2737
    5.1400    0.4702
    5.3400    0.6251
    5.7400    0.7950
    6.1400    1.4425
    6.5400    1.5831
    6.7400    0.6646
    7.0100    0.1672
    7.2100   -0.4070
    7.4800   -0.8161
    9.8800   -4.6055</p:text>
    <p:extLst mod="1">
      <p:ext uri="{C676402C-5697-4E1C-873F-D02D1690AC5C}">
        <p15:threadingInfo xmlns:p15="http://schemas.microsoft.com/office/powerpoint/2012/main" timeZoneBias="-480">
          <p15:parentCm authorId="1" idx="4"/>
        </p15:threadingInfo>
      </p:ext>
    </p:extLst>
  </p:cm>
  <p:cm authorId="1" dt="2019-11-28T22:03:07.334" idx="6">
    <p:pos x="1320" y="344"/>
    <p:text>plot(B(:,1),B(:,2))
&gt;&gt; hold on
&gt;&gt; plot(A(:,1),A(:,2))</p:text>
    <p:extLst mod="1">
      <p:ext uri="{C676402C-5697-4E1C-873F-D02D1690AC5C}">
        <p15:threadingInfo xmlns:p15="http://schemas.microsoft.com/office/powerpoint/2012/main" timeZoneBias="-480">
          <p15:parentCm authorId="1" idx="4"/>
        </p15:threadingInfo>
      </p:ext>
    </p:extLst>
  </p:cm>
  <p:cm authorId="1" dt="2019-11-28T22:05:09.811" idx="7">
    <p:pos x="852" y="76"/>
    <p:text>{cosy script for HUST SC Gantry DownStream, B. Qin, 2018-12-11, CFB-V7}
{translated from original TRANSPORT script}
{ WRITE 6 '--PM--'; PM 6 ;}
INCLUDE 'COSY' ;
PROCEDURE RUN ;
VARIABLE I 1 ; {number of iteration} VARIABLE refresh 1 ; {print picture per refresh}
VARIABLE R 1 ; {radius} VARIABLE HA_B 1 ; VARIABLE HA_Q 1 ; {HA half aperture}
VARIABLE QG0 1 ; VARIABLE QG1 1 ; VARIABLE QG2 1 ; VARIABLE QG3 1 ;
VARIABLE QG4 1 ; VARIABLE QG5 1 ; VARIABLE QG6 1 ; {n of quadrupole}
VARIABLE CD13Ag 1 ; VARIABLE CD2Ag 1 ;
VARIABLE CD48Ag 1 ; VARIABLE CD57Ag 1 ; VARIABLE CD6Ag 1 ;  {angle of bending magnet}
VARIABLE CD13n 1 ; VARIABLE CD2n 1 ;
VARIABLE CD48n 1 ; VARIABLE CD57n 1 ; VARIABLE CD6n 1 ;  {n of bending magnet}
VARIABLE CDn2_1 1 ;
VARIABLE OBJ_ANG135 1; VARIABLE OBJ_R16 1; VARIABLE OBJ_R26 1; VARIABLE OBJ_SIGMA11 1;
VARIABLE OBJ_SIGMA33 1; VARIABLE OBJ_SIGMA21 1; VARIABLE OBJ_SIGMA43 1; VARIABLE OBJ_n45 1;
VARIABLE OBJ_n46 1; VARIABLE OBJ_R16_MAX 1; VARIABLE OBJ1 1; VARIABLE OBJ2 1; VARIABLE OBJ3 1;
VARIABLE OBJ_R11 1 ;VARIABLE OBJ_R12 1 ;VARIABLE OBJ_R21 1 ;VARIABLE OBJ_R33 1 ;VARIABLE OBJ_R34 1 ;VARIABLE OBJ_R43 1 ;
VARIABLE LENGTH_1 1 ; VARIABLE LENGTH_2 1 ;
VARIABLE M51 1 ; VARIABLE M52 1 ; VARIABLE M53 1 ;
VARIABLE M5_Q 1 ;  VARIABLE M5_S 1 ;
VARIABLE M5_S_1 1 ; VARIABLE M5_S_2 1 ;
VARIABLE CDAG_1 1 ; VARIABLE CDAG_2 1 ; VARIABLE CDAG_3 1 ;
VARIABLE OBJ_T126 1 ; VARIABLE OBJ_T346 1 ; VARIABLE OBJ_T134 1 ; VARIABLE OBJ_T122 1 ;
    I := 0 ; {number of iteration}
    refresh := 1 ; {print picture per refresh}
    R := 0.75 ;{radius}
    HA_Q := 0.045 ; {HA half aperture}
    HA_B := 0.045 ; {HA half aperture}
    {n of quadrupole}
    QG0 := 0 ;
    QG1 := 0 ;
    QG2 := 0 ;
    QG3 := 0 ;
    LENGTH_1 := 0.2 ;
    LENGTH_2 := 0.2 ;
CDAG_1:= 1.664750241942300;
CDAG_2:= 20.78657945035127;
CDAG_3:= 15.04867030770636;
QG4:=0.0000000000000000E+000;
QG5:=0.7293598904016665E-001;
QG6:=-.1702698360190841;
M5_Q:=0.2208333144896632;
CDn2_1:=-4.747436529442659;
M51:=0.0000000000000000E+000;
M52:=0.0000000000000000E+000;
M53:= 0.000000000000000;
M5_S_1:= 0.0;
M5_S_2:=0.0000000000000000E+000;
  WRITE 6 '---number of iteration---' ;
  FIT QG5 QG6 M5_Q CDAG_1 CDAG_2 CDAG_3 CDn2_1 {M53} M5_S_1 {M5_S_2} ;
  I := I+1 ; IF I-INT(I/refresh)*refresh=0; WRITE 6 I ; ENDIF ;{'---number of iteration---'}
  OBJ_ANG135 :=  ABS(CDAG_1) + ABS(CDAG_2) + ABS(CDAG_3) - 37.5 ;
  OV 2 3 0 ; {order 1, phase space MSm 3, # of parameters 0}
  PTY 0.0 ; {picture type 0.0 for straight-line and nonzore for lab}
  RPP 250 ; {particle type = proton, kinetic energy = 250MeV}
  SB 3.5E-3 7.5E-3 0    3.5E-3 7.5E-3 0    0 0 0 0 0;
  {&lt;x&gt;&lt;x'&gt;&lt;r12&gt;       &lt;y&gt;&lt;y'&gt;&lt;r34&gt;     &lt;t'&gt;&lt;dE/E&gt;&lt;r56&gt;&lt;dm/m&gt;&lt;z'&gt;}
  {x=2.0mm x'=3.0mr y=2.0mm y'=3.0mm z=0.0mm DP/p=5.0% momentum=729.134GeV/c}
  CR ;  ENVEL ; UM ;    {sets map to unity} BP ;
  DL 2.4 ;
  WRITE 6 '2.4 '&amp;ST(ME(1,26));
  MQ .27 QG5 HA_Q ;{/QG5/}
  WRITE 6 '2.67 '&amp;ST(ME(1,26));
  DL ABS(LENGTH_1)+0.2 ;
  WRITE 6 '2.87 '&amp;ST(ME(1,26));
  MQ .27 QG6 HA_Q ;{/QG6/}
  WRITE 6 '3.14 '&amp;ST(ME(1,26));
  DL ABS(LENGTH_2)+0.2 ;
  WRITE 6 '3.34 '&amp;ST(ME(1,26));
  MS R ABS(CDAG_1)+10 HA_B CDn2_1 M53 0 0 0; {/CD5/}
  WRITE 6 '3.74 '&amp;ST(ME(1,26));
  DL 0.0 ;
  MS R ABS(CDAG_2)+10 HA_B -CDn2_1 M53 0 0 0; {/CD6/}
  WRITE 6 '4.14 '&amp;ST(ME(1,26));
  DL 0.0 ;
  MS R ABS(CDAG_3)+10 HA_B CDn2_1 M53 0 0 0; {/CD7/}
  WRITE 6 '4.54 '&amp;ST(ME(1,26));
  DL 0.20 ;
  WRITE 6 '4.74 '&amp;ST(ME(1,26));
  M5 0.2 M5_Q M5_S_1 0.0 0.0 0.0 HA_B ;
  WRITE 6 '4.94 '&amp;ST(ME(1,26));
  M5 0.2 M5_Q M5_S_1 0.0 0.0 0.0 HA_B ;
  WRITE 6 '5.14 '&amp;ST(ME(1,26));
  { OBJ1 := ABS(SQRT(SIGMA(1,1))-20E-3); }
  OBJ_R16_MAX := ME(1,6) ;
  DL 0.20 ;
  WRITE 6 '5.34 '&amp;ST(ME(1,26));
  MS R ABS(CDAG_3)+10 HA_B CDn2_1 M53 0 0 0; {/CD5/}
  WRITE 6 '5.74 '&amp;ST(ME(1,26));
  DL 0.0 ;
  MS R ABS(CDAG_2)+10 HA_B -CDn2_1 M53 0 0 0; {/CD6/}
  WRITE 6 '6.14 '&amp;ST(ME(1,26));
  DL 0.0 ;
  MS R ABS(CDAG_1)+10 HA_B CDn2_1 M53 0 0 0; {/CD7/}
  WRITE 6 '6.54 '&amp;ST(ME(1,26));
  OBJ_R16 := ABS(ME(1,6)) ;
  OBJ_R26 := ABS(ME(2,6)) ;
  DL ABS(LENGTH_2)+0.2 ;
  WRITE 6 '6.74 '&amp;ST(ME(1,26));
  MQ .27 QG6 HA_Q ;{/QG6/}
  WRITE 6 '7.01 '&amp;ST(ME(1,26));
  DL ABS(LENGTH_1)+0.2 ;
  WRITE 6 '7.21 '&amp;ST(ME(1,26));
  MQ .27 QG5 HA_Q ;{/QG5/}
  WRITE 6 '7.48 '&amp;ST(ME(1,26));
  DL 2.4 ;
  WRITE 6 '9.88 '&amp;ST(ME(1,26));
    OBJ_R12 := ME(1,2)/1;  
    { OBJ_R21 := ME(2,1)/1;   }
    OBJ_R34 := ME(3,4)/1;  
    { OBJ_R43 := ME(4,3)/1;   }
   OBJ_R11 := ABS(ME(1,1))- ABS(ME(3,3)) ;
   { OBJ_R33 := ABS(ME(3,3))- 1;  }
   OBJ_T126 := ABS(ME(1,26))/100 ;    
   OBJ_T346 := ABS(ME(3,46))/100 ;    
   { OBJ_T134 := ABS(ME(1,34))*0.0 ;      }
   { OBJ_T122 := ABS(ME(1,22))*0.0 ;     }
  IF I-INT(I/refresh)*refresh=0; EP ; {end the picture} PG -1 -2 ; {print to screen}
     WRITE 6 '' '' '' '' 'END FITTING' 'number of iteration' I ;
  WRITE 6 '---angle of CD123---' ABS(CDAG_1) ABS(CDAG_2) ABS(CDAG_3) ;
  WRITE 6 '---dispersion R16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8T22:02:19.383" idx="4">
    <p:pos x="1111" y="72"/>
    <p:text>A =
         0         0
    2.4000   -1.3411
    2.6700   -1.4248
    2.8700   -1.4468
    3.1400   -1.6376
    3.3400   -2.1914
    3.7400   -1.8442
    4.1400   -0.2957
    4.5400    1.7321
    4.7400    3.2677
    4.9400    0.0000
    5.1400   -3.2677
    5.3400   -1.7321
    5.7400    0.2957
    6.1400    1.8442
    6.5400    2.1914
    6.7400    1.6376
    7.0100    1.4468
    7.2100    1.4248
    7.4800    1.3411
    9.8800   -0.0000</p:text>
    <p:extLst>
      <p:ext uri="{C676402C-5697-4E1C-873F-D02D1690AC5C}">
        <p15:threadingInfo xmlns:p15="http://schemas.microsoft.com/office/powerpoint/2012/main" timeZoneBias="-480"/>
      </p:ext>
    </p:extLst>
  </p:cm>
  <p:cm authorId="1" dt="2019-11-28T22:02:55.786" idx="5">
    <p:pos x="1111" y="208"/>
    <p:text>B =
         0         0
    2.4000   -1.3411
    2.6700   -1.4248
    2.8700   -1.4468
    3.1400   -1.6376
    3.3400   -2.1914
    3.7400   -1.8460
    4.1400   -0.6135
    4.5400   -0.1432
    4.7400    0.0552
    4.9400    0.2737
    5.1400    0.4702
    5.3400    0.6251
    5.7400    0.7950
    6.1400    1.4425
    6.5400    1.5831
    6.7400    0.6646
    7.0100    0.1672
    7.2100   -0.4070
    7.4800   -0.8161
    9.8800   -4.6055</p:text>
    <p:extLst>
      <p:ext uri="{C676402C-5697-4E1C-873F-D02D1690AC5C}">
        <p15:threadingInfo xmlns:p15="http://schemas.microsoft.com/office/powerpoint/2012/main" timeZoneBias="-480">
          <p15:parentCm authorId="1" idx="4"/>
        </p15:threadingInfo>
      </p:ext>
    </p:extLst>
  </p:cm>
  <p:cm authorId="1" dt="2019-11-28T22:03:07.334" idx="6">
    <p:pos x="1111" y="344"/>
    <p:text>plot(B(:,1),B(:,2))
&gt;&gt; hold on
&gt;&gt; plot(A(:,1),A(:,2))</p:text>
    <p:extLst>
      <p:ext uri="{C676402C-5697-4E1C-873F-D02D1690AC5C}">
        <p15:threadingInfo xmlns:p15="http://schemas.microsoft.com/office/powerpoint/2012/main" timeZoneBias="-480">
          <p15:parentCm authorId="1" idx="4"/>
        </p15:threadingInfo>
      </p:ext>
    </p:extLst>
  </p:cm>
  <p:cm authorId="1" dt="2019-11-28T22:05:09.811" idx="7">
    <p:pos x="852" y="76"/>
    <p:text>{cosy script for HUST SC Gantry DownStream, B. Qin, 2018-12-11, CFB-V7}
{translated from original TRANSPORT script}
{ WRITE 6 '--PM--'; PM 6 ;}
INCLUDE 'COSY' ;
PROCEDURE RUN ;
VARIABLE I 1 ; {number of iteration} VARIABLE refresh 1 ; {print picture per refresh}
VARIABLE R 1 ; {radius} VARIABLE HA_B 1 ; VARIABLE HA_Q 1 ; {HA half aperture}
VARIABLE QG0 1 ; VARIABLE QG1 1 ; VARIABLE QG2 1 ; VARIABLE QG3 1 ;
VARIABLE QG4 1 ; VARIABLE QG5 1 ; VARIABLE QG6 1 ; {n of quadrupole}
VARIABLE CD13Ag 1 ; VARIABLE CD2Ag 1 ;
VARIABLE CD48Ag 1 ; VARIABLE CD57Ag 1 ; VARIABLE CD6Ag 1 ;  {angle of bending magnet}
VARIABLE CD13n 1 ; VARIABLE CD2n 1 ;
VARIABLE CD48n 1 ; VARIABLE CD57n 1 ; VARIABLE CD6n 1 ;  {n of bending magnet}
VARIABLE CDn2_1 1 ;
VARIABLE OBJ_ANG135 1; VARIABLE OBJ_R16 1; VARIABLE OBJ_R26 1; VARIABLE OBJ_SIGMA11 1;
VARIABLE OBJ_SIGMA33 1; VARIABLE OBJ_SIGMA21 1; VARIABLE OBJ_SIGMA43 1; VARIABLE OBJ_n45 1;
VARIABLE OBJ_n46 1; VARIABLE OBJ_R16_MAX 1; VARIABLE OBJ1 1; VARIABLE OBJ2 1; VARIABLE OBJ3 1;
VARIABLE OBJ_R11 1 ;VARIABLE OBJ_R12 1 ;VARIABLE OBJ_R21 1 ;VARIABLE OBJ_R33 1 ;VARIABLE OBJ_R34 1 ;VARIABLE OBJ_R43 1 ;
VARIABLE LENGTH_1 1 ; VARIABLE LENGTH_2 1 ;
VARIABLE M51 1 ; VARIABLE M52 1 ; VARIABLE M53 1 ;
VARIABLE M5_Q 1 ;  VARIABLE M5_S 1 ;
VARIABLE M5_S_1 1 ; VARIABLE M5_S_2 1 ;
VARIABLE CDAG_1 1 ; VARIABLE CDAG_2 1 ; VARIABLE CDAG_3 1 ;
VARIABLE OBJ_T126 1 ; VARIABLE OBJ_T346 1 ; VARIABLE OBJ_T134 1 ; VARIABLE OBJ_T122 1 ;
    I := 0 ; {number of iteration}
    refresh := 1 ; {print picture per refresh}
    R := 0.75 ;{radius}
    HA_Q := 0.045 ; {HA half aperture}
    HA_B := 0.045 ; {HA half aperture}
    {n of quadrupole}
    QG0 := 0 ;
    QG1 := 0 ;
    QG2 := 0 ;
    QG3 := 0 ;
    LENGTH_1 := 0.2 ;
    LENGTH_2 := 0.2 ;
CDAG_1:= 1.664750241942300;
CDAG_2:= 20.78657945035127;
CDAG_3:= 15.04867030770636;
QG4:=0.0000000000000000E+000;
QG5:=0.7293598904016665E-001;
QG6:=-.1702698360190841;
M5_Q:=0.2208333144896632;
CDn2_1:=-4.747436529442659;
M51:=0.0000000000000000E+000;
M52:=0.0000000000000000E+000;
M53:= 0.000000000000000;
M5_S_1:= 0.0;
M5_S_2:=0.0000000000000000E+000;
  WRITE 6 '---number of iteration---' ;
  FIT QG5 QG6 M5_Q CDAG_1 CDAG_2 CDAG_3 CDn2_1 {M53} M5_S_1 {M5_S_2} ;
  I := I+1 ; IF I-INT(I/refresh)*refresh=0; WRITE 6 I ; ENDIF ;{'---number of iteration---'}
  OBJ_ANG135 :=  ABS(CDAG_1) + ABS(CDAG_2) + ABS(CDAG_3) - 37.5 ;
  OV 2 3 0 ; {order 1, phase space MSm 3, # of parameters 0}
  PTY 0.0 ; {picture type 0.0 for straight-line and nonzore for lab}
  RPP 250 ; {particle type = proton, kinetic energy = 250MeV}
  SB 3.5E-3 7.5E-3 0    3.5E-3 7.5E-3 0    0 0 0 0 0;
  {&lt;x&gt;&lt;x'&gt;&lt;r12&gt;       &lt;y&gt;&lt;y'&gt;&lt;r34&gt;     &lt;t'&gt;&lt;dE/E&gt;&lt;r56&gt;&lt;dm/m&gt;&lt;z'&gt;}
  {x=2.0mm x'=3.0mr y=2.0mm y'=3.0mm z=0.0mm DP/p=5.0% momentum=729.134GeV/c}
  CR ;  ENVEL ; UM ;    {sets map to unity} BP ;
  DL 2.4 ;
  WRITE 6 '2.4 '&amp;ST(ME(1,26));
  MQ .27 QG5 HA_Q ;{/QG5/}
  WRITE 6 '2.67 '&amp;ST(ME(1,26));
  DL ABS(LENGTH_1)+0.2 ;
  WRITE 6 '2.87 '&amp;ST(ME(1,26));
  MQ .27 QG6 HA_Q ;{/QG6/}
  WRITE 6 '3.14 '&amp;ST(ME(1,26));
  DL ABS(LENGTH_2)+0.2 ;
  WRITE 6 '3.34 '&amp;ST(ME(1,26));
  MS R ABS(CDAG_1)+10 HA_B CDn2_1 M53 0 0 0; {/CD5/}
  WRITE 6 '3.74 '&amp;ST(ME(1,26));
  DL 0.0 ;
  MS R ABS(CDAG_2)+10 HA_B -CDn2_1 M53 0 0 0; {/CD6/}
  WRITE 6 '4.14 '&amp;ST(ME(1,26));
  DL 0.0 ;
  MS R ABS(CDAG_3)+10 HA_B CDn2_1 M53 0 0 0; {/CD7/}
  WRITE 6 '4.54 '&amp;ST(ME(1,26));
  DL 0.20 ;
  WRITE 6 '4.74 '&amp;ST(ME(1,26));
  M5 0.2 M5_Q M5_S_1 0.0 0.0 0.0 HA_B ;
  WRITE 6 '4.94 '&amp;ST(ME(1,26));
  M5 0.2 M5_Q M5_S_1 0.0 0.0 0.0 HA_B ;
  WRITE 6 '5.14 '&amp;ST(ME(1,26));
  { OBJ1 := ABS(SQRT(SIGMA(1,1))-20E-3); }
  OBJ_R16_MAX := ME(1,6) ;
  DL 0.20 ;
  WRITE 6 '5.34 '&amp;ST(ME(1,26));
  MS R ABS(CDAG_3)+10 HA_B CDn2_1 M53 0 0 0; {/CD5/}
  WRITE 6 '5.74 '&amp;ST(ME(1,26));
  DL 0.0 ;
  MS R ABS(CDAG_2)+10 HA_B -CDn2_1 M53 0 0 0; {/CD6/}
  WRITE 6 '6.14 '&amp;ST(ME(1,26));
  DL 0.0 ;
  MS R ABS(CDAG_1)+10 HA_B CDn2_1 M53 0 0 0; {/CD7/}
  WRITE 6 '6.54 '&amp;ST(ME(1,26));
  OBJ_R16 := ABS(ME(1,6)) ;
  OBJ_R26 := ABS(ME(2,6)) ;
  DL ABS(LENGTH_2)+0.2 ;
  WRITE 6 '6.74 '&amp;ST(ME(1,26));
  MQ .27 QG6 HA_Q ;{/QG6/}
  WRITE 6 '7.01 '&amp;ST(ME(1,26));
  DL ABS(LENGTH_1)+0.2 ;
  WRITE 6 '7.21 '&amp;ST(ME(1,26));
  MQ .27 QG5 HA_Q ;{/QG5/}
  WRITE 6 '7.48 '&amp;ST(ME(1,26));
  DL 2.4 ;
  WRITE 6 '9.88 '&amp;ST(ME(1,26));
    OBJ_R12 := ME(1,2)/1;  
    { OBJ_R21 := ME(2,1)/1;   }
    OBJ_R34 := ME(3,4)/1;  
    { OBJ_R43 := ME(4,3)/1;   }
   OBJ_R11 := ABS(ME(1,1))- ABS(ME(3,3)) ;
   { OBJ_R33 := ABS(ME(3,3))- 1;  }
   OBJ_T126 := ABS(ME(1,26))/100 ;    
   OBJ_T346 := ABS(ME(3,46))/100 ;    
   { OBJ_T134 := ABS(ME(1,34))*0.0 ;      }
   { OBJ_T122 := ABS(ME(1,22))*0.0 ;     }
  IF I-INT(I/refresh)*refresh=0; EP ; {end the picture} PG -1 -2 ; {print to screen}
     WRITE 6 '' '' '' '' 'END FITTING' 'number of iteration' I ;
  WRITE 6 '---angle of CD123---' ABS(CDAG_1) ABS(CDAG_2) ABS(CDAG_3) ;
  WRITE 6 '---dispersion R16</p:text>
    <p:extLst mod="1">
      <p:ext uri="{C676402C-5697-4E1C-873F-D02D1690AC5C}">
        <p15:threadingInfo xmlns:p15="http://schemas.microsoft.com/office/powerpoint/2012/main" timeZoneBias="-4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9T07:21:08.087" idx="8">
    <p:pos x="805" y="240"/>
    <p:text>{COPY of PSI SC GANTRY}
INCLUDE 'COSY' ;
PROCEDURE RUN ;
VARIABLE I 1 ;VARIABLE J 1 ; {number of iteration} 
VARIABLE refresh 1 ; {print picture per refresh}
VARIABLE Q1 1 ;
VARIABLE Q2 1 ;
VARIABLE AQ1 1 2 ;{ARRAY}
VARIABLE AQ2 1 2 ;
VARIABLE QS_Q 1 ; VARIABLE QS_S 1 ; VARIABLE QS_S2 1 ; 
VARIABLE AQS 1 2 ;
VARIABLE AQS2 1 2 ;
VARIABLE DQS_Q 1 ; VARIABLE DQS_S 1 ; 
VARIABLE OBJ1 1 ; VARIABLE OBJ2 1 ; VARIABLE OBJ3 1 ;
VARIABLE OBJ4 1 ; VARIABLE OBJ5 1 ; VARIABLE OBJ6 1 ;
VARIABLE OBJ7 1 ; VARIABLE OBJ8 1 ; VARIABLE OBJ9 1 ;
VARIABLE OBJ10 1 ; VARIABLE OBJ11 1 ; VARIABLE OBJ12 1 ;
VARIABLE OBJ_R16_1 1 ;
VARIABLE OBJ_R26_1 1 ;
    { OFF_RECORD_EN := 1 ; }
    I := 0 ; {number of iteration}
    refresh := 128 ; {print picture per refresh}
Q1 := 0.2595585292054267 ;
Q2 := 0.7040071002661346 ;
QS_Q :=  2.589581248540342 ;
QS_S := -813.1946566087429 ;
QS_S2 := 0.0000000000000000E+000 ;
DQS_Q :=  1.891210000310188 ;
DQS_S := -164.1248729537387 ;
  WRITE 6 '---number of iteration---' ;
  FIT   Q1 Q2 QS_Q DQS_Q  {QS_S} DQS_S;
  I := I+1 ; IF I-INT(I/refresh)*refresh=0; WRITE 6 I ; ENDIF ;{'---number of iteration---'}
  AQ1(1) := Q1 ; AQ1(2) := 0.0 ; 
  AQ2(1) := Q2 ; AQ2(2) := 0.0 ; 
  AQS(1) := QS_Q ; AQS(2) := QS_S ;
  AQS2(1) := QS_Q ; AQS2(2) := QS_S2 ;
  OV 2 3 0 ; {order 1, phase space MSm 3, # of parameters 0}
  PTY 0.0 ; {picture type 0.0 for straight-line and nonzore for lab}
  RPP 185 ; {particle type = proton, kinetic energy = 250MeV}
  SB 4.5E-3 6.66E-3 0    4.5E-3 6.66E-3 0    0 0 0 0 0;
  {&lt;x&gt;&lt;x'&gt;&lt;r12&gt;       &lt;y&gt;&lt;y'&gt;&lt;r34&gt;     &lt;t'&gt;&lt;dE/E&gt;&lt;r56&gt;&lt;dm/m&gt;&lt;z'&gt;}
  {x=2.0mm x'=3.0mr y=2.0mm y'=3.0mm z=0.0mm DP/p=5.0% momentum=729.134GeV/c}
  CR ;
  ENVEL ;
  UM ;    {sets map to unity}
  BP ; FR 0 ;
  DL 1.824 ;
  MM .16 AQ1 2 .05 ;
  DL .307 ; 
  MM .16 AQ2 2 .05 ;
  DL .2 ; 
  MS .8 67.5 .11 DQS_Q DQS_S 0 0 0;
  DL .245;
  MM .245 AQS 2 .11 ;
  { DL .015; }
  { MM .19 AQS 2 .11 ; }
  DL .245;
  MS .8 67.5 .11 DQS_Q DQS_S 0 0 0;
  DL .2 ; 
  MM .16 AQ2 2 .05 ;
  DL .307 ; 
  MM .16 AQ1 2 .05 ;
  DL 1.824 ; 
  OBJ_R16_1 := ABS(ME(1,6)) ;
  OBJ_R26_1 := ABS(ME(2,6)) ;
  OBJ1 := ME(1,2);
  { OBJ3 := ME(2,1); }
  OBJ2 := ME(3,4); 
  { OBJ4 := ME(4,3); }
  OBJ5 := ABS(ME(1,1)) - ABS(ME(3,3));
  { OBJ6 := ABS(ME(3,3)) - 1; }
   OBJ8 := ABS(ME(1,26))/1;   
   OBJ9 := ABS(ME(3,46))/1;   
   OBJ10 := ABS(ME(2,26))/100;
   OBJ11 := ABS(ME(4,46))/100;
  IF I-INT(I/refresh)*refresh=0; EP ; {end the picture} PG -1 -2 ; {print to screen}
  WRITE 6 '' '' '' '' 'END FITTING' 'number of iteration' I ;
  WRITE 6 'OBJ' OBJ1 OBJ2 OBJ3 OBJ4 OBJ5 OBJ6 OBJ7 OBJ8 OBJ9 OBJ10 OBJ11   OBJ_R16_1 OBJ_R26_1 ;
  PM 6 ;
  ENDIF ;
  ENDFIT 1E-3 2000000 4 OBJ1 OBJ2 OBJ3 OBJ4 OBJ5 OBJ6 OBJ7 OBJ8 OBJ9 OBJ10 OBJ11  OBJ_R16_1 OBJ_R26_1 ; 
  WRITE 6 '' '' '' '' 'END FITTING' 'number of iteration' I ;
  WRITE 6 'OBJ' OBJ1 OBJ2 OBJ3 OBJ4 OBJ5 OBJ6 OBJ7 OBJ8 OBJ9 OBJ10 OBJ11   OBJ_R16_1 OBJ_R26_1  ;
  WRITE 6 'QS' 'Q1 := '&amp;ST(Q1)&amp;' ;' 'Q2 := '&amp;ST(Q2)&amp;' ;' 'QS_Q := '&amp;ST(QS_Q)&amp;' ;' 'QS_S := '&amp;ST(QS_S)&amp;' ;' 'QS_S2 := '&amp;ST(QS_S2)&amp;' ;'  'DQS_Q := '&amp;ST(DQS_Q)&amp;' ;' 'DQS_S := '&amp;ST(DQS_S)&amp;' ;' ;
  PM 6 ;
  ENDPROCEDURE ;
RUN ; END ;</p:text>
    <p:extLst>
      <p:ext uri="{C676402C-5697-4E1C-873F-D02D1690AC5C}">
        <p15:threadingInfo xmlns:p15="http://schemas.microsoft.com/office/powerpoint/2012/main" timeZoneBias="-480"/>
      </p:ext>
    </p:extLst>
  </p:cm>
  <p:cm authorId="1" dt="2019-11-29T07:30:23.438" idx="9">
    <p:pos x="948" y="2100"/>
    <p:text>{COPY of PSI SC GANTRY}
INCLUDE 'COSY' ;
PROCEDURE RUN ;
VARIABLE I 1 ;VARIABLE J 1 ; {number of iteration} 
VARIABLE refresh 1 ; {print picture per refresh}
VARIABLE Q1 1 ;
VARIABLE Q2 1 ;
VARIABLE AQ1 1 2 ;{ARRAY}
VARIABLE AQ2 1 2 ;
VARIABLE QS_Q 1 ; VARIABLE QS_S 1 ; VARIABLE QS_S2 1 ; 
VARIABLE AQS 1 2 ;
VARIABLE AQS2 1 2 ;
VARIABLE DQS_Q 1 ; VARIABLE DQS_S 1 ; 
VARIABLE OBJ1 1 ; VARIABLE OBJ2 1 ; VARIABLE OBJ3 1 ;
VARIABLE OBJ4 1 ; VARIABLE OBJ5 1 ; VARIABLE OBJ6 1 ;
VARIABLE OBJ7 1 ; VARIABLE OBJ8 1 ; VARIABLE OBJ9 1 ;
VARIABLE OBJ10 1 ; VARIABLE OBJ11 1 ; VARIABLE OBJ12 1 ;
VARIABLE OBJ_R16_1 1 ;
VARIABLE OBJ_R26_1 1 ;
    { OFF_RECORD_EN := 1 ; }
    I := 0 ; {number of iteration}
    refresh := 1 ; {print picture per refresh}
Q1 := 0.2595585292054267 ;
Q2 := 0.7040071002661346 ;
QS_Q :=  2.589581248540342 ;
QS_S := 0.0 ;
QS_S2 := 0.0000000000000000E+000 ;
DQS_Q :=  1.891210000310188 ;
DQS_S := 0.0 ;
  WRITE 6 '---number of iteration---' ;
  FIT   Q1 Q2 QS_Q DQS_Q  {QS_S} DQS_S;
  I := I+1 ; IF I-INT(I/refresh)*refresh=0; WRITE 6 I ; ENDIF ;{'---number of iteration---'}
  AQ1(1) := Q1 ; AQ1(2) := 0.0 ; 
  AQ2(1) := Q2 ; AQ2(2) := 0.0 ; 
  AQS(1) := QS_Q ; AQS(2) := QS_S ;
  AQS2(1) := QS_Q ; AQS2(2) := QS_S2 ;
  OV 2 3 0 ; {order 1, phase space MSm 3, # of parameters 0}
  PTY 0.0 ; {picture type 0.0 for straight-line and nonzore for lab}
  RPP 185 ; {particle type = proton, kinetic energy = 250MeV}
  SB 4.5E-3 6.66E-3 0    4.5E-3 6.66E-3 0    0 0 0 0 0;
  {&lt;x&gt;&lt;x'&gt;&lt;r12&gt;       &lt;y&gt;&lt;y'&gt;&lt;r34&gt;     &lt;t'&gt;&lt;dE/E&gt;&lt;r56&gt;&lt;dm/m&gt;&lt;z'&gt;}
  {x=2.0mm x'=3.0mr y=2.0mm y'=3.0mm z=0.0mm DP/p=5.0% momentum=729.134GeV/c}
  CR ;
  ENVEL ;
  UM ;    {sets map to unity}
  BP ; FR 0 ;
  WRITE 6 '0.0 '&amp;ST(ME(1,26));  
  DL 1.824 ;
  WRITE 6 '1.824 '&amp;ST(ME(1,26));
  MM .16 AQ1 2 .05 ;
  WRITE 6 '1.984 '&amp;ST(ME(1,26));
  DL .307 ; 
  WRITE 6 '2.291 '&amp;ST(ME(1,26));
  MM .16 AQ2 2 .05 ;
  WRITE 6 '2.451 '&amp;ST(ME(1,26));
  DL .2 ;
  WRITE 6 '2.651 '&amp;ST(ME(1,26));  
  MS .8 67.5 .11 DQS_Q DQS_S 0 0 0;
  WRITE 6 '3.591 '&amp;ST(ME(1,26));
  DL .245;
   WRITE 6 '3.836 '&amp;ST(ME(1,26));
  MM .245 AQS 2 .11 ;
  WRITE 6 '4.081 '&amp;ST(ME(1,26));
  { DL .015; }
  { MM .19 AQS 2 .11 ; }
  DL .245;
  WRITE 6 '4.326 '&amp;ST(ME(1,26));
  MS .8 67.5 .11 DQS_Q DQS_S 0 0 0;
  WRITE 6 '5.266 '&amp;ST(ME(1,26));
  DL .2 ; 
  WRITE 6 '5.466 '&amp;ST(ME(1,26));
  MM .16 AQ2 2 .05 ;
  WRITE 6 '5.626 '&amp;ST(ME(1,26));
  DL .307 ;
WRITE 6 '5.933 '&amp;ST(ME(1,26));  
  MM .16 AQ1 2 .05 ;
  WRITE 6 '6.093 '&amp;ST(ME(1,26));  
  DL 1.824 ; 
  WRITE 6 '7.917 '&amp;ST(ME(1,26));  
  OBJ_R16_1 := ABS(ME(1,6)) ;
  OBJ_R26_1 := ABS(ME(2,6)) ;
  OBJ1 := ME(1,2);
  { OBJ3 := ME(2,1); }
  OBJ2 := ME(3,4); 
  { OBJ4 := ME(4,3); }
  OBJ5 := ABS(ME(1,1)) - ABS(ME(3,3));
  { OBJ6 := ABS(ME(3,3)) - 1; }
   OBJ8 := ABS(ME(1,26))/1;   
   OBJ9 := ABS(ME(3,46))/1;   
   OBJ10 := ABS(ME(2,26))/100;
   OBJ11 := ABS(ME(4,46))/100;
  IF I-INT(I/refresh)*refresh=0; EP ; {end the picture} PG -1 -2 ; {print to screen}
  WRITE 6 '' '' '' '' 'END FITTING' 'number of iteration' I ;
  WRITE 6 'OBJ' OBJ1 OBJ2 OBJ3 OBJ4 OBJ5 OBJ6 OBJ7 OBJ8 OBJ9 OBJ10 OBJ11   OBJ_R16_1 OBJ_R26_1 ;
  PM 6 ;
  ENDIF ;
  ENDFIT 1E-3 2000000 4 OBJ1 OBJ2 OBJ3 OBJ4 OBJ5 OBJ6 OBJ7 OBJ8 OBJ9 OBJ10 OBJ11  OBJ_R16_1 OBJ_R26_1 ; 
  WRITE 6 '' '' '' '' 'END FITTING' 'number of iteration' I ;
  WRITE 6 'OBJ' OBJ1 OBJ2 OBJ3 OBJ4 OBJ5 OBJ6 OBJ7 OBJ8 OBJ9 OBJ10 OBJ11   OBJ_R16_1 OBJ_R26_1  ;
  WRITE 6 'QS' 'Q1 := '&amp;ST(Q1)&amp;' ;' 'Q2 := '&amp;ST(Q2)&amp;' ;' 'QS_Q := '&amp;ST(QS_Q)&amp;' ;' 'QS_S := '&amp;ST(QS_S)&amp;' ;' 'QS_S2 := '&amp;ST(QS_S2)&amp;' ;'  'DQS_Q := '&amp;ST(DQS_Q)&amp;' ;' 'DQS_S := '&amp;ST(DQS_S)&amp;' ;' ;
  PM 6 ;
  ENDPROCEDURE ;
RUN ; END ;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9T07:36:54.456" idx="10">
    <p:pos x="996" y="2112"/>
    <p:text>{COPY of PSI SC GANTRY}
INCLUDE 'COSY' ;
PROCEDURE RUN ;
VARIABLE I 1 ;VARIABLE J 1 ; {number of iteration} 
VARIABLE refresh 1 ; {print picture per refresh}
VARIABLE Q1 1 ;
VARIABLE Q2 1 ;
VARIABLE AQ1 1 2 ;{ARRAY}
VARIABLE AQ2 1 2 ;
VARIABLE QS_Q 1 ; VARIABLE QS_S 1 ; VARIABLE QS_S2 1 ; 
VARIABLE AQS 1 2 ;
VARIABLE AQS2 1 2 ;
VARIABLE DQS_Q 1 ; VARIABLE DQS_S 1 ; 
VARIABLE OBJ1 1 ; VARIABLE OBJ2 1 ; VARIABLE OBJ3 1 ;
VARIABLE OBJ4 1 ; VARIABLE OBJ5 1 ; VARIABLE OBJ6 1 ;
VARIABLE OBJ7 1 ; VARIABLE OBJ8 1 ; VARIABLE OBJ9 1 ;
VARIABLE OBJ10 1 ; VARIABLE OBJ11 1 ; VARIABLE OBJ12 1 ;
VARIABLE OBJ_R16_1 1 ;
VARIABLE OBJ_R26_1 1 ;
    { OFF_RECORD_EN := 1 ; }
    I := 0 ; {number of iteration}
    refresh := 1 ; {print picture per refresh}
Q1 :=  1.006295691337259 ;
Q2 := -1.169434914078974 ;
QS_Q :=  2.241769960832210 ;
QS_S :=  445.2525555965703 ;
QS_S2 := 0.0000000000000000E+000 ;
DQS_Q := -.5862280126327016E-001 ;
DQS_S :=  68.22739001478054 ;
  WRITE 6 '---number of iteration---' ;
  FIT   Q1 Q2 QS_Q DQS_Q  QS_S DQS_S;
  I := I+1 ; IF I-INT(I/refresh)*refresh=0; WRITE 6 I ; ENDIF ;{'---number of iteration---'}
  AQ1(1) := Q1 ; AQ1(2) := 0.0 ; 
  AQ2(1) := Q2 ; AQ2(2) := 0.0 ; 
  AQS(1) := QS_Q ; AQS(2) := QS_S ;
  AQS2(1) := QS_Q ; AQS2(2) := QS_S2 ;
  OV 2 3 0 ; {order 1, phase space MSm 3, # of parameters 0}
  PTY 0.0 ; {picture type 0.0 for straight-line and nonzore for lab}
  RPP 185 ; {particle type = proton, kinetic energy = 250MeV}
  SB 4.5E-3 6.66E-3 0    4.5E-3 6.66E-3 0    0 0 0 0 0;
  {&lt;x&gt;&lt;x'&gt;&lt;r12&gt;       &lt;y&gt;&lt;y'&gt;&lt;r34&gt;     &lt;t'&gt;&lt;dE/E&gt;&lt;r56&gt;&lt;dm/m&gt;&lt;z'&gt;}
  {x=2.0mm x'=3.0mr y=2.0mm y'=3.0mm z=0.0mm DP/p=5.0% momentum=729.134GeV/c}
  CR ;
  ENVEL ;
  UM ;    {sets map to unity}
  BP ; FR 0 ;
  WRITE 6 '0.0 '&amp;ST(ME(1,26));  
  DL 1.824 ;
  WRITE 6 '1.824 '&amp;ST(ME(1,26));
  MM .16 AQ1 2 .05 ;
  WRITE 6 '1.984 '&amp;ST(ME(1,26));
  DL .307 ; 
  WRITE 6 '2.291 '&amp;ST(ME(1,26));
  MM .16 AQ2 2 .05 ;
  WRITE 6 '2.451 '&amp;ST(ME(1,26));
  DL .2 ;
  WRITE 6 '2.651 '&amp;ST(ME(1,26));  
  MS .8 67.5 .11 DQS_Q DQS_S 0 0 0;
  WRITE 6 '3.591 '&amp;ST(ME(1,26));
  DL .245;
   WRITE 6 '3.836 '&amp;ST(ME(1,26));
  MM .245 AQS 2 .11 ;
  WRITE 6 '4.081 '&amp;ST(ME(1,26));
  { DL .015; }
  { MM .19 AQS 2 .11 ; }
  DL .245;
  WRITE 6 '4.326 '&amp;ST(ME(1,26));
  MS .8 67.5 .11 DQS_Q DQS_S 0 0 0;
  WRITE 6 '5.266 '&amp;ST(ME(1,26));
  DL .2 ; 
  WRITE 6 '5.466 '&amp;ST(ME(1,26));
  MM .16 AQ2 2 .05 ;
  WRITE 6 '5.626 '&amp;ST(ME(1,26));
  DL .307 ;
WRITE 6 '5.933 '&amp;ST(ME(1,26));  
  MM .16 AQ1 2 .05 ;
  WRITE 6 '6.093 '&amp;ST(ME(1,26));  
  DL 1.824 ; 
  WRITE 6 '7.917 '&amp;ST(ME(1,26));  
  OBJ_R16_1 := ABS(ME(1,6)) ;
  OBJ_R26_1 := ABS(ME(2,6)) ;
  OBJ1 := ME(1,2);
  { OBJ3 := ME(2,1); }
  OBJ2 := ME(3,4); 
  { OBJ4 := ME(4,3); }
  OBJ5 := ABS(ME(1,1)) - ABS(ME(3,3));
  { OBJ6 := ABS(ME(3,3)) - 1; }
   OBJ8 := ABS(ME(1,26))/1;   
   OBJ9 := ABS(ME(3,46))/1;   
   OBJ10 := ABS(ME(2,26))/100;
   OBJ11 := ABS(ME(4,46))/100;
  IF I-INT(I/refresh)*refresh=0; EP ; {end the picture} PG -1 -2 ; {print to screen}
  WRITE 6 '' '' '' '' 'END FITTING' 'number of iteration' I ;
  WRITE 6 'OBJ' OBJ1 OBJ2 OBJ3 OBJ4 OBJ5 OBJ6 OBJ7 OBJ8 OBJ9 OBJ10 OBJ11   OBJ_R16_1 OBJ_R26_1 ;
  PM 6 ;
  ENDIF ;
  ENDFIT 1E-3 2000000 4 OBJ1 OBJ2 OBJ3 OBJ4 OBJ5 OBJ6 OBJ7 OBJ8 OBJ9 OBJ10 OBJ11  OBJ_R16_1 OBJ_R26_1 ; 
  WRITE 6 '' '' '' '' 'END FITTING' 'number of iteration' I ;
  WRITE 6 'OBJ' OBJ1 OBJ2 OBJ3 OBJ4 OBJ5 OBJ6 OBJ7 OBJ8 OBJ9 OBJ10 OBJ11   OBJ_R16_1 OBJ_R26_1  ;
  WRITE 6 'QS' 'Q1 := '&amp;ST(Q1)&amp;' ;' 'Q2 := '&amp;ST(Q2)&amp;' ;' 'QS_Q := '&amp;ST(QS_Q)&amp;' ;' 'QS_S := '&amp;ST(QS_S)&amp;' ;' 'QS_S2 := '&amp;ST(QS_S2)&amp;' ;'  'DQS_Q := '&amp;ST(DQS_Q)&amp;' ;' 'DQS_S := '&amp;ST(DQS_S)&amp;' ;' ;
  PM 6 ;
  ENDPROCEDURE ;
RUN ; END ;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9T08:18:10.138" idx="11">
    <p:pos x="1102" y="2026"/>
    <p:text>{COPY of PSI SC GANTRY}
INCLUDE 'COSY' ;
PROCEDURE RUN ;
VARIABLE I 1 ;VARIABLE J 1 ; {number of iteration} 
VARIABLE refresh 1 ; {print picture per refresh}
VARIABLE Q1 1 ;
VARIABLE Q2 1 ;
VARIABLE AQ1 1 2 ;{ARRAY}
VARIABLE AQ2 1 2 ;
VARIABLE QS_Q 1 ; VARIABLE QS_S 1 ; VARIABLE QS_S2 1 ; 
VARIABLE AQS 1 2 ;
VARIABLE AQS2 1 2 ;
VARIABLE DQS_Q 1 ; VARIABLE DQS_S 1 ; 
VARIABLE OBJ1 1 ; VARIABLE OBJ2 1 ; VARIABLE OBJ3 1 ;
VARIABLE OBJ4 1 ; VARIABLE OBJ5 1 ; VARIABLE OBJ6 1 ;
VARIABLE OBJ7 1 ; VARIABLE OBJ8 1 ; VARIABLE OBJ9 1 ;
VARIABLE OBJ10 1 ; VARIABLE OBJ11 1 ; VARIABLE OBJ12 1 ;
VARIABLE OBJ_R16_1 1 ;
VARIABLE OBJ_R26_1 1 ;
    { OFF_RECORD_EN := 1 ; }
    I := 0 ; {number of iteration}
    refresh := 1 ; {print picture per refresh}
Q1 := 0.7683052639833925 ;
Q2 := 0.3492158155984786 ;
QS_Q :=  1.866577528803416 ;
QS_S := 00 ;
QS_S2 := 0.0000000000000000E+000 ;
DQS_Q :=  1.873190536418710 ;
DQS_S :=  0 ;
  WRITE 6 '---number of iteration---' ;
  FIT   Q1 Q2 QS_Q DQS_Q  QS_S DQS_S;
  I := I+1 ; IF I-INT(I/refresh)*refresh=0; WRITE 6 I ; ENDIF ;{'---number of iteration---'}
  AQ1(1) := Q1 ; AQ1(2) := 0.0 ; 
  AQ2(1) := Q2 ; AQ2(2) := 0.0 ; 
  AQS(1) := QS_Q ; AQS(2) := QS_S ;
  AQS2(1) := QS_Q ; AQS2(2) := QS_S2 ;
  OV 2 3 0 ; {order 1, phase space MSm 3, # of parameters 0}
  PTY 0.0 ; {picture type 0.0 for straight-line and nonzore for lab}
  RPP 185 ; {particle type = proton, kinetic energy = 250MeV}
  SB 4.5E-3 6.66E-3 0    4.5E-3 6.66E-3 0    0 0 0 0 0;
  {&lt;x&gt;&lt;x'&gt;&lt;r12&gt;       &lt;y&gt;&lt;y'&gt;&lt;r34&gt;     &lt;t'&gt;&lt;dE/E&gt;&lt;r56&gt;&lt;dm/m&gt;&lt;z'&gt;}
  {x=2.0mm x'=3.0mr y=2.0mm y'=3.0mm z=0.0mm DP/p=5.0% momentum=729.134GeV/c}
  CR ;
  ENVEL ;
  UM ;    {sets map to unity}
  BP ; FR 0 ;
  WRITE 6 '0.0 '&amp;ST(ME(1,26));  
  DL 1.824 ;
  WRITE 6 '1.824 '&amp;ST(ME(1,26));
  MM .16 AQ1 2 .05 ;
  WRITE 6 '1.984 '&amp;ST(ME(1,26));
  DL .307 ; 
  WRITE 6 '2.291 '&amp;ST(ME(1,26));
  MM .16 AQ2 2 .05 ;
  WRITE 6 '2.451 '&amp;ST(ME(1,26));
  DL .2 ;
  WRITE 6 '2.651 '&amp;ST(ME(1,26));  
  MS .8 67.5 .11 DQS_Q DQS_S 0 0 0;
  WRITE 6 '3.591 '&amp;ST(ME(1,26));
  DL .11;
  WRITE 6 '3.701 '&amp;ST(ME(1,26));
  MM .2 AQS 2 .11 ;
  WRITE 6 '3.901 '&amp;ST(ME(1,26));
  DL .135;
  WRITE 6 '4.036 '&amp;ST(ME(1,26));
  MM .2 AQS 2 .11 ;
  WRITE 6 '4.236 '&amp;ST(ME(1,26));
  DL .11;
  WRITE 6 '4.346 '&amp;ST(ME(1,26));
  MS .8 67.5 .11 DQS_Q DQS_S 0 0 0;
  WRITE 6 '5.266 '&amp;ST(ME(1,26));
  DL .2 ; 
  WRITE 6 '5.466 '&amp;ST(ME(1,26));
  MM .16 AQ2 2 .05 ;
  WRITE 6 '5.626 '&amp;ST(ME(1,26));
  DL .307 ;
WRITE 6 '5.933 '&amp;ST(ME(1,26));  
  MM .16 AQ1 2 .05 ;
  WRITE 6 '6.093 '&amp;ST(ME(1,26));  
  DL 1.824 ; 
  WRITE 6 '7.917 '&amp;ST(ME(1,26));  
  OBJ_R16_1 := ABS(ME(1,6)) ;
  OBJ_R26_1 := ABS(ME(2,6)) ;
  OBJ1 := ME(1,2);
  { OBJ3 := ME(2,1); }
  OBJ2 := ME(3,4); 
  { OBJ4 := ME(4,3); }
  OBJ5 := ABS(ME(1,1)) - ABS(ME(3,3));
  { OBJ5 := ABS(ME(1,1)) - 1; }
  { OBJ6 := ABS(ME(3,3)) - 1; }
   OBJ8 := ABS(ME(1,26))/1;   
   OBJ9 := ABS(ME(3,46))/1;   
   { OBJ10 := ABS(ME(2,26))/100; }
   { OBJ11 := ABS(ME(4,46))/100; }
  IF I-INT(I/refresh)*refresh=0; EP ; {end the picture} PG -1 -2 ; {print to screen}
  WRITE 6 '' '' '' '' 'END FITTING' 'number of iteration' I ;
  WRITE 6 'OBJ' OBJ1 OBJ2 OBJ3 OBJ4 OBJ5 OBJ6 OBJ7 OBJ8 OBJ9 OBJ10 OBJ11   OBJ_R16_1 OBJ_R26_1 ;
  PM 6 ;
  ENDIF ;
  ENDFIT 1E-3 2000000 4 OBJ1 OBJ2 OBJ3 OBJ4 OBJ5 OBJ6 OBJ7 OBJ8 OBJ9 OBJ10 OBJ11  OBJ_R16_1 OBJ_R26_1 ; 
  WRITE 6 '' '' '' '' 'END FITTING' 'number of iteration' I ;
  WRITE 6 'OBJ' OBJ1 OBJ2 OBJ3 OBJ4 OBJ5 OBJ6 OBJ7 OBJ8 OBJ9 OBJ10 OBJ11   OBJ_R16_1 OBJ_R26_1  ;
  WRITE 6 'QS' 'Q1 := '&amp;ST(Q1)&amp;' ;' 'Q2 := '&amp;ST(Q2)&amp;' ;' 'QS_Q := '&amp;ST(QS_Q)&amp;' ;' 'QS_S := '&amp;ST(QS_S)&amp;' ;' 'QS_S2 := '&amp;ST(QS_S2)&amp;' ;'  'DQS_Q := '&amp;ST(DQS_Q)&amp;' ;' 'DQS_S := '&amp;ST(DQS_S)&amp;' ;' ;
  PM 6 ;
  ENDPROCEDURE ;
RUN ; END ;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02T21:19:13.880" idx="12">
    <p:pos x="346" y="856"/>
    <p:text>{cosy script for HUST SC Gantry DownStream, B. Qin, 2018-12-11, CFB-V7}
{translated from original TRANSPORT script}
{ WRITE 6 '--PM--'; PM 6 ;}
INCLUDE 'COSY' ;
PROCEDURE RUN ;
VARIABLE I 1 ; {number of iteration} VARIABLE refresh 1 ; {print picture per refresh}
VARIABLE R 1 ; {radius} VARIABLE HA_B 1 ; VARIABLE HA_Q 1 ; {HA half aperture}
VARIABLE QG0 1 ; VARIABLE QG1 1 ; VARIABLE QG2 1 ; VARIABLE QG3 1 ;
VARIABLE QG4 1 ; VARIABLE QG5 1 ; VARIABLE QG6 1 ; {n of quadrupole}
VARIABLE CD13Ag 1 ; VARIABLE CD2Ag 1 ;
VARIABLE CD48Ag 1 ; VARIABLE CD57Ag 1 ; VARIABLE CD6Ag 1 ;  {angle of bending magnet}
VARIABLE CD13n 1 ; VARIABLE CD2n 1 ;
VARIABLE CD48n 1 ; VARIABLE CD57n 1 ; VARIABLE CD6n 1 ;  {n of bending magnet}
VARIABLE CDn2_1 1 ;
VARIABLE OBJ_ANG135 1; VARIABLE OBJ_R16 1; VARIABLE OBJ_R26 1; VARIABLE OBJ_SIGMA11 1;
VARIABLE OBJ_SIGMA33 1; VARIABLE OBJ_SIGMA21 1; VARIABLE OBJ_SIGMA43 1; VARIABLE OBJ_n45 1;
VARIABLE OBJ_n46 1; VARIABLE OBJ_R16_MAX 1; VARIABLE OBJ1 1; VARIABLE OBJ2 1; VARIABLE OBJ3 1;
VARIABLE OBJ_R11 1 ;VARIABLE OBJ_R12 1 ;VARIABLE OBJ_R21 1 ;VARIABLE OBJ_R33 1 ;VARIABLE OBJ_R34 1 ;VARIABLE OBJ_R43 1 ;
VARIABLE LENGTH_1 1 ; VARIABLE LENGTH_2 1 ;
VARIABLE M51 1 ; VARIABLE M52 1 ; VARIABLE M53 1 ;
VARIABLE M5_Q 1 ;  VARIABLE M5_S 1 ;
VARIABLE M5_S_1 1 ; VARIABLE M5_S_2 1 ;
VARIABLE CDAG_1 1 ; VARIABLE CDAG_2 1 ; VARIABLE CDAG_3 1 ;
VARIABLE OBJ_T126 1 ; VARIABLE OBJ_T346 1 ; VARIABLE OBJ_T134 1 ; VARIABLE OBJ_T122 1 ;
    I := 0 ; {number of iteration}
    refresh := 1 ; {print picture per refresh}
    R := 0.75 ;{radius}
    HA_Q := 0.045 ; {HA half aperture}
    HA_B := 0.045 ; {HA half aperture}
    {n of quadrupole}
    QG0 := 0 ;
    QG1 := 0 ;
    QG2 := 0 ;
    QG3 := 0 ;
    LENGTH_1 := 0.2 ;
    LENGTH_2 := 0.2 ;
CDAG_1:= 1.664750241942300;
CDAG_2:= 20.78657945035127;
CDAG_3:= 15.04867030770636;
QG4:=0.0000000000000000E+000;
QG5:=0.7293598904016665E-001;
QG6:=-.1702698360190841;
M5_Q:=0.2208333144896632;
CDn2_1:=-4.747436529442659;
M51:=0.0000000000000000E+000;
M52:=0.0000000000000000E+000;
M53:= 6.000000000000000;
M5_S_1:= 1.853112992743656;
M5_S_2:=0.0000000000000000E+000;
  WRITE 6 '---number of iteration---' ;
  FIT QG5 QG6 M5_Q CDAG_1 CDAG_2 CDAG_3 CDn2_1 {M53} M5_S_1 {M5_S_2} ;
  I := I+1 ; IF I-INT(I/refresh)*refresh=0; WRITE 6 I ; ENDIF ;{'---number of iteration---'}
  OBJ_ANG135 :=  ABS(CDAG_1) + ABS(CDAG_2) + ABS(CDAG_3) - 37.5 ;
  OV 2 3 0 ; {order 1, phase space MSm 3, # of parameters 0}
  PTY 0.0 ; {picture type 0.0 for straight-line and nonzore for lab}
  RPP 250 ; {particle type = proton, kinetic energy = 250MeV}
  SB 3.5E-3 7.5E-3 0    3.5E-3 7.5E-3 0    0 0 0 0 0;
  {&lt;x&gt;&lt;x'&gt;&lt;r12&gt;       &lt;y&gt;&lt;y'&gt;&lt;r34&gt;     &lt;t'&gt;&lt;dE/E&gt;&lt;r56&gt;&lt;dm/m&gt;&lt;z'&gt;}
  {x=2.0mm x'=3.0mr y=2.0mm y'=3.0mm z=0.0mm DP/p=5.0% momentum=729.134GeV/c}
  CR ;  ENVEL ; UM ;    {sets map to unity} BP ;
  DL 2.4 ;
  WRITE 6 '2.4 '&amp;ST(ME(3,46));
  MQ .27 QG5 HA_Q ;{/QG5/}
  WRITE 6 '2.67 '&amp;ST(ME(3,46));
  DL ABS(LENGTH_1)+0.2 ;
  WRITE 6 '2.87 '&amp;ST(ME(3,46));
  MQ .27 QG6 HA_Q ;{/QG6/}
  WRITE 6 '3.14 '&amp;ST(ME(3,46));
  DL ABS(LENGTH_2)+0.2 ;
  WRITE 6 '3.34 '&amp;ST(ME(3,46));
  MS R ABS(CDAG_1)+10 HA_B CDn2_1 M53 0 0 0; {/CD5/}
  WRITE 6 '3.74 '&amp;ST(ME(3,46));
  DL 0.0 ;
  MS R ABS(CDAG_2)+10 HA_B -CDn2_1 M53 0 0 0; {/CD6/}
  WRITE 6 '4.14 '&amp;ST(ME(3,46));
  DL 0.0 ;
  MS R ABS(CDAG_3)+10 HA_B CDn2_1 M53 0 0 0; {/CD7/}
  WRITE 6 '4.54 '&amp;ST(ME(3,46));
  DL 0.20 ;
  WRITE 6 '4.74 '&amp;ST(ME(3,46));
  M5 0.2 M5_Q M5_S_1 0.0 0.0 0.0 HA_B ;
  WRITE 6 '4.94 '&amp;ST(ME(3,46));
  M5 0.2 M5_Q M5_S_1 0.0 0.0 0.0 HA_B ;
  WRITE 6 '5.14 '&amp;ST(ME(3,46));
  { OBJ1 := ABS(SQRT(SIGMA(1,1))-20E-3); }
  OBJ_R16_MAX := ME(1,6) ;
  DL 0.20 ;
  WRITE 6 '5.34 '&amp;ST(ME(3,46));
  MS R ABS(CDAG_3)+10 HA_B CDn2_1 M53 0 0 0; {/CD5/}
  WRITE 6 '5.74 '&amp;ST(ME(3,46));
  DL 0.0 ;
  MS R ABS(CDAG_2)+10 HA_B -CDn2_1 M53 0 0 0; {/CD6/}
  WRITE 6 '6.14 '&amp;ST(ME(3,46));
  DL 0.0 ;
  MS R ABS(CDAG_1)+10 HA_B CDn2_1 M53 0 0 0; {/CD7/}
  WRITE 6 '6.54 '&amp;ST(ME(3,46));
  OBJ_R16 := ABS(ME(1,6)) ;
  OBJ_R26 := ABS(ME(2,6)) ;
  DL ABS(LENGTH_2)+0.2 ;
  WRITE 6 '6.74 '&amp;ST(ME(3,46));
  MQ .27 QG6 HA_Q ;{/QG6/}
  WRITE 6 '7.01 '&amp;ST(ME(3,46));
  DL ABS(LENGTH_1)+0.2 ;
  WRITE 6 '7.21 '&amp;ST(ME(3,46));
  MQ .27 QG5 HA_Q ;{/QG5/}
  WRITE 6 '7.48 '&amp;ST(ME(3,46));
  DL 2.4 ;
  WRITE 6 '9.88 '&amp;ST(ME(3,46));
    OBJ_R12 := ME(1,2)/1;  
    { OBJ_R21 := ME(2,1)/1;   }
    OBJ_R34 := ME(3,4)/1;  
    { OBJ_R43 := ME(4,3)/1;   }
   OBJ_R11 := ABS(ME(1,1))- ABS(ME(3,3)) ;
   { OBJ_R33 := ABS(ME(3,3))- 1;  }
   OBJ_T126 := ABS(ME(1,26))/100 ;    
   OBJ_T346 := ABS(ME(3,46))/100 ;    
   { OBJ_T134 := ABS(ME(1,34))*0.0 ;      }
   { OBJ_T122 := ABS(ME(1,22))*0.0 ;     }
  IF I-INT(I/refresh)*refresh=0; EP ; {end the picture} PG -1 -2 ; {print to screen}
     WRITE 6 '' '' '' '' 'END FITTING' 'number of iteration' I ;
  WRITE 6 '---angle of CD123---' ABS(CDAG_1) ABS(CDAG_2) ABS(CDAG_3) ;
  WRITE 6 '---d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02T21:26:09.147" idx="14">
    <p:pos x="416" y="246"/>
    <p:text>{cosy script for HUST SC Gantry DownStream, B. Qin, 2018-12-11, CFB-V7}
{translated from original TRANSPORT script}
{ WRITE 6 '--PM--'; PM 6 ;}
INCLUDE 'COSY' ;
PROCEDURE RUN ;
VARIABLE I 1 ; {number of iteration} VARIABLE refresh 1 ; {print picture per refresh}
VARIABLE R 1 ; {radius} VARIABLE HA_B 1 ; VARIABLE HA_Q 1 ; {HA half aperture}
VARIABLE QG0 1 ; VARIABLE QG1 1 ; VARIABLE QG2 1 ; VARIABLE QG3 1 ;
VARIABLE QG4 1 ; VARIABLE QG5 1 ; VARIABLE QG6 1 ; {n of quadrupole}
VARIABLE CD13Ag 1 ; VARIABLE CD2Ag 1 ;
VARIABLE CD48Ag 1 ; VARIABLE CD57Ag 1 ; VARIABLE CD6Ag 1 ;  {angle of bending magnet}
VARIABLE CD13n 1 ; VARIABLE CD2n 1 ;
VARIABLE CD48n 1 ; VARIABLE CD57n 1 ; VARIABLE CD6n 1 ;  {n of bending magnet}
VARIABLE CDn2_1 1 ;
VARIABLE OBJ_ANG135 1; VARIABLE OBJ_R16 1; VARIABLE OBJ_R26 1; VARIABLE OBJ_SIGMA11 1;
VARIABLE OBJ_SIGMA33 1; VARIABLE OBJ_SIGMA21 1; VARIABLE OBJ_SIGMA43 1; VARIABLE OBJ_n45 1;
VARIABLE OBJ_n46 1; VARIABLE OBJ_R16_MAX 1; VARIABLE OBJ1 1; VARIABLE OBJ2 1; VARIABLE OBJ3 1;
VARIABLE OBJ_R11 1 ;VARIABLE OBJ_R12 1 ;VARIABLE OBJ_R21 1 ;VARIABLE OBJ_R33 1 ;VARIABLE OBJ_R34 1 ;VARIABLE OBJ_R43 1 ;
VARIABLE LENGTH_1 1 ; VARIABLE LENGTH_2 1 ;
VARIABLE M51 1 ; VARIABLE M52 1 ; VARIABLE M53 1 ;
VARIABLE M5_Q 1 ;  VARIABLE M5_S 1 ;
VARIABLE M5_S_1 1 ; VARIABLE M5_S_2 1 ;
VARIABLE CDAG_1 1 ; VARIABLE CDAG_2 1 ; VARIABLE CDAG_3 1 ;
VARIABLE OBJ_T126 1 ; VARIABLE OBJ_T346 1 ; VARIABLE OBJ_T134 1 ; VARIABLE OBJ_T122 1 ;
    I := 0 ; {number of iteration}
    refresh := 1 ; {print picture per refresh}
    R := 0.75 ;{radius}
    HA_Q := 0.045 ; {HA half aperture}
    HA_B := 0.045 ; {HA half aperture}
    {n of quadrupole}
    QG0 := 0 ;
    QG1 := 0 ;
    QG2 := 0 ;
    QG3 := 0 ;
    LENGTH_1 := 0.2 ;
    LENGTH_2 := 0.2 ;
CDAG_1:= 1.664750241942300;
CDAG_2:= 20.78657945035127;
CDAG_3:= 15.04867030770636;
QG4:=0.0000000000000000E+000;
QG5:=0.7293598904016665E-001;
QG6:=-.1702698360190841;
M5_Q:=0.2208333144896632;
CDn2_1:=-4.747436529442659;
M51:=0.0000000000000000E+000;
M52:=0.0000000000000000E+000;
M53:= 6.000000000000000;
M5_S_1:= 1.853112992743656;
M5_S_2:=0.0000000000000000E+000;
  WRITE 6 '---number of iteration---' ;
  FIT QG5 QG6 M5_Q CDAG_1 CDAG_2 CDAG_3 CDn2_1 {M53} M5_S_1 {M5_S_2} ;
  I := I+1 ; IF I-INT(I/refresh)*refresh=0; WRITE 6 I ; ENDIF ;{'---number of iteration---'}
  OBJ_ANG135 :=  ABS(CDAG_1) + ABS(CDAG_2) + ABS(CDAG_3) - 37.5 ;
  OV 2 3 0 ; {order 1, phase space MSm 3, # of parameters 0}
  PTY 0.0 ; {picture type 0.0 for straight-line and nonzore for lab}
  RPP 250 ; {particle type = proton, kinetic energy = 250MeV}
  SB 3.5E-3 7.5E-3 0    3.5E-3 7.5E-3 0    0 0 0 0 0;
  {&lt;x&gt;&lt;x'&gt;&lt;r12&gt;       &lt;y&gt;&lt;y'&gt;&lt;r34&gt;     &lt;t'&gt;&lt;dE/E&gt;&lt;r56&gt;&lt;dm/m&gt;&lt;z'&gt;}
  {x=2.0mm x'=3.0mr y=2.0mm y'=3.0mm z=0.0mm DP/p=5.0% momentum=729.134GeV/c}
  CR ;  ENVEL ; UM ;    {sets map to unity} BP ;
  DL 2.4 ;
  { WRITE 6 '2.4 '&amp;ST(ME(3,46)); }
  MQ .27 QG5 HA_Q ;{/QG5/}
  { WRITE 6 '2.67 '&amp;ST(ME(3,46)); }
  DL ABS(LENGTH_1)+0.2 ;
  { WRITE 6 '2.87 '&amp;ST(ME(3,46)); }
  MQ .27 QG6 HA_Q ;{/QG6/}
  { WRITE 6 '3.14 '&amp;ST(ME(3,46)); }
  DL ABS(LENGTH_2)+0.2 ;
  { WRITE 6 '3.34 '&amp;ST(ME(3,46)); }
  MS R ABS(CDAG_1)+10 HA_B CDn2_1 M53 0 0 0; {/CD5/}
  { WRITE 6 '3.74 '&amp;ST(ME(3,46)); }
  DL 0.0 ;
  MS R ABS(CDAG_2)+10 HA_B -CDn2_1 M53 0 0 0; {/CD6/}
  { WRITE 6 '4.14 '&amp;ST(ME(3,46)); }
  DL 0.0 ;
  MS R ABS(CDAG_3)+10 HA_B CDn2_1 M53 0 0 0; {/CD7/}
  { WRITE 6 '4.54 '&amp;ST(ME(3,46)); }
  DL 0.20 ;
  { WRITE 6 '4.74 '&amp;ST(ME(3,46)); }
  M5 0.2 M5_Q M5_S_1 0.0 0.0 0.0 HA_B ;
  { WRITE 6 '4.94 '&amp;ST(ME(3,46)); }
  M5 0.2 M5_Q M5_S_1 0.0 0.0 0.0 HA_B ;
  { WRITE 6 '5.14 '&amp;ST(ME(3,46)); }
  { OBJ1 := ABS(SQRT(SIGMA(1,1))-20E-3); }
  OBJ_R16_MAX := ME(1,6) ;
  DL 0.20 ;
  { WRITE 6 '5.34 '&amp;ST(ME(3,46)); }
  MS R ABS(CDAG_3)+10 HA_B CDn2_1 M53 0 0 0; {/CD5/}
  { WRITE 6 '5.74 '&amp;ST(ME(3,46)); }
  DL 0.0 ;
  MS R ABS(CDAG_2)+10 HA_B -CDn2_1 M53 0 0 0; {/CD6/}
  { WRITE 6 '6.14 '&amp;ST(ME(3,46)); }
  DL 0.0 ;
  MS R ABS(CDAG_1)+10 HA_B CDn2_1 M53 0 0 0; {/CD7/}
  { WRITE 6 '6.54 '&amp;ST(ME(3,46)); }
  OBJ_R16 := ABS(ME(1,6)) ;
  OBJ_R26 := ABS(ME(2,6)) ;
  DL ABS(LENGTH_2)+0.2 ;
  { WRITE 6 '6.74 '&amp;ST(ME(3,46)); }
  MQ .27 QG6 HA_Q ;{/QG6/}
  { WRITE 6 '7.01 '&amp;ST(ME(3,46)); }
  DL ABS(LENGTH_1)+0.2 ;
  { WRITE 6 '7.21 '&amp;ST(ME(3,46)); }
  MQ .27 QG5 HA_Q ;{/QG5/}
  { WRITE 6 '7.48 '&amp;ST(ME(3,46)); }
  DL 2.4 ;
  { WRITE 6 '9.88 '&amp;ST(ME(3,46)); }
    OBJ_R12 := ME(1,2)/1;  
    { OBJ_R21 := ME(2,1)/1;   }
    OBJ_R34 := ME(3,4)/1;  
    { OBJ_R43 := ME(4,3)/1;   }
   OBJ_R11 := ABS(ME(1,1))- ABS(ME(3,3)) ;
   { OBJ_R33 := ABS(ME(3,3))- 1;  }
   OBJ_T126 := ABS(ME(1,26))/100 ;    
   OBJ_T346 := ABS(ME(3,46))/100 ;    
   { OBJ_T134 := ABS(ME(1,34))*0.0 ;      }
   { OBJ_T122 := ABS(ME(1,22))*0.0 ;     }
  IF I-INT(I/refresh)*refresh=0; EP ; {end the picture} PG -1 -2 ; {print to screen}
     WRITE 6 '' '' '' '' 'END FITTING' 'number of iteration' I ;
  WRIT</p:text>
    <p:extLst>
      <p:ext uri="{C676402C-5697-4E1C-873F-D02D1690AC5C}">
        <p15:threadingInfo xmlns:p15="http://schemas.microsoft.com/office/powerpoint/2012/main" timeZoneBias="-480"/>
      </p:ext>
    </p:extLst>
  </p:cm>
  <p:cm authorId="1" dt="2019-12-02T22:29:08.275" idx="15">
    <p:pos x="259" y="3557"/>
    <p:text>{cosy script for HUST SC Gantry DownStream, B. Qin, 2018-12-11, CFB-V7}
{translated from original TRANSPORT script}
{ WRITE 6 '--PM--'; PM 6 ;}
INCLUDE 'COSY' ;
PROCEDURE RUN ;
VARIABLE I 1 ; {number of iteration} VARIABLE refresh 1 ; {print picture per refresh}
VARIABLE R 1 ; {radius} VARIABLE HA_B 1 ; VARIABLE HA_Q 1 ; {HA half aperture}
VARIABLE QG0 1 ; VARIABLE QG1 1 ; VARIABLE QG2 1 ; VARIABLE QG3 1 ;
VARIABLE QG4 1 ; VARIABLE QG5 1 ; VARIABLE QG6 1 ; {n of quadrupole}
VARIABLE CD13Ag 1 ; VARIABLE CD2Ag 1 ;
VARIABLE CD48Ag 1 ; VARIABLE CD57Ag 1 ; VARIABLE CD6Ag 1 ;  {angle of bending magnet}
VARIABLE CD13n 1 ; VARIABLE CD2n 1 ;
VARIABLE CD48n 1 ; VARIABLE CD57n 1 ; VARIABLE CD6n 1 ;  {n of bending magnet}
VARIABLE CDn2_1 1 ;
VARIABLE OBJ_ANG135 1; VARIABLE OBJ_R16 1; VARIABLE OBJ_R26 1; VARIABLE OBJ_SIGMA11 1;
VARIABLE OBJ_SIGMA33 1; VARIABLE OBJ_SIGMA21 1; VARIABLE OBJ_SIGMA43 1; VARIABLE OBJ_n45 1;
VARIABLE OBJ_n46 1; VARIABLE OBJ_R16_MAX 1; VARIABLE OBJ1 1; VARIABLE OBJ2 1; VARIABLE OBJ3 1;
VARIABLE OBJ_R11 1 ;VARIABLE OBJ_R12 1 ;VARIABLE OBJ_R21 1 ;VARIABLE OBJ_R33 1 ;VARIABLE OBJ_R34 1 ;VARIABLE OBJ_R43 1 ;
VARIABLE LENGTH_1 1 ; VARIABLE LENGTH_2 1 ;
VARIABLE M51 1 ; VARIABLE M52 1 ; VARIABLE M53 1 ;
VARIABLE M5_Q 1 ;  VARIABLE M5_S 1 ;
VARIABLE M5_S_1 1 ; VARIABLE M5_S_2 1 ;
VARIABLE CDAG_1 1 ; VARIABLE CDAG_2 1 ; VARIABLE CDAG_3 1 ;
VARIABLE OBJ_T126 1 ; VARIABLE OBJ_T346 1 ; VARIABLE OBJ_T134 1 ; VARIABLE OBJ_T122 1 ; VARIABLE OBJ_T226 1 ; VARIABLE OBJ_T446 1 ;
    I := 0 ; {number of iteration}
    refresh := 1 ; {print picture per refresh}
    R := 0.75 ;{radius}
    HA_Q := 0.045 ; {HA half aperture}
    HA_B := 0.045 ; {HA half aperture}
    {n of quadrupole}
    QG0 := 0 ;
    QG1 := 0 ;
    QG2 := 0 ;
    QG3 := 0 ;
    LENGTH_1 := 0.2 ;
    LENGTH_2 := 0.2 ;
CDAG_1:=0.9252033967010211E-006;
CDAG_2:= 23.62011148392841;
CDAG_3:= 13.87966011648801;
QG4:=0.0000000000000000E+000;
QG5:=0.2898715936966403;
QG6:=-.1052679346446216;
M5_Q:=0.2311626904308675;
CDn2_1:=-4.147428782724339;
M51:=0.0000000000000000E+000;
M52:=0.0000000000000000E+000;
M53:= 1.780437975920426;
M5_S_1:=-.4257116980547040;
M5_S_2:=0.0000000000000000E+000;
  WRITE 6 '---number of iteration---' ;
  FIT QG5 QG6 M5_Q CDAG_1 CDAG_2 CDAG_3 CDn2_1 M53 M5_S_1 ;
  I := I+1 ; IF I-INT(I/refresh)*refresh=0; WRITE 6 I ; ENDIF ;{'---number of iteration---'}
  OBJ_ANG135 :=  ABS(CDAG_1) + ABS(CDAG_2) + ABS(CDAG_3) - 37.5 ;
  OV 2 3 0 ; {order 1, phase space MSm 3, # of parameters 0}
  PTY 0.0 ; {picture type 0.0 for straight-line and nonzore for lab}
  RPP 250 ; {particle type = proton, kinetic energy = 250MeV}
  SB 3.5E-3 7.5E-3 0    3.5E-3 7.5E-3 0    0 0 0 0 0;
  {&lt;x&gt;&lt;x'&gt;&lt;r12&gt;       &lt;y&gt;&lt;y'&gt;&lt;r34&gt;     &lt;t'&gt;&lt;dE/E&gt;&lt;r56&gt;&lt;dm/m&gt;&lt;z'&gt;}
  {x=2.0mm x'=3.0mr y=2.0mm y'=3.0mm z=0.0mm DP/p=5.0% momentum=729.134GeV/c}
  CR ;  ENVEL ; UM ;    {sets map to unity} BP ;
  DL 2.4 ;
  { WRITE 6 '2.4 '&amp;ST(ME(3,46)); }
  MQ .27 QG5 HA_Q ;{/QG5/}
  { WRITE 6 '2.67 '&amp;ST(ME(3,46)); }
  DL ABS(LENGTH_1)+0.2 ;
  { WRITE 6 '2.87 '&amp;ST(ME(3,46)); }
  MQ .27 QG6 HA_Q ;{/QG6/}
  { WRITE 6 '3.14 '&amp;ST(ME(3,46)); }
  DL ABS(LENGTH_2)+0.2 ;
  { WRITE 6 '3.34 '&amp;ST(ME(3,46)); }
  MS R ABS(CDAG_1)+10 HA_B CDn2_1 M53 0 0 0; {/CD5/}
  { WRITE 6 '3.74 '&amp;ST(ME(3,46)); }
  DL 0.0 ;
  MS R ABS(CDAG_2)+10 HA_B -CDn2_1 M53 0 0 0; {/CD6/}
  { WRITE 6 '4.14 '&amp;ST(ME(3,46)); }
  OBJ1 := ABS(SQRT(SIGMA(1,1))-20E-3);
  DL 0.0 ;
  MS R ABS(CDAG_3)+10 HA_B CDn2_1 M53 0 0 0; {/CD7/}
  { WRITE 6 '4.54 '&amp;ST(ME(3,46)); }
  DL 0.20 ;
  { WRITE 6 '4.74 '&amp;ST(ME(3,46)); }
  M5 0.2 M5_Q M5_S_1 0.0 0.0 0.0 HA_B ;
  OBJ_T226 := ABS(ME(2,26)) ;
  OBJ_T446 := ABS(ME(4,46)) ;
  { WRITE 6 '4.94 '&amp;ST(ME(3,46)); }
  M5 0.2 M5_Q M5_S_1 0.0 0.0 0.0 HA_B ;
  { WRITE 6 '5.14 '&amp;ST(ME(3,46)); }
  OBJ_R16_MAX := ME(1,6) ;
  DL 0.20 ;
  { WRITE 6 '5.34 '&amp;ST(ME(3,46)); }
  MS R ABS(CDAG_3)+10 HA_B CDn2_1 M53 0 0 0; {/CD5/}
  { WRITE 6 '5.74 '&amp;ST(ME(3,46)); }
  DL 0.0 ;
  MS R ABS(CDAG_2)+10 HA_B -CDn2_1 M53 0 0 0; {/CD6/}
  { WRITE 6 '6.14 '&amp;ST(ME(3,46)); }
  DL 0.0 ;
  MS R ABS(CDAG_1)+10 HA_B CDn2_1 M53 0 0 0; {/CD7/}
  { WRITE 6 '6.54 '&amp;ST(ME(3,46)); }
  OBJ_R16 := ABS(ME(1,6)) ;
  OBJ_R26 := ABS(ME(2,6)) ;
  DL ABS(LENGTH_2)+0.2 ;
  { WRITE 6 '6.74 '&amp;ST(ME(3,46)); }
  MQ .27 QG6 HA_Q ;{/QG6/}
  { WRITE 6 '7.01 '&amp;ST(ME(3,46)); }
  DL ABS(LENGTH_1)+0.2 ;
  { WRITE 6 '7.21 '&amp;ST(ME(3,46)); }
  MQ .27 QG5 HA_Q ;{/QG5/}
  { WRITE 6 '7.48 '&amp;ST(ME(3,46)); }
  DL 2.4 ;
  { WRITE 6 '9.88 '&amp;ST(ME(3,46)); }
    OBJ_R12 := ME(1,2)/1;  
    { OBJ_R21 := ME(2,1)/1;   }
    OBJ_R34 := ME(3,4)/1;  
    { OBJ_R43 := ME(4,3)/1;   }
   OBJ_R11 := ABS(ME(1,1))- ABS(ME(3,3)) ;
   { OBJ_R33 := ABS(ME(3,3))- 1;  }
   OBJ_T126 := ABS(ME(1,26))/100 ;    
   OBJ_T346 := ABS(ME(3,46))/100 ;    
   { OBJ_T134 := ABS(ME(1,34))*0.0 ;      }
   { OBJ_T122 := ABS(ME(1,22))*0.0 ;     }
  IF I-INT(I/refresh)*refresh=0; EP ; {end the picture} PG</p:text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040CE-FA36-4417-BBE0-AC58DEC0C343}" type="datetimeFigureOut">
              <a:rPr lang="zh-CN" altLang="en-US" smtClean="0"/>
              <a:t>2019/12/31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8AEE71-4DF2-42D4-8555-44EE72B15D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119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还可以 存档</a:t>
            </a:r>
            <a:endParaRPr lang="en-US" altLang="zh-CN" dirty="0"/>
          </a:p>
          <a:p>
            <a:r>
              <a:rPr lang="pt-BR" altLang="zh-CN" dirty="0"/>
              <a:t>	Q1 :=  1.056244604910616 ;</a:t>
            </a:r>
          </a:p>
          <a:p>
            <a:r>
              <a:rPr lang="pt-BR" altLang="zh-CN" dirty="0"/>
              <a:t>	Q2 :=  -.9896600485239379 ;</a:t>
            </a:r>
          </a:p>
          <a:p>
            <a:r>
              <a:rPr lang="pt-BR" altLang="zh-CN" dirty="0"/>
              <a:t>	QS_Q := 2.345491796060065 ;</a:t>
            </a:r>
          </a:p>
          <a:p>
            <a:r>
              <a:rPr lang="pt-BR" altLang="zh-CN" dirty="0"/>
              <a:t>	QS_S :=  -43.84742231832669 ;</a:t>
            </a:r>
          </a:p>
          <a:p>
            <a:r>
              <a:rPr lang="pt-BR" altLang="zh-CN" dirty="0"/>
              <a:t>	</a:t>
            </a:r>
          </a:p>
          <a:p>
            <a:r>
              <a:rPr lang="pt-BR" altLang="zh-CN" dirty="0"/>
              <a:t>	DQS_Q := 0.4672770778112116 ;</a:t>
            </a:r>
          </a:p>
          <a:p>
            <a:r>
              <a:rPr lang="pt-BR" altLang="zh-CN" dirty="0"/>
              <a:t>	DQS_S := 0.6564046684419211 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765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167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39419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{cosy script for HUST SC Gantry </a:t>
            </a:r>
            <a:r>
              <a:rPr lang="en-US" altLang="zh-CN" dirty="0" err="1"/>
              <a:t>DownStream</a:t>
            </a:r>
            <a:r>
              <a:rPr lang="en-US" altLang="zh-CN" dirty="0"/>
              <a:t>, B. Qin, 2018-12-11, CFB-V7}</a:t>
            </a:r>
          </a:p>
          <a:p>
            <a:r>
              <a:rPr lang="en-US" altLang="zh-CN" dirty="0"/>
              <a:t>{translated from original TRANSPORT script}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{ WRITE 6 '--PM--'; PM 6 ;}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INCLUDE 'COSY' ;</a:t>
            </a:r>
          </a:p>
          <a:p>
            <a:r>
              <a:rPr lang="en-US" altLang="zh-CN" dirty="0"/>
              <a:t>PROCEDURE RUN ;</a:t>
            </a:r>
          </a:p>
          <a:p>
            <a:r>
              <a:rPr lang="en-US" altLang="zh-CN" dirty="0"/>
              <a:t>VARIABLE I 1 ; {number of iteration} VARIABLE refresh 1 ; {print picture per refresh}</a:t>
            </a:r>
          </a:p>
          <a:p>
            <a:r>
              <a:rPr lang="en-US" altLang="zh-CN" dirty="0"/>
              <a:t>VARIABLE R 1 ; {radius} VARIABLE HA_B 1 ; VARIABLE HA_Q 1 ; {HA half aperture}</a:t>
            </a:r>
          </a:p>
          <a:p>
            <a:r>
              <a:rPr lang="en-US" altLang="zh-CN" dirty="0"/>
              <a:t>VARIABLE QG0 1 ; VARIABLE QG1 1 ; VARIABLE QG2 1 ; VARIABLE QG3 1 ;</a:t>
            </a:r>
          </a:p>
          <a:p>
            <a:r>
              <a:rPr lang="en-US" altLang="zh-CN" dirty="0"/>
              <a:t>VARIABLE QG4 1 ; VARIABLE QG5 1 ; VARIABLE QG6 1 ; {n of quadrupole}</a:t>
            </a:r>
          </a:p>
          <a:p>
            <a:r>
              <a:rPr lang="en-US" altLang="zh-CN" dirty="0"/>
              <a:t>VARIABLE CD13Ag 1 ; VARIABLE CD2Ag 1 ;</a:t>
            </a:r>
          </a:p>
          <a:p>
            <a:r>
              <a:rPr lang="en-US" altLang="zh-CN" dirty="0"/>
              <a:t>VARIABLE CD48Ag 1 ; VARIABLE CD57Ag 1 ; VARIABLE CD6Ag 1 ;  {angle of bending magnet}</a:t>
            </a:r>
          </a:p>
          <a:p>
            <a:r>
              <a:rPr lang="en-US" altLang="zh-CN" dirty="0"/>
              <a:t>VARIABLE CD13n 1 ; VARIABLE CD2n 1 ;</a:t>
            </a:r>
          </a:p>
          <a:p>
            <a:r>
              <a:rPr lang="en-US" altLang="zh-CN" dirty="0"/>
              <a:t>VARIABLE CD48n 1 ; VARIABLE CD57n 1 ; VARIABLE CD6n 1 ;  {n of bending magnet}</a:t>
            </a:r>
          </a:p>
          <a:p>
            <a:r>
              <a:rPr lang="en-US" altLang="zh-CN" dirty="0"/>
              <a:t>VARIABLE CDn2_1 1 ;</a:t>
            </a:r>
          </a:p>
          <a:p>
            <a:r>
              <a:rPr lang="en-US" altLang="zh-CN" dirty="0"/>
              <a:t>VARIABLE OBJ_ANG135 1; VARIABLE OBJ_R16 1; VARIABLE OBJ_R26 1; VARIABLE OBJ_SIGMA11 1;</a:t>
            </a:r>
          </a:p>
          <a:p>
            <a:r>
              <a:rPr lang="en-US" altLang="zh-CN" dirty="0"/>
              <a:t>VARIABLE OBJ_SIGMA33 1; VARIABLE OBJ_SIGMA21 1; VARIABLE OBJ_SIGMA43 1; VARIABLE OBJ_n45 1;</a:t>
            </a:r>
          </a:p>
          <a:p>
            <a:r>
              <a:rPr lang="en-US" altLang="zh-CN" dirty="0"/>
              <a:t>VARIABLE OBJ_n46 1; VARIABLE OBJ_R16_MAX 1; VARIABLE OBJ1 1; VARIABLE OBJ2 1; VARIABLE OBJ3 1;</a:t>
            </a:r>
          </a:p>
          <a:p>
            <a:r>
              <a:rPr lang="en-US" altLang="zh-CN" dirty="0"/>
              <a:t>VARIABLE OBJ_R11 1 ;VARIABLE OBJ_R12 1 ;VARIABLE OBJ_R21 1 ;VARIABLE OBJ_R33 1 ;VARIABLE OBJ_R34 1 ;VARIABLE OBJ_R43 1 ;</a:t>
            </a:r>
          </a:p>
          <a:p>
            <a:r>
              <a:rPr lang="en-US" altLang="zh-CN" dirty="0"/>
              <a:t>VARIABLE LENGTH_1 1 ; VARIABLE LENGTH_2 1 ;</a:t>
            </a:r>
          </a:p>
          <a:p>
            <a:r>
              <a:rPr lang="en-US" altLang="zh-CN" dirty="0"/>
              <a:t>VARIABLE M51 1 ; VARIABLE M52 1 ; VARIABLE M53 1 ;</a:t>
            </a:r>
          </a:p>
          <a:p>
            <a:r>
              <a:rPr lang="en-US" altLang="zh-CN" dirty="0"/>
              <a:t>VARIABLE M5_Q 1 ;  VARIABLE M5_S 1 ;</a:t>
            </a:r>
          </a:p>
          <a:p>
            <a:r>
              <a:rPr lang="en-US" altLang="zh-CN" dirty="0"/>
              <a:t>VARIABLE M5_S_1 1 ; VARIABLE M5_S_2 1 ;</a:t>
            </a:r>
          </a:p>
          <a:p>
            <a:r>
              <a:rPr lang="en-US" altLang="zh-CN" dirty="0"/>
              <a:t>VARIABLE CDAG_1 1 ; VARIABLE CDAG_2 1 ; VARIABLE CDAG_3 1 ;</a:t>
            </a:r>
          </a:p>
          <a:p>
            <a:r>
              <a:rPr lang="en-US" altLang="zh-CN" dirty="0"/>
              <a:t>VARIABLE OBJ_T126 1 ; VARIABLE OBJ_T346 1 ; VARIABLE OBJ_T134 1 ; VARIABLE OBJ_T122 1 ;</a:t>
            </a:r>
          </a:p>
          <a:p>
            <a:endParaRPr lang="en-US" altLang="zh-CN" dirty="0"/>
          </a:p>
          <a:p>
            <a:r>
              <a:rPr lang="en-US" altLang="zh-CN" dirty="0"/>
              <a:t>VARIABLE R_M 1 ;</a:t>
            </a:r>
          </a:p>
          <a:p>
            <a:r>
              <a:rPr lang="en-US" altLang="zh-CN" dirty="0"/>
              <a:t>VARIABLE CDAG_M_1 1 ;VARIABLE CDAG_M_2 1 ;VARIABLE CDAG_M_3 1 ;</a:t>
            </a:r>
          </a:p>
          <a:p>
            <a:r>
              <a:rPr lang="en-US" altLang="zh-CN" dirty="0"/>
              <a:t>VARIABLE </a:t>
            </a:r>
            <a:r>
              <a:rPr lang="en-US" altLang="zh-CN" dirty="0" err="1"/>
              <a:t>CDn_M</a:t>
            </a:r>
            <a:r>
              <a:rPr lang="en-US" altLang="zh-CN" dirty="0"/>
              <a:t> 1 ;</a:t>
            </a:r>
          </a:p>
          <a:p>
            <a:r>
              <a:rPr lang="en-US" altLang="zh-CN" dirty="0"/>
              <a:t>VARIABLE QS_M_Q 1 ;VARIABLE QS_M_S 1 ;</a:t>
            </a:r>
          </a:p>
          <a:p>
            <a:r>
              <a:rPr lang="en-US" altLang="zh-CN" dirty="0"/>
              <a:t>VARIABLE LENGTH_M_QS 1 ;</a:t>
            </a:r>
          </a:p>
          <a:p>
            <a:r>
              <a:rPr lang="en-US" altLang="zh-CN" dirty="0"/>
              <a:t>VARIABLE LENGTH_M_IN 1 ;</a:t>
            </a:r>
          </a:p>
          <a:p>
            <a:r>
              <a:rPr lang="en-US" altLang="zh-CN" dirty="0"/>
              <a:t>VARIABLE LENGTH_M_OUT 1 ;</a:t>
            </a:r>
          </a:p>
          <a:p>
            <a:r>
              <a:rPr lang="en-US" altLang="zh-CN" dirty="0"/>
              <a:t>VARIABLE OBJ_ANG45 1;</a:t>
            </a:r>
          </a:p>
          <a:p>
            <a:r>
              <a:rPr lang="en-US" altLang="zh-CN" dirty="0"/>
              <a:t>VARIABLE Q_M_1 1 ; VARIABLE Q_M_2 1 ;</a:t>
            </a:r>
          </a:p>
          <a:p>
            <a:r>
              <a:rPr lang="en-US" altLang="zh-CN" dirty="0"/>
              <a:t>VARIABLE CD_M_S 1;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I := 0 ; {number of iteration}</a:t>
            </a:r>
          </a:p>
          <a:p>
            <a:r>
              <a:rPr lang="en-US" altLang="zh-CN" dirty="0"/>
              <a:t>    refresh := 30 ; {print picture per refresh}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R := 0.75 ;{radius}</a:t>
            </a:r>
          </a:p>
          <a:p>
            <a:r>
              <a:rPr lang="en-US" altLang="zh-CN" dirty="0"/>
              <a:t>    HA_Q := 0.045 ; {HA half aperture}</a:t>
            </a:r>
          </a:p>
          <a:p>
            <a:r>
              <a:rPr lang="en-US" altLang="zh-CN" dirty="0"/>
              <a:t>    HA_B := 0.045 ; {HA half aperture}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	</a:t>
            </a:r>
          </a:p>
          <a:p>
            <a:r>
              <a:rPr lang="en-US" altLang="zh-CN" dirty="0"/>
              <a:t>CDAG_M_1:= 4.492416754494792;</a:t>
            </a:r>
          </a:p>
          <a:p>
            <a:r>
              <a:rPr lang="en-US" altLang="zh-CN" dirty="0"/>
              <a:t>CDAG_M_2:= 8.007583245505206;</a:t>
            </a:r>
          </a:p>
          <a:p>
            <a:r>
              <a:rPr lang="en-US" altLang="zh-CN" dirty="0" err="1"/>
              <a:t>CDn_M</a:t>
            </a:r>
            <a:r>
              <a:rPr lang="en-US" altLang="zh-CN" dirty="0"/>
              <a:t>:=-23.91203058000283;</a:t>
            </a:r>
          </a:p>
          <a:p>
            <a:r>
              <a:rPr lang="en-US" altLang="zh-CN" dirty="0"/>
              <a:t>QS_M_Q:= 3.154506298360239;</a:t>
            </a:r>
          </a:p>
          <a:p>
            <a:r>
              <a:rPr lang="en-US" altLang="zh-CN" dirty="0"/>
              <a:t>QS_M_S:=-281.2370306826160;</a:t>
            </a:r>
          </a:p>
          <a:p>
            <a:r>
              <a:rPr lang="en-US" altLang="zh-CN" dirty="0"/>
              <a:t>LENGTH_M_QS:=0.2000000000000000;</a:t>
            </a:r>
          </a:p>
          <a:p>
            <a:r>
              <a:rPr lang="en-US" altLang="zh-CN" dirty="0"/>
              <a:t>LENGTH_M_IN:=0.2500000000000000;</a:t>
            </a:r>
          </a:p>
          <a:p>
            <a:r>
              <a:rPr lang="en-US" altLang="zh-CN" dirty="0"/>
              <a:t>LENGTH_M_OUT:= 1.500000047434165;</a:t>
            </a:r>
          </a:p>
          <a:p>
            <a:r>
              <a:rPr lang="en-US" altLang="zh-CN" dirty="0"/>
              <a:t>Q_M_1:=0.0000000000000000E+000;</a:t>
            </a:r>
          </a:p>
          <a:p>
            <a:r>
              <a:rPr lang="en-US" altLang="zh-CN" dirty="0"/>
              <a:t>Q_M_2:=0.0000000000000000E+000;</a:t>
            </a:r>
          </a:p>
          <a:p>
            <a:r>
              <a:rPr lang="en-US" altLang="zh-CN" dirty="0"/>
              <a:t>CD_M_S:=2108.905236661127;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WRITE 6 '---number of iteration---' ;</a:t>
            </a:r>
          </a:p>
          <a:p>
            <a:r>
              <a:rPr lang="en-US" altLang="zh-CN" dirty="0"/>
              <a:t>  FIT CDAG_M_1 CDAG_M_2 </a:t>
            </a:r>
            <a:r>
              <a:rPr lang="en-US" altLang="zh-CN" dirty="0" err="1"/>
              <a:t>CDn_M</a:t>
            </a:r>
            <a:r>
              <a:rPr lang="en-US" altLang="zh-CN" dirty="0"/>
              <a:t> QS_M_Q  Q_M_1 Q_M_2 CD_M_S QS_M_S  {LENGTH_M_IN}  {LENGTH_M_OUT};</a:t>
            </a:r>
          </a:p>
          <a:p>
            <a:r>
              <a:rPr lang="en-US" altLang="zh-CN" dirty="0"/>
              <a:t>  I := I+1 ; IF I-INT(I/refresh)*refresh=0; WRITE 6 I ; ENDIF ;{'---number of iteration---'}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OBJ_ANG45 := (ABS(CDAG_M_1) + 5 + ABS(CDAG_M_2) + 5) - 22.5 ;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OV 2 3 0 ; {order 1, phase space </a:t>
            </a:r>
            <a:r>
              <a:rPr lang="en-US" altLang="zh-CN" dirty="0" err="1"/>
              <a:t>MSm</a:t>
            </a:r>
            <a:r>
              <a:rPr lang="en-US" altLang="zh-CN" dirty="0"/>
              <a:t> 3, # of parameters 0}</a:t>
            </a:r>
          </a:p>
          <a:p>
            <a:r>
              <a:rPr lang="en-US" altLang="zh-CN" dirty="0"/>
              <a:t>  PTY 0.0 ; {picture type 0.0 for straight-line and </a:t>
            </a:r>
            <a:r>
              <a:rPr lang="en-US" altLang="zh-CN" dirty="0" err="1"/>
              <a:t>nonzore</a:t>
            </a:r>
            <a:r>
              <a:rPr lang="en-US" altLang="zh-CN" dirty="0"/>
              <a:t> for lab}</a:t>
            </a:r>
          </a:p>
          <a:p>
            <a:r>
              <a:rPr lang="en-US" altLang="zh-CN" dirty="0"/>
              <a:t>  RPP 250 ; {particle type = proton, kinetic energy = 250MeV}</a:t>
            </a:r>
          </a:p>
          <a:p>
            <a:r>
              <a:rPr lang="en-US" altLang="zh-CN" dirty="0"/>
              <a:t>  SB 3.5E-3 7.5E-3 0    3.5E-3 7.5E-3 0    0 0 0 0 0;</a:t>
            </a:r>
          </a:p>
          <a:p>
            <a:r>
              <a:rPr lang="en-US" altLang="zh-CN" dirty="0"/>
              <a:t>  {&lt;x&gt;&lt;x'&gt;&lt;r12&gt;       &lt;y&gt;&lt;y'&gt;&lt;r34&gt;     &lt;t'&gt;&lt;</a:t>
            </a:r>
            <a:r>
              <a:rPr lang="en-US" altLang="zh-CN" dirty="0" err="1"/>
              <a:t>dE</a:t>
            </a:r>
            <a:r>
              <a:rPr lang="en-US" altLang="zh-CN" dirty="0"/>
              <a:t>/E&gt;&lt;r56&gt;&lt;dm/m&gt;&lt;z'&gt;}</a:t>
            </a:r>
          </a:p>
          <a:p>
            <a:r>
              <a:rPr lang="en-US" altLang="zh-CN" dirty="0"/>
              <a:t>  {x=2.0mm x'=3.0mr y=2.0mm y'=3.0mm z=0.0mm DP/p=5.0% momentum=729.134GeV/c}</a:t>
            </a:r>
          </a:p>
          <a:p>
            <a:r>
              <a:rPr lang="en-US" altLang="zh-CN" dirty="0"/>
              <a:t>  CR ;  ENVEL ; UM ;    {sets map to unity} BP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DL ABS(LENGTH_M_OUT) ;</a:t>
            </a:r>
          </a:p>
          <a:p>
            <a:r>
              <a:rPr lang="en-US" altLang="zh-CN" dirty="0"/>
              <a:t>  { MQ .2 Q_M_1 HA_Q ; }</a:t>
            </a:r>
          </a:p>
          <a:p>
            <a:r>
              <a:rPr lang="en-US" altLang="zh-CN" dirty="0"/>
              <a:t>  { DL 0.2 ; }</a:t>
            </a:r>
          </a:p>
          <a:p>
            <a:r>
              <a:rPr lang="en-US" altLang="zh-CN" dirty="0"/>
              <a:t>  { MQ .2 Q_M_2 HA_Q ; }</a:t>
            </a:r>
          </a:p>
          <a:p>
            <a:r>
              <a:rPr lang="en-US" altLang="zh-CN" dirty="0"/>
              <a:t>  { DL 0.2 ; }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MS R ABS(CDAG_M_1)+5 HA_B </a:t>
            </a:r>
            <a:r>
              <a:rPr lang="en-US" altLang="zh-CN" dirty="0" err="1"/>
              <a:t>CDn_M</a:t>
            </a:r>
            <a:r>
              <a:rPr lang="en-US" altLang="zh-CN" dirty="0"/>
              <a:t> CD_M_S 0 0 0; {/CD5/}</a:t>
            </a:r>
          </a:p>
          <a:p>
            <a:r>
              <a:rPr lang="en-US" altLang="zh-CN" dirty="0"/>
              <a:t>  MS R ABS(CDAG_M_2)+5 HA_B -</a:t>
            </a:r>
            <a:r>
              <a:rPr lang="en-US" altLang="zh-CN" dirty="0" err="1"/>
              <a:t>CDn_M</a:t>
            </a:r>
            <a:r>
              <a:rPr lang="en-US" altLang="zh-CN" dirty="0"/>
              <a:t> CD_M_S 0 0 0; {/CD6/}</a:t>
            </a:r>
          </a:p>
          <a:p>
            <a:endParaRPr lang="en-US" altLang="zh-CN" dirty="0"/>
          </a:p>
          <a:p>
            <a:r>
              <a:rPr lang="en-US" altLang="zh-CN" dirty="0"/>
              <a:t>  DL ABS(LENGTH_M_IN)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M5 ABS(LENGTH_M_QS) QS_M_Q QS_M_S 0.0 0.0 0.0 HA_B ;</a:t>
            </a:r>
          </a:p>
          <a:p>
            <a:endParaRPr lang="en-US" altLang="zh-CN" dirty="0"/>
          </a:p>
          <a:p>
            <a:r>
              <a:rPr lang="en-US" altLang="zh-CN" dirty="0"/>
              <a:t>  OBJ_R16_MAX := ME(1,6) ;</a:t>
            </a:r>
          </a:p>
          <a:p>
            <a:r>
              <a:rPr lang="en-US" altLang="zh-CN" dirty="0"/>
              <a:t>  DL ABS(LENGTH_M_IN)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MS R ABS(CDAG_M_2)+5 HA_B -</a:t>
            </a:r>
            <a:r>
              <a:rPr lang="en-US" altLang="zh-CN" dirty="0" err="1"/>
              <a:t>CDn_M</a:t>
            </a:r>
            <a:r>
              <a:rPr lang="en-US" altLang="zh-CN" dirty="0"/>
              <a:t> CD_M_S 0 0 0; {/CD5/}</a:t>
            </a:r>
          </a:p>
          <a:p>
            <a:r>
              <a:rPr lang="en-US" altLang="zh-CN" dirty="0"/>
              <a:t>  MS R ABS(CDAG_M_1)+5 HA_B </a:t>
            </a:r>
            <a:r>
              <a:rPr lang="en-US" altLang="zh-CN" dirty="0" err="1"/>
              <a:t>CDn_M</a:t>
            </a:r>
            <a:r>
              <a:rPr lang="en-US" altLang="zh-CN" dirty="0"/>
              <a:t> CD_M_S 0 0 0; {/CD6/}</a:t>
            </a:r>
          </a:p>
          <a:p>
            <a:endParaRPr lang="en-US" altLang="zh-CN" dirty="0"/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OBJ_R16 := ABS(ME(1,6)) ;</a:t>
            </a:r>
          </a:p>
          <a:p>
            <a:r>
              <a:rPr lang="en-US" altLang="zh-CN" dirty="0"/>
              <a:t>  OBJ_R26 := ABS(ME(2,6))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{ DL 0.2 ; }</a:t>
            </a:r>
          </a:p>
          <a:p>
            <a:r>
              <a:rPr lang="en-US" altLang="zh-CN" dirty="0"/>
              <a:t>  { MQ .2 Q_M_2 HA_Q ; }</a:t>
            </a:r>
          </a:p>
          <a:p>
            <a:r>
              <a:rPr lang="en-US" altLang="zh-CN" dirty="0"/>
              <a:t>  { DL 0.2 ; }</a:t>
            </a:r>
          </a:p>
          <a:p>
            <a:r>
              <a:rPr lang="en-US" altLang="zh-CN" dirty="0"/>
              <a:t>  { MQ .2 Q_M_1 HA_Q ; }</a:t>
            </a:r>
          </a:p>
          <a:p>
            <a:r>
              <a:rPr lang="en-US" altLang="zh-CN" dirty="0"/>
              <a:t>  DL ABS(LENGTH_M_OUT)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  OBJ_R12 := ME(1,2)/1;  </a:t>
            </a:r>
          </a:p>
          <a:p>
            <a:r>
              <a:rPr lang="en-US" altLang="zh-CN" dirty="0"/>
              <a:t>    { OBJ_R21 := ME(2,1)/1;   }</a:t>
            </a:r>
          </a:p>
          <a:p>
            <a:r>
              <a:rPr lang="en-US" altLang="zh-CN" dirty="0"/>
              <a:t>    OBJ_R34 := ME(3,4)/1;  </a:t>
            </a:r>
          </a:p>
          <a:p>
            <a:r>
              <a:rPr lang="en-US" altLang="zh-CN" dirty="0"/>
              <a:t>    { OBJ_R43 := ME(4,3)/1;   }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 OBJ_R11 := ABS(ME(1,1))- 1 ;</a:t>
            </a:r>
          </a:p>
          <a:p>
            <a:r>
              <a:rPr lang="en-US" altLang="zh-CN" dirty="0"/>
              <a:t>   OBJ_R33 := ABS(ME(3,3))- 1; </a:t>
            </a:r>
          </a:p>
          <a:p>
            <a:r>
              <a:rPr lang="en-US" altLang="zh-CN" dirty="0"/>
              <a:t>   </a:t>
            </a:r>
          </a:p>
          <a:p>
            <a:r>
              <a:rPr lang="en-US" altLang="zh-CN" dirty="0"/>
              <a:t>   OBJ_T126 := ABS(ME(1,26))/1 ;    </a:t>
            </a:r>
          </a:p>
          <a:p>
            <a:r>
              <a:rPr lang="en-US" altLang="zh-CN" dirty="0"/>
              <a:t>   OBJ_T346 := ABS(ME(3,46))/1 ;    </a:t>
            </a:r>
          </a:p>
          <a:p>
            <a:r>
              <a:rPr lang="en-US" altLang="zh-CN" dirty="0"/>
              <a:t>   { OBJ_T134 := ABS(ME(1,34))*0.0 ;      }</a:t>
            </a:r>
          </a:p>
          <a:p>
            <a:r>
              <a:rPr lang="en-US" altLang="zh-CN" dirty="0"/>
              <a:t>   { OBJ_T122 := ABS(ME(1,22))*0.0 ;     }</a:t>
            </a:r>
          </a:p>
          <a:p>
            <a:r>
              <a:rPr lang="en-US" altLang="zh-CN" dirty="0"/>
              <a:t>  </a:t>
            </a:r>
          </a:p>
          <a:p>
            <a:endParaRPr lang="en-US" altLang="zh-CN" dirty="0"/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IF I-INT(I/refresh)*refresh=0; EP ; {end the picture} PG -1 -2 ; {print to screen}</a:t>
            </a:r>
          </a:p>
          <a:p>
            <a:r>
              <a:rPr lang="en-US" altLang="zh-CN" dirty="0"/>
              <a:t>     WRITE 6 '' '' '' '' 'END FITTING' 'number of iteration' I ;</a:t>
            </a:r>
          </a:p>
          <a:p>
            <a:r>
              <a:rPr lang="en-US" altLang="zh-CN" dirty="0"/>
              <a:t>  WRITE 6 '---angle of CD_45---' ABS(CDAG_M_2) ABS(CDAG_M_2) ;</a:t>
            </a:r>
          </a:p>
          <a:p>
            <a:r>
              <a:rPr lang="en-US" altLang="zh-CN" dirty="0"/>
              <a:t>  WRITE 6 '---dispersion R16 R26---' ME(1,6) ME(2,6) ; {print aberration}</a:t>
            </a:r>
          </a:p>
          <a:p>
            <a:r>
              <a:rPr lang="en-US" altLang="zh-CN" dirty="0"/>
              <a:t>  WRITE 6 '---R16_MAX----' OBJ_R16_MAX ;</a:t>
            </a:r>
          </a:p>
          <a:p>
            <a:r>
              <a:rPr lang="en-US" altLang="zh-CN" dirty="0"/>
              <a:t>  WRITE 6 '---n of CD_45---' </a:t>
            </a:r>
            <a:r>
              <a:rPr lang="en-US" altLang="zh-CN" dirty="0" err="1"/>
              <a:t>CDn_M</a:t>
            </a:r>
            <a:r>
              <a:rPr lang="en-US" altLang="zh-CN" dirty="0"/>
              <a:t>  ;</a:t>
            </a:r>
          </a:p>
          <a:p>
            <a:r>
              <a:rPr lang="en-US" altLang="zh-CN" dirty="0"/>
              <a:t>  WRITE 6 'LENGTH' LENGTH_M_QS  LENGTH_M_IN LENGTH_M_OUT   ;</a:t>
            </a:r>
          </a:p>
          <a:p>
            <a:r>
              <a:rPr lang="en-US" altLang="zh-CN" dirty="0"/>
              <a:t>  WRITE 6 'QS' QS_M_Q  QS_M_S Q_M_1 Q_M_2;</a:t>
            </a:r>
          </a:p>
          <a:p>
            <a:r>
              <a:rPr lang="en-US" altLang="zh-CN" dirty="0"/>
              <a:t>  WRITE 6 '---OBJECTIVE---' OBJ_ANG45 OBJ_R16 OBJ_R26 OBJ_R12 OBJ_R21 OBJ_R34 OBJ_R43 OBJ_R11 OBJ_R33 OBJ_T126 OBJ_T346 OBJ_T134 OBJ_T122  ;</a:t>
            </a:r>
          </a:p>
          <a:p>
            <a:r>
              <a:rPr lang="en-US" altLang="zh-CN" dirty="0"/>
              <a:t>  { PM 6 ; }</a:t>
            </a:r>
          </a:p>
          <a:p>
            <a:r>
              <a:rPr lang="en-US" altLang="zh-CN" dirty="0"/>
              <a:t>  ENDIF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ENDFIT 1E-3 200000 4 OBJ_ANG45 OBJ_R16 OBJ_R26 OBJ_R12 OBJ_R21 OBJ_R34 OBJ_R43 OBJ_R11 OBJ_R33 OBJ_T126 OBJ_T346 OBJ_T134 OBJ_T122  ;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WRITE 6 '' '' '' '' 'END FITTING' 'number of iteration' I ;</a:t>
            </a:r>
          </a:p>
          <a:p>
            <a:r>
              <a:rPr lang="en-US" altLang="zh-CN" dirty="0"/>
              <a:t>  WRITE 6 '---OBJECTIVE---' OBJ_ANG45 OBJ_R16 OBJ_R26 OBJ_R12 OBJ_R21 OBJ_R34 OBJ_R43 OBJ_R11 OBJ_R33 OBJ_T126 OBJ_T346 OBJ_T134 OBJ_T122 ;</a:t>
            </a:r>
          </a:p>
          <a:p>
            <a:r>
              <a:rPr lang="en-US" altLang="zh-CN" dirty="0"/>
              <a:t>  WRITE 6 'T126 T346 T134' ME(1,26) ME(3,46) ME(1,34) ;</a:t>
            </a:r>
          </a:p>
          <a:p>
            <a:endParaRPr lang="en-US" altLang="zh-CN" dirty="0"/>
          </a:p>
          <a:p>
            <a:r>
              <a:rPr lang="en-US" altLang="zh-CN" dirty="0"/>
              <a:t>  WRITE 6 '-----------------';</a:t>
            </a:r>
          </a:p>
          <a:p>
            <a:r>
              <a:rPr lang="en-US" altLang="zh-CN" dirty="0"/>
              <a:t>  WRITE 6 'CDAG_M_1:='&amp;ST(CDAG_M_1)&amp;';' ;</a:t>
            </a:r>
          </a:p>
          <a:p>
            <a:r>
              <a:rPr lang="en-US" altLang="zh-CN" dirty="0"/>
              <a:t>  WRITE 6 'CDAG_M_2:='&amp;ST(CDAG_M_2)&amp;';' ;</a:t>
            </a:r>
          </a:p>
          <a:p>
            <a:r>
              <a:rPr lang="en-US" altLang="zh-CN" dirty="0"/>
              <a:t>  WRITE 6 '</a:t>
            </a:r>
            <a:r>
              <a:rPr lang="en-US" altLang="zh-CN" dirty="0" err="1"/>
              <a:t>CDn_M</a:t>
            </a:r>
            <a:r>
              <a:rPr lang="en-US" altLang="zh-CN" dirty="0"/>
              <a:t>:='&amp;ST(</a:t>
            </a:r>
            <a:r>
              <a:rPr lang="en-US" altLang="zh-CN" dirty="0" err="1"/>
              <a:t>CDn_M</a:t>
            </a:r>
            <a:r>
              <a:rPr lang="en-US" altLang="zh-CN" dirty="0"/>
              <a:t>)&amp;';' ;</a:t>
            </a:r>
          </a:p>
          <a:p>
            <a:r>
              <a:rPr lang="en-US" altLang="zh-CN" dirty="0"/>
              <a:t>  WRITE 6 'QS_M_Q:='&amp;ST(QS_M_Q)&amp;';' ;</a:t>
            </a:r>
          </a:p>
          <a:p>
            <a:r>
              <a:rPr lang="en-US" altLang="zh-CN" dirty="0"/>
              <a:t>  WRITE 6 'QS_M_S:='&amp;ST(QS_M_S)&amp;';' ;</a:t>
            </a:r>
          </a:p>
          <a:p>
            <a:r>
              <a:rPr lang="en-US" altLang="zh-CN" dirty="0"/>
              <a:t>  WRITE 6 'LENGTH_M_QS:='&amp;ST(LENGTH_M_QS)&amp;';' ;</a:t>
            </a:r>
          </a:p>
          <a:p>
            <a:r>
              <a:rPr lang="en-US" altLang="zh-CN" dirty="0"/>
              <a:t>  WRITE 6 'LENGTH_M_IN:='&amp;ST(LENGTH_M_IN)&amp;';' ;</a:t>
            </a:r>
          </a:p>
          <a:p>
            <a:r>
              <a:rPr lang="en-US" altLang="zh-CN" dirty="0"/>
              <a:t>  WRITE 6 'LENGTH_M_OUT:='&amp;ST(LENGTH_M_OUT)&amp;';' ;</a:t>
            </a:r>
          </a:p>
          <a:p>
            <a:r>
              <a:rPr lang="en-US" altLang="zh-CN" dirty="0"/>
              <a:t>  WRITE 6 'Q_M_1:='&amp;ST(Q_M_1)&amp;';' ;</a:t>
            </a:r>
          </a:p>
          <a:p>
            <a:r>
              <a:rPr lang="en-US" altLang="zh-CN" dirty="0"/>
              <a:t>  WRITE 6 'Q_M_2:='&amp;ST(Q_M_2)&amp;';' ;</a:t>
            </a:r>
          </a:p>
          <a:p>
            <a:r>
              <a:rPr lang="en-US" altLang="zh-CN" dirty="0"/>
              <a:t>  WRITE 6 'CD_M_S:='&amp;ST(CD_M_S)&amp;';' ;</a:t>
            </a:r>
          </a:p>
          <a:p>
            <a:r>
              <a:rPr lang="en-US" altLang="zh-CN" dirty="0"/>
              <a:t>  </a:t>
            </a:r>
          </a:p>
          <a:p>
            <a:endParaRPr lang="en-US" altLang="zh-CN" dirty="0"/>
          </a:p>
          <a:p>
            <a:r>
              <a:rPr lang="en-US" altLang="zh-CN" dirty="0"/>
              <a:t>  PM 6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ENDPROCEDURE ;</a:t>
            </a:r>
          </a:p>
          <a:p>
            <a:r>
              <a:rPr lang="en-US" altLang="zh-CN" dirty="0"/>
              <a:t>RUN ; END ;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172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3551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{cosy script for HUST SC Gantry </a:t>
            </a:r>
            <a:r>
              <a:rPr lang="en-US" altLang="zh-CN" dirty="0" err="1"/>
              <a:t>DownStream</a:t>
            </a:r>
            <a:r>
              <a:rPr lang="en-US" altLang="zh-CN" dirty="0"/>
              <a:t>, B. Qin, 2018-12-11, CFB-V7}</a:t>
            </a:r>
          </a:p>
          <a:p>
            <a:r>
              <a:rPr lang="en-US" altLang="zh-CN" dirty="0"/>
              <a:t>{translated from original TRANSPORT script}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{ WRITE 6 '--PM--'; PM 6 ;}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INCLUDE 'COSY' ;</a:t>
            </a:r>
          </a:p>
          <a:p>
            <a:r>
              <a:rPr lang="en-US" altLang="zh-CN" dirty="0"/>
              <a:t>PROCEDURE RUN ;</a:t>
            </a:r>
          </a:p>
          <a:p>
            <a:r>
              <a:rPr lang="en-US" altLang="zh-CN" dirty="0"/>
              <a:t>VARIABLE I 1 ; {number of iteration} VARIABLE refresh 1 ; {print picture per refresh}</a:t>
            </a:r>
          </a:p>
          <a:p>
            <a:r>
              <a:rPr lang="en-US" altLang="zh-CN" dirty="0"/>
              <a:t>VARIABLE R 1 ; {radius} VARIABLE HA_B 1 ; VARIABLE HA_Q 1 ; {HA half aperture}</a:t>
            </a:r>
          </a:p>
          <a:p>
            <a:r>
              <a:rPr lang="en-US" altLang="zh-CN" dirty="0"/>
              <a:t>VARIABLE QG0 1 ; VARIABLE QG1 1 ; VARIABLE QG2 1 ; VARIABLE QG3 1 ;</a:t>
            </a:r>
          </a:p>
          <a:p>
            <a:r>
              <a:rPr lang="en-US" altLang="zh-CN" dirty="0"/>
              <a:t>VARIABLE QG4 1 ; VARIABLE QG5 1 ; VARIABLE QG6 1 ; {n of quadrupole}</a:t>
            </a:r>
          </a:p>
          <a:p>
            <a:r>
              <a:rPr lang="en-US" altLang="zh-CN" dirty="0"/>
              <a:t>VARIABLE CD13Ag 1 ; VARIABLE CD2Ag 1 ;</a:t>
            </a:r>
          </a:p>
          <a:p>
            <a:r>
              <a:rPr lang="en-US" altLang="zh-CN" dirty="0"/>
              <a:t>VARIABLE CD48Ag 1 ; VARIABLE CD57Ag 1 ; VARIABLE CD6Ag 1 ;  {angle of bending magnet}</a:t>
            </a:r>
          </a:p>
          <a:p>
            <a:r>
              <a:rPr lang="en-US" altLang="zh-CN" dirty="0"/>
              <a:t>VARIABLE CD13n 1 ; VARIABLE CD2n 1 ;</a:t>
            </a:r>
          </a:p>
          <a:p>
            <a:r>
              <a:rPr lang="en-US" altLang="zh-CN" dirty="0"/>
              <a:t>VARIABLE CD48n 1 ; VARIABLE CD57n 1 ; VARIABLE CD6n 1 ;  {n of bending magnet}</a:t>
            </a:r>
          </a:p>
          <a:p>
            <a:r>
              <a:rPr lang="en-US" altLang="zh-CN" dirty="0"/>
              <a:t>VARIABLE CDn2_1 1 ;</a:t>
            </a:r>
          </a:p>
          <a:p>
            <a:r>
              <a:rPr lang="en-US" altLang="zh-CN" dirty="0"/>
              <a:t>VARIABLE OBJ_ANG135 1; VARIABLE OBJ_R16 1; VARIABLE OBJ_R26 1; VARIABLE OBJ_SIGMA11 1;</a:t>
            </a:r>
          </a:p>
          <a:p>
            <a:r>
              <a:rPr lang="en-US" altLang="zh-CN" dirty="0"/>
              <a:t>VARIABLE OBJ_SIGMA33 1; VARIABLE OBJ_SIGMA21 1; VARIABLE OBJ_SIGMA43 1; VARIABLE OBJ_n45 1;</a:t>
            </a:r>
          </a:p>
          <a:p>
            <a:r>
              <a:rPr lang="en-US" altLang="zh-CN" dirty="0"/>
              <a:t>VARIABLE OBJ_n46 1; VARIABLE OBJ_R16_MAX 1; VARIABLE OBJ1 1; VARIABLE OBJ2 1; VARIABLE OBJ3 1;</a:t>
            </a:r>
          </a:p>
          <a:p>
            <a:r>
              <a:rPr lang="en-US" altLang="zh-CN" dirty="0"/>
              <a:t>VARIABLE OBJ_R11 1 ;VARIABLE OBJ_R12 1 ;VARIABLE OBJ_R21 1 ;VARIABLE OBJ_R33 1 ;VARIABLE OBJ_R34 1 ;VARIABLE OBJ_R43 1 ;</a:t>
            </a:r>
          </a:p>
          <a:p>
            <a:r>
              <a:rPr lang="en-US" altLang="zh-CN" dirty="0"/>
              <a:t>VARIABLE LENGTH_1 1 ; VARIABLE LENGTH_2 1 ;</a:t>
            </a:r>
          </a:p>
          <a:p>
            <a:r>
              <a:rPr lang="en-US" altLang="zh-CN" dirty="0"/>
              <a:t>VARIABLE M51 1 ; VARIABLE M52 1 ; VARIABLE M53 1 ;</a:t>
            </a:r>
          </a:p>
          <a:p>
            <a:r>
              <a:rPr lang="en-US" altLang="zh-CN" dirty="0"/>
              <a:t>VARIABLE M5_Q 1 ;  VARIABLE M5_S 1 ;</a:t>
            </a:r>
          </a:p>
          <a:p>
            <a:r>
              <a:rPr lang="en-US" altLang="zh-CN" dirty="0"/>
              <a:t>VARIABLE M5_S_1 1 ; VARIABLE M5_S_2 1 ;</a:t>
            </a:r>
          </a:p>
          <a:p>
            <a:r>
              <a:rPr lang="en-US" altLang="zh-CN" dirty="0"/>
              <a:t>VARIABLE CDAG_1 1 ; VARIABLE CDAG_2 1 ; VARIABLE CDAG_3 1 ;</a:t>
            </a:r>
          </a:p>
          <a:p>
            <a:r>
              <a:rPr lang="en-US" altLang="zh-CN" dirty="0"/>
              <a:t>VARIABLE OBJ_T126 1 ; VARIABLE OBJ_T346 1 ; VARIABLE OBJ_T134 1 ; VARIABLE OBJ_T122 1 ;</a:t>
            </a:r>
          </a:p>
          <a:p>
            <a:endParaRPr lang="en-US" altLang="zh-CN" dirty="0"/>
          </a:p>
          <a:p>
            <a:r>
              <a:rPr lang="en-US" altLang="zh-CN" dirty="0"/>
              <a:t>VARIABLE R_M 1 ;</a:t>
            </a:r>
          </a:p>
          <a:p>
            <a:r>
              <a:rPr lang="en-US" altLang="zh-CN" dirty="0"/>
              <a:t>VARIABLE CDAG_M_1 1 ;VARIABLE CDAG_M_2 1 ;VARIABLE CDAG_M_3 1 ;</a:t>
            </a:r>
          </a:p>
          <a:p>
            <a:r>
              <a:rPr lang="en-US" altLang="zh-CN" dirty="0"/>
              <a:t>VARIABLE </a:t>
            </a:r>
            <a:r>
              <a:rPr lang="en-US" altLang="zh-CN" dirty="0" err="1"/>
              <a:t>CDn_M</a:t>
            </a:r>
            <a:r>
              <a:rPr lang="en-US" altLang="zh-CN" dirty="0"/>
              <a:t> 1 ;</a:t>
            </a:r>
          </a:p>
          <a:p>
            <a:r>
              <a:rPr lang="en-US" altLang="zh-CN" dirty="0"/>
              <a:t>VARIABLE QS_M_Q 1 ;VARIABLE QS_M_S 1 ;</a:t>
            </a:r>
          </a:p>
          <a:p>
            <a:r>
              <a:rPr lang="en-US" altLang="zh-CN" dirty="0"/>
              <a:t>VARIABLE LENGTH_M_QS 1 ;</a:t>
            </a:r>
          </a:p>
          <a:p>
            <a:r>
              <a:rPr lang="en-US" altLang="zh-CN" dirty="0"/>
              <a:t>VARIABLE LENGTH_M_IN 1 ;</a:t>
            </a:r>
          </a:p>
          <a:p>
            <a:r>
              <a:rPr lang="en-US" altLang="zh-CN" dirty="0"/>
              <a:t>VARIABLE LENGTH_M_OUT 1 ;</a:t>
            </a:r>
          </a:p>
          <a:p>
            <a:r>
              <a:rPr lang="en-US" altLang="zh-CN" dirty="0"/>
              <a:t>VARIABLE OBJ_ANG45 1;</a:t>
            </a:r>
          </a:p>
          <a:p>
            <a:r>
              <a:rPr lang="en-US" altLang="zh-CN" dirty="0"/>
              <a:t>VARIABLE Q_M_1 1 ; VARIABLE Q_M_2 1 ;</a:t>
            </a:r>
          </a:p>
          <a:p>
            <a:r>
              <a:rPr lang="en-US" altLang="zh-CN" dirty="0"/>
              <a:t>VARIABLE CD_M_S 1;</a:t>
            </a:r>
          </a:p>
          <a:p>
            <a:r>
              <a:rPr lang="en-US" altLang="zh-CN" dirty="0"/>
              <a:t>VARIABLE QS_M_Q_2 1 ;VARIABLE QS_M_S_2 1 ;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I := 0 ; {number of iteration}</a:t>
            </a:r>
          </a:p>
          <a:p>
            <a:r>
              <a:rPr lang="en-US" altLang="zh-CN" dirty="0"/>
              <a:t>    refresh := 30 ; {print picture per refresh}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R := 0.75 ;{radius}</a:t>
            </a:r>
          </a:p>
          <a:p>
            <a:r>
              <a:rPr lang="en-US" altLang="zh-CN" dirty="0"/>
              <a:t>    HA_Q := 0.045 ; {HA half aperture}</a:t>
            </a:r>
          </a:p>
          <a:p>
            <a:r>
              <a:rPr lang="en-US" altLang="zh-CN" dirty="0"/>
              <a:t>    HA_B := 0.045 ; {HA half aperture}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CDAG_M_1:= 12.50027119288232;</a:t>
            </a:r>
          </a:p>
          <a:p>
            <a:r>
              <a:rPr lang="en-US" altLang="zh-CN" dirty="0"/>
              <a:t>CDAG_M_2:=0.2533432570135082E-007;</a:t>
            </a:r>
          </a:p>
          <a:p>
            <a:r>
              <a:rPr lang="en-US" altLang="zh-CN" dirty="0" err="1"/>
              <a:t>CDn_M</a:t>
            </a:r>
            <a:r>
              <a:rPr lang="en-US" altLang="zh-CN" dirty="0"/>
              <a:t>:= 11.63288388230849;</a:t>
            </a:r>
          </a:p>
          <a:p>
            <a:r>
              <a:rPr lang="en-US" altLang="zh-CN" dirty="0"/>
              <a:t>QS_M_Q:= 2.325565656987836;</a:t>
            </a:r>
          </a:p>
          <a:p>
            <a:r>
              <a:rPr lang="en-US" altLang="zh-CN" dirty="0"/>
              <a:t>QS_M_S:=-45.95429740645267;</a:t>
            </a:r>
          </a:p>
          <a:p>
            <a:r>
              <a:rPr lang="en-US" altLang="zh-CN" dirty="0"/>
              <a:t>LENGTH_M_QS:=0.2000000000000000;</a:t>
            </a:r>
          </a:p>
          <a:p>
            <a:r>
              <a:rPr lang="en-US" altLang="zh-CN" dirty="0"/>
              <a:t>LENGTH_M_IN:=0.2500000000000000;</a:t>
            </a:r>
          </a:p>
          <a:p>
            <a:r>
              <a:rPr lang="en-US" altLang="zh-CN" dirty="0"/>
              <a:t>LENGTH_M_OUT:=0.7000000000000000;</a:t>
            </a:r>
          </a:p>
          <a:p>
            <a:r>
              <a:rPr lang="en-US" altLang="zh-CN" dirty="0"/>
              <a:t>Q_M_1:=0.2921249845312096;</a:t>
            </a:r>
          </a:p>
          <a:p>
            <a:r>
              <a:rPr lang="en-US" altLang="zh-CN" dirty="0"/>
              <a:t>Q_M_2:= 1.407060135007493;</a:t>
            </a:r>
          </a:p>
          <a:p>
            <a:r>
              <a:rPr lang="en-US" altLang="zh-CN" dirty="0"/>
              <a:t>CD_M_S:=-5.000000000000000;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WRITE 6 '---number of iteration---' ;</a:t>
            </a:r>
          </a:p>
          <a:p>
            <a:r>
              <a:rPr lang="en-US" altLang="zh-CN" dirty="0"/>
              <a:t>  FIT CDAG_M_1 CDAG_M_2 </a:t>
            </a:r>
            <a:r>
              <a:rPr lang="en-US" altLang="zh-CN" dirty="0" err="1"/>
              <a:t>CDn_M</a:t>
            </a:r>
            <a:r>
              <a:rPr lang="en-US" altLang="zh-CN" dirty="0"/>
              <a:t> QS_M_Q  Q_M_1 Q_M_2 {CD_M_S} QS_M_S  {LENGTH_M_IN}  {LENGTH_M_OUT};</a:t>
            </a:r>
          </a:p>
          <a:p>
            <a:r>
              <a:rPr lang="en-US" altLang="zh-CN" dirty="0"/>
              <a:t>  I := I+1 ; IF I-INT(I/refresh)*refresh=0; WRITE 6 I ; ENDIF ;{'---number of iteration---'}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OBJ_ANG45 := (ABS(CDAG_M_1) + 5 + ABS(CDAG_M_2) + 5) - 22.5 ;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OV 2 3 0 ; {order 1, phase space </a:t>
            </a:r>
            <a:r>
              <a:rPr lang="en-US" altLang="zh-CN" dirty="0" err="1"/>
              <a:t>MSm</a:t>
            </a:r>
            <a:r>
              <a:rPr lang="en-US" altLang="zh-CN" dirty="0"/>
              <a:t> 3, # of parameters 0}</a:t>
            </a:r>
          </a:p>
          <a:p>
            <a:r>
              <a:rPr lang="en-US" altLang="zh-CN" dirty="0"/>
              <a:t>  PTY 0.0 ; {picture type 0.0 for straight-line and </a:t>
            </a:r>
            <a:r>
              <a:rPr lang="en-US" altLang="zh-CN" dirty="0" err="1"/>
              <a:t>nonzore</a:t>
            </a:r>
            <a:r>
              <a:rPr lang="en-US" altLang="zh-CN" dirty="0"/>
              <a:t> for lab}</a:t>
            </a:r>
          </a:p>
          <a:p>
            <a:r>
              <a:rPr lang="en-US" altLang="zh-CN" dirty="0"/>
              <a:t>  RPP 250 ; {particle type = proton, kinetic energy = 250MeV}</a:t>
            </a:r>
          </a:p>
          <a:p>
            <a:r>
              <a:rPr lang="en-US" altLang="zh-CN" dirty="0"/>
              <a:t>  SB 3.5E-3 7.5E-3 0    3.5E-3 7.5E-3 0    0 0 0 0 0;</a:t>
            </a:r>
          </a:p>
          <a:p>
            <a:r>
              <a:rPr lang="en-US" altLang="zh-CN" dirty="0"/>
              <a:t>  {&lt;x&gt;&lt;x'&gt;&lt;r12&gt;       &lt;y&gt;&lt;y'&gt;&lt;r34&gt;     &lt;t'&gt;&lt;</a:t>
            </a:r>
            <a:r>
              <a:rPr lang="en-US" altLang="zh-CN" dirty="0" err="1"/>
              <a:t>dE</a:t>
            </a:r>
            <a:r>
              <a:rPr lang="en-US" altLang="zh-CN" dirty="0"/>
              <a:t>/E&gt;&lt;r56&gt;&lt;dm/m&gt;&lt;z'&gt;}</a:t>
            </a:r>
          </a:p>
          <a:p>
            <a:r>
              <a:rPr lang="en-US" altLang="zh-CN" dirty="0"/>
              <a:t>  {x=2.0mm x'=3.0mr y=2.0mm y'=3.0mm z=0.0mm DP/p=5.0% momentum=729.134GeV/c}</a:t>
            </a:r>
          </a:p>
          <a:p>
            <a:r>
              <a:rPr lang="en-US" altLang="zh-CN" dirty="0"/>
              <a:t>  CR ;  ENVEL ; UM ;    {sets map to unity} BP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DL ABS(LENGTH_M_OUT) ;</a:t>
            </a:r>
          </a:p>
          <a:p>
            <a:r>
              <a:rPr lang="en-US" altLang="zh-CN" dirty="0"/>
              <a:t>  MQ .2 Q_M_1 HA_Q ;</a:t>
            </a:r>
          </a:p>
          <a:p>
            <a:r>
              <a:rPr lang="en-US" altLang="zh-CN" dirty="0"/>
              <a:t>  DL 0.2 ;</a:t>
            </a:r>
          </a:p>
          <a:p>
            <a:r>
              <a:rPr lang="en-US" altLang="zh-CN" dirty="0"/>
              <a:t>  MQ .2 Q_M_2 HA_Q ;</a:t>
            </a:r>
          </a:p>
          <a:p>
            <a:r>
              <a:rPr lang="en-US" altLang="zh-CN" dirty="0"/>
              <a:t>  DL 0.2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MS R ABS(CDAG_M_1)+5 HA_B </a:t>
            </a:r>
            <a:r>
              <a:rPr lang="en-US" altLang="zh-CN" dirty="0" err="1"/>
              <a:t>CDn_M</a:t>
            </a:r>
            <a:r>
              <a:rPr lang="en-US" altLang="zh-CN" dirty="0"/>
              <a:t> CD_M_S 0 0 0; {/CD5/}</a:t>
            </a:r>
          </a:p>
          <a:p>
            <a:r>
              <a:rPr lang="en-US" altLang="zh-CN" dirty="0"/>
              <a:t>  MS R ABS(CDAG_M_2)+5 HA_B -</a:t>
            </a:r>
            <a:r>
              <a:rPr lang="en-US" altLang="zh-CN" dirty="0" err="1"/>
              <a:t>CDn_M</a:t>
            </a:r>
            <a:r>
              <a:rPr lang="en-US" altLang="zh-CN" dirty="0"/>
              <a:t> CD_M_S 0 0 0; {/CD6/}</a:t>
            </a:r>
          </a:p>
          <a:p>
            <a:endParaRPr lang="en-US" altLang="zh-CN" dirty="0"/>
          </a:p>
          <a:p>
            <a:r>
              <a:rPr lang="en-US" altLang="zh-CN" dirty="0"/>
              <a:t>  DL ABS(LENGTH_M_IN)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M5 ABS(LENGTH_M_QS) QS_M_Q QS_M_S 0.0 0.0 0.0 HA_B ;</a:t>
            </a:r>
          </a:p>
          <a:p>
            <a:endParaRPr lang="en-US" altLang="zh-CN" dirty="0"/>
          </a:p>
          <a:p>
            <a:r>
              <a:rPr lang="en-US" altLang="zh-CN" dirty="0"/>
              <a:t>  OBJ_R16_MAX := ME(1,6) ;</a:t>
            </a:r>
          </a:p>
          <a:p>
            <a:r>
              <a:rPr lang="en-US" altLang="zh-CN" dirty="0"/>
              <a:t>  DL ABS(LENGTH_M_IN)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MS R ABS(CDAG_M_2)+5 HA_B -</a:t>
            </a:r>
            <a:r>
              <a:rPr lang="en-US" altLang="zh-CN" dirty="0" err="1"/>
              <a:t>CDn_M</a:t>
            </a:r>
            <a:r>
              <a:rPr lang="en-US" altLang="zh-CN" dirty="0"/>
              <a:t> CD_M_S 0 0 0; {/CD5/}</a:t>
            </a:r>
          </a:p>
          <a:p>
            <a:r>
              <a:rPr lang="en-US" altLang="zh-CN" dirty="0"/>
              <a:t>  MS R ABS(CDAG_M_1)+5 HA_B </a:t>
            </a:r>
            <a:r>
              <a:rPr lang="en-US" altLang="zh-CN" dirty="0" err="1"/>
              <a:t>CDn_M</a:t>
            </a:r>
            <a:r>
              <a:rPr lang="en-US" altLang="zh-CN" dirty="0"/>
              <a:t> CD_M_S 0 0 0; {/CD6/}</a:t>
            </a:r>
          </a:p>
          <a:p>
            <a:endParaRPr lang="en-US" altLang="zh-CN" dirty="0"/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OBJ_R16 := ABS(ME(1,6)) ;</a:t>
            </a:r>
          </a:p>
          <a:p>
            <a:r>
              <a:rPr lang="en-US" altLang="zh-CN" dirty="0"/>
              <a:t>  OBJ_R26 := ABS(ME(2,6))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DL 0.2 ;</a:t>
            </a:r>
          </a:p>
          <a:p>
            <a:r>
              <a:rPr lang="en-US" altLang="zh-CN" dirty="0"/>
              <a:t>  MQ .2 Q_M_2 HA_Q ;</a:t>
            </a:r>
          </a:p>
          <a:p>
            <a:r>
              <a:rPr lang="en-US" altLang="zh-CN" dirty="0"/>
              <a:t>  DL 0.2 ;</a:t>
            </a:r>
          </a:p>
          <a:p>
            <a:r>
              <a:rPr lang="en-US" altLang="zh-CN" dirty="0"/>
              <a:t>  MQ .2 Q_M_1 HA_Q ;</a:t>
            </a:r>
          </a:p>
          <a:p>
            <a:r>
              <a:rPr lang="en-US" altLang="zh-CN" dirty="0"/>
              <a:t>  DL ABS(LENGTH_M_OUT)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  OBJ_R12 := ME(1,2)/1;  </a:t>
            </a:r>
          </a:p>
          <a:p>
            <a:r>
              <a:rPr lang="en-US" altLang="zh-CN" dirty="0"/>
              <a:t>    { OBJ_R21 := ME(2,1)/1;   }</a:t>
            </a:r>
          </a:p>
          <a:p>
            <a:r>
              <a:rPr lang="en-US" altLang="zh-CN" dirty="0"/>
              <a:t>    OBJ_R34 := ME(3,4)/1;  </a:t>
            </a:r>
          </a:p>
          <a:p>
            <a:r>
              <a:rPr lang="en-US" altLang="zh-CN" dirty="0"/>
              <a:t>    { OBJ_R43 := ME(4,3)/1;   }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 OBJ_R11 := ABS(ME(1,1))- 1 ;</a:t>
            </a:r>
          </a:p>
          <a:p>
            <a:r>
              <a:rPr lang="en-US" altLang="zh-CN" dirty="0"/>
              <a:t>   OBJ_R33 := ABS(ME(3,3))- 1; </a:t>
            </a:r>
          </a:p>
          <a:p>
            <a:r>
              <a:rPr lang="en-US" altLang="zh-CN" dirty="0"/>
              <a:t>   </a:t>
            </a:r>
          </a:p>
          <a:p>
            <a:r>
              <a:rPr lang="en-US" altLang="zh-CN" dirty="0"/>
              <a:t>   OBJ_T126 := ABS(ME(1,26))/1 ;    </a:t>
            </a:r>
          </a:p>
          <a:p>
            <a:r>
              <a:rPr lang="en-US" altLang="zh-CN" dirty="0"/>
              <a:t>   OBJ_T346 := ABS(ME(3,46))/1 ;    </a:t>
            </a:r>
          </a:p>
          <a:p>
            <a:r>
              <a:rPr lang="en-US" altLang="zh-CN" dirty="0"/>
              <a:t>   { OBJ_T134 := ABS(ME(1,34))*0.0 ;      }</a:t>
            </a:r>
          </a:p>
          <a:p>
            <a:r>
              <a:rPr lang="en-US" altLang="zh-CN" dirty="0"/>
              <a:t>   { OBJ_T122 := ABS(ME(1,22))*0.0 ;     }</a:t>
            </a:r>
          </a:p>
          <a:p>
            <a:r>
              <a:rPr lang="en-US" altLang="zh-CN" dirty="0"/>
              <a:t>  </a:t>
            </a:r>
          </a:p>
          <a:p>
            <a:endParaRPr lang="en-US" altLang="zh-CN" dirty="0"/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IF I-INT(I/refresh)*refresh=0; EP ; {end the picture} PG -1 -2 ; {print to screen}</a:t>
            </a:r>
          </a:p>
          <a:p>
            <a:r>
              <a:rPr lang="en-US" altLang="zh-CN" dirty="0"/>
              <a:t>     WRITE 6 '' '' '' '' 'END FITTING' 'number of iteration' I ;</a:t>
            </a:r>
          </a:p>
          <a:p>
            <a:r>
              <a:rPr lang="en-US" altLang="zh-CN" dirty="0"/>
              <a:t>  WRITE 6 '---angle of CD_45---' ABS(CDAG_M_2) ABS(CDAG_M_2) ;</a:t>
            </a:r>
          </a:p>
          <a:p>
            <a:r>
              <a:rPr lang="en-US" altLang="zh-CN" dirty="0"/>
              <a:t>  WRITE 6 '---dispersion R16 R26---' ME(1,6) ME(2,6) ; {print aberration}</a:t>
            </a:r>
          </a:p>
          <a:p>
            <a:r>
              <a:rPr lang="en-US" altLang="zh-CN" dirty="0"/>
              <a:t>  WRITE 6 '---R16_MAX----' OBJ_R16_MAX ;</a:t>
            </a:r>
          </a:p>
          <a:p>
            <a:r>
              <a:rPr lang="en-US" altLang="zh-CN" dirty="0"/>
              <a:t>  WRITE 6 '---n of CD_45---' </a:t>
            </a:r>
            <a:r>
              <a:rPr lang="en-US" altLang="zh-CN" dirty="0" err="1"/>
              <a:t>CDn_M</a:t>
            </a:r>
            <a:r>
              <a:rPr lang="en-US" altLang="zh-CN" dirty="0"/>
              <a:t>  ;</a:t>
            </a:r>
          </a:p>
          <a:p>
            <a:r>
              <a:rPr lang="en-US" altLang="zh-CN" dirty="0"/>
              <a:t>  WRITE 6 'LENGTH' LENGTH_M_QS  LENGTH_M_IN LENGTH_M_OUT   ;</a:t>
            </a:r>
          </a:p>
          <a:p>
            <a:r>
              <a:rPr lang="en-US" altLang="zh-CN" dirty="0"/>
              <a:t>  WRITE 6 'QS' QS_M_Q  QS_M_S Q_M_1 Q_M_2;</a:t>
            </a:r>
          </a:p>
          <a:p>
            <a:r>
              <a:rPr lang="en-US" altLang="zh-CN" dirty="0"/>
              <a:t>  WRITE 6 '---OBJECTIVE---' OBJ_ANG45 OBJ_R16 OBJ_R26 OBJ_R12 OBJ_R21 OBJ_R34 OBJ_R43 OBJ_R11 OBJ_R33 OBJ_T126 OBJ_T346 OBJ_T134 OBJ_T122  ;</a:t>
            </a:r>
          </a:p>
          <a:p>
            <a:r>
              <a:rPr lang="en-US" altLang="zh-CN" dirty="0"/>
              <a:t>  { PM 6 ; }</a:t>
            </a:r>
          </a:p>
          <a:p>
            <a:r>
              <a:rPr lang="en-US" altLang="zh-CN" dirty="0"/>
              <a:t>  ENDIF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ENDFIT 1E-3 200000 4 OBJ_ANG45 OBJ_R16 OBJ_R26 OBJ_R12 OBJ_R21 OBJ_R34 OBJ_R43 OBJ_R11 OBJ_R33 OBJ_T126 OBJ_T346 OBJ_T134 OBJ_T122  ;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WRITE 6 '' '' '' '' 'END FITTING' 'number of iteration' I ;</a:t>
            </a:r>
          </a:p>
          <a:p>
            <a:r>
              <a:rPr lang="en-US" altLang="zh-CN" dirty="0"/>
              <a:t>  WRITE 6 '---OBJECTIVE---' OBJ_ANG45 OBJ_R16 OBJ_R26 OBJ_R12 OBJ_R21 OBJ_R34 OBJ_R43 OBJ_R11 OBJ_R33 OBJ_T126 OBJ_T346 OBJ_T134 OBJ_T122 ;</a:t>
            </a:r>
          </a:p>
          <a:p>
            <a:r>
              <a:rPr lang="en-US" altLang="zh-CN" dirty="0"/>
              <a:t>  WRITE 6 'T126 T346 T134' ME(1,26) ME(3,46) ME(1,34) ;</a:t>
            </a:r>
          </a:p>
          <a:p>
            <a:endParaRPr lang="en-US" altLang="zh-CN" dirty="0"/>
          </a:p>
          <a:p>
            <a:r>
              <a:rPr lang="en-US" altLang="zh-CN" dirty="0"/>
              <a:t>  WRITE 6 '-----------------';</a:t>
            </a:r>
          </a:p>
          <a:p>
            <a:r>
              <a:rPr lang="en-US" altLang="zh-CN" dirty="0"/>
              <a:t>  WRITE 6 'CDAG_M_1:='&amp;ST(CDAG_M_1)&amp;';' ;</a:t>
            </a:r>
          </a:p>
          <a:p>
            <a:r>
              <a:rPr lang="en-US" altLang="zh-CN" dirty="0"/>
              <a:t>  WRITE 6 'CDAG_M_2:='&amp;ST(CDAG_M_2)&amp;';' ;</a:t>
            </a:r>
          </a:p>
          <a:p>
            <a:r>
              <a:rPr lang="en-US" altLang="zh-CN" dirty="0"/>
              <a:t>  WRITE 6 '</a:t>
            </a:r>
            <a:r>
              <a:rPr lang="en-US" altLang="zh-CN" dirty="0" err="1"/>
              <a:t>CDn_M</a:t>
            </a:r>
            <a:r>
              <a:rPr lang="en-US" altLang="zh-CN" dirty="0"/>
              <a:t>:='&amp;ST(</a:t>
            </a:r>
            <a:r>
              <a:rPr lang="en-US" altLang="zh-CN" dirty="0" err="1"/>
              <a:t>CDn_M</a:t>
            </a:r>
            <a:r>
              <a:rPr lang="en-US" altLang="zh-CN" dirty="0"/>
              <a:t>)&amp;';' ;</a:t>
            </a:r>
          </a:p>
          <a:p>
            <a:r>
              <a:rPr lang="en-US" altLang="zh-CN" dirty="0"/>
              <a:t>  WRITE 6 'QS_M_Q:='&amp;ST(QS_M_Q)&amp;';' ;</a:t>
            </a:r>
          </a:p>
          <a:p>
            <a:r>
              <a:rPr lang="en-US" altLang="zh-CN" dirty="0"/>
              <a:t>  WRITE 6 'QS_M_S:='&amp;ST(QS_M_S)&amp;';' ;</a:t>
            </a:r>
          </a:p>
          <a:p>
            <a:r>
              <a:rPr lang="en-US" altLang="zh-CN" dirty="0"/>
              <a:t>  WRITE 6 'LENGTH_M_QS:='&amp;ST(LENGTH_M_QS)&amp;';' ;</a:t>
            </a:r>
          </a:p>
          <a:p>
            <a:r>
              <a:rPr lang="en-US" altLang="zh-CN" dirty="0"/>
              <a:t>  WRITE 6 'LENGTH_M_IN:='&amp;ST(LENGTH_M_IN)&amp;';' ;</a:t>
            </a:r>
          </a:p>
          <a:p>
            <a:r>
              <a:rPr lang="en-US" altLang="zh-CN" dirty="0"/>
              <a:t>  WRITE 6 'LENGTH_M_OUT:='&amp;ST(LENGTH_M_OUT)&amp;';' ;</a:t>
            </a:r>
          </a:p>
          <a:p>
            <a:r>
              <a:rPr lang="en-US" altLang="zh-CN" dirty="0"/>
              <a:t>  WRITE 6 'Q_M_1:='&amp;ST(Q_M_1)&amp;';' ;</a:t>
            </a:r>
          </a:p>
          <a:p>
            <a:r>
              <a:rPr lang="en-US" altLang="zh-CN" dirty="0"/>
              <a:t>  WRITE 6 'Q_M_2:='&amp;ST(Q_M_2)&amp;';' ;</a:t>
            </a:r>
          </a:p>
          <a:p>
            <a:r>
              <a:rPr lang="en-US" altLang="zh-CN" dirty="0"/>
              <a:t>  WRITE 6 'CD_M_S:='&amp;ST(CD_M_S)&amp;';' ;</a:t>
            </a:r>
          </a:p>
          <a:p>
            <a:r>
              <a:rPr lang="en-US" altLang="zh-CN" dirty="0"/>
              <a:t>  </a:t>
            </a:r>
          </a:p>
          <a:p>
            <a:endParaRPr lang="en-US" altLang="zh-CN" dirty="0"/>
          </a:p>
          <a:p>
            <a:r>
              <a:rPr lang="en-US" altLang="zh-CN" dirty="0"/>
              <a:t>  PM 6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ENDPROCEDURE ;</a:t>
            </a:r>
          </a:p>
          <a:p>
            <a:r>
              <a:rPr lang="en-US" altLang="zh-CN" dirty="0"/>
              <a:t>RUN ; END ;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173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444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{cosy script for HUST SC Gantry </a:t>
            </a:r>
            <a:r>
              <a:rPr lang="en-US" altLang="zh-CN" dirty="0" err="1"/>
              <a:t>DownStream</a:t>
            </a:r>
            <a:r>
              <a:rPr lang="en-US" altLang="zh-CN" dirty="0"/>
              <a:t>, B. Qin, 2018-12-11, CFB-V7}</a:t>
            </a:r>
          </a:p>
          <a:p>
            <a:r>
              <a:rPr lang="en-US" altLang="zh-CN" dirty="0"/>
              <a:t>{translated from original TRANSPORT script}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{ WRITE 6 '--PM--'; PM 6 ;}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INCLUDE 'COSY' ;</a:t>
            </a:r>
          </a:p>
          <a:p>
            <a:r>
              <a:rPr lang="en-US" altLang="zh-CN" dirty="0"/>
              <a:t>PROCEDURE RUN ;</a:t>
            </a:r>
          </a:p>
          <a:p>
            <a:r>
              <a:rPr lang="en-US" altLang="zh-CN" dirty="0"/>
              <a:t>VARIABLE I 1 ; {number of iteration} VARIABLE refresh 1 ; {print picture per refresh}</a:t>
            </a:r>
          </a:p>
          <a:p>
            <a:r>
              <a:rPr lang="en-US" altLang="zh-CN" dirty="0"/>
              <a:t>VARIABLE R 1 ; {radius} VARIABLE HA_B 1 ; VARIABLE HA_Q 1 ; {HA half aperture}</a:t>
            </a:r>
          </a:p>
          <a:p>
            <a:r>
              <a:rPr lang="en-US" altLang="zh-CN" dirty="0"/>
              <a:t>VARIABLE QG0 1 ; VARIABLE QG1 1 ; VARIABLE QG2 1 ; VARIABLE QG3 1 ;</a:t>
            </a:r>
          </a:p>
          <a:p>
            <a:r>
              <a:rPr lang="en-US" altLang="zh-CN" dirty="0"/>
              <a:t>VARIABLE QG4 1 ; VARIABLE QG5 1 ; VARIABLE QG6 1 ; {n of quadrupole}</a:t>
            </a:r>
          </a:p>
          <a:p>
            <a:r>
              <a:rPr lang="en-US" altLang="zh-CN" dirty="0"/>
              <a:t>VARIABLE CD13Ag 1 ; VARIABLE CD2Ag 1 ;</a:t>
            </a:r>
          </a:p>
          <a:p>
            <a:r>
              <a:rPr lang="en-US" altLang="zh-CN" dirty="0"/>
              <a:t>VARIABLE CD48Ag 1 ; VARIABLE CD57Ag 1 ; VARIABLE CD6Ag 1 ;  {angle of bending magnet}</a:t>
            </a:r>
          </a:p>
          <a:p>
            <a:r>
              <a:rPr lang="en-US" altLang="zh-CN" dirty="0"/>
              <a:t>VARIABLE CD13n 1 ; VARIABLE CD2n 1 ;</a:t>
            </a:r>
          </a:p>
          <a:p>
            <a:r>
              <a:rPr lang="en-US" altLang="zh-CN" dirty="0"/>
              <a:t>VARIABLE CD48n 1 ; VARIABLE CD57n 1 ; VARIABLE CD6n 1 ;  {n of bending magnet}</a:t>
            </a:r>
          </a:p>
          <a:p>
            <a:r>
              <a:rPr lang="en-US" altLang="zh-CN" dirty="0"/>
              <a:t>VARIABLE CDn2_1 1 ;</a:t>
            </a:r>
          </a:p>
          <a:p>
            <a:r>
              <a:rPr lang="en-US" altLang="zh-CN" dirty="0"/>
              <a:t>VARIABLE OBJ_ANG135 1; VARIABLE OBJ_R16 1; VARIABLE OBJ_R26 1; VARIABLE OBJ_SIGMA11 1;</a:t>
            </a:r>
          </a:p>
          <a:p>
            <a:r>
              <a:rPr lang="en-US" altLang="zh-CN" dirty="0"/>
              <a:t>VARIABLE OBJ_SIGMA33 1; VARIABLE OBJ_SIGMA21 1; VARIABLE OBJ_SIGMA43 1; VARIABLE OBJ_n45 1;</a:t>
            </a:r>
          </a:p>
          <a:p>
            <a:r>
              <a:rPr lang="en-US" altLang="zh-CN" dirty="0"/>
              <a:t>VARIABLE OBJ_n46 1; VARIABLE OBJ_R16_MAX 1; VARIABLE OBJ1 1; VARIABLE OBJ2 1; VARIABLE OBJ3 1;</a:t>
            </a:r>
          </a:p>
          <a:p>
            <a:r>
              <a:rPr lang="en-US" altLang="zh-CN" dirty="0"/>
              <a:t>VARIABLE OBJ_R11 1 ;VARIABLE OBJ_R12 1 ;VARIABLE OBJ_R21 1 ;VARIABLE OBJ_R33 1 ;VARIABLE OBJ_R34 1 ;VARIABLE OBJ_R43 1 ;</a:t>
            </a:r>
          </a:p>
          <a:p>
            <a:r>
              <a:rPr lang="en-US" altLang="zh-CN" dirty="0"/>
              <a:t>VARIABLE LENGTH_1 1 ; VARIABLE LENGTH_2 1 ;</a:t>
            </a:r>
          </a:p>
          <a:p>
            <a:r>
              <a:rPr lang="en-US" altLang="zh-CN" dirty="0"/>
              <a:t>VARIABLE M51 1 ; VARIABLE M52 1 ; VARIABLE M53 1 ;</a:t>
            </a:r>
          </a:p>
          <a:p>
            <a:r>
              <a:rPr lang="en-US" altLang="zh-CN" dirty="0"/>
              <a:t>VARIABLE M5_Q 1 ;  VARIABLE M5_S 1 ;</a:t>
            </a:r>
          </a:p>
          <a:p>
            <a:r>
              <a:rPr lang="en-US" altLang="zh-CN" dirty="0"/>
              <a:t>VARIABLE M5_S_1 1 ; VARIABLE M5_S_2 1 ;</a:t>
            </a:r>
          </a:p>
          <a:p>
            <a:r>
              <a:rPr lang="en-US" altLang="zh-CN" dirty="0"/>
              <a:t>VARIABLE CDAG_1 1 ; VARIABLE CDAG_2 1 ; VARIABLE CDAG_3 1 ;</a:t>
            </a:r>
          </a:p>
          <a:p>
            <a:r>
              <a:rPr lang="en-US" altLang="zh-CN" dirty="0"/>
              <a:t>VARIABLE OBJ_T126 1 ; VARIABLE OBJ_T346 1 ; VARIABLE OBJ_T134 1 ; VARIABLE OBJ_T122 1 ;</a:t>
            </a:r>
          </a:p>
          <a:p>
            <a:endParaRPr lang="en-US" altLang="zh-CN" dirty="0"/>
          </a:p>
          <a:p>
            <a:r>
              <a:rPr lang="en-US" altLang="zh-CN" dirty="0"/>
              <a:t>VARIABLE R_M 1 ;</a:t>
            </a:r>
          </a:p>
          <a:p>
            <a:r>
              <a:rPr lang="en-US" altLang="zh-CN" dirty="0"/>
              <a:t>VARIABLE CDAG_M_1 1 ;VARIABLE CDAG_M_2 1 ;VARIABLE CDAG_M_3 1 ;</a:t>
            </a:r>
          </a:p>
          <a:p>
            <a:r>
              <a:rPr lang="en-US" altLang="zh-CN" dirty="0"/>
              <a:t>VARIABLE </a:t>
            </a:r>
            <a:r>
              <a:rPr lang="en-US" altLang="zh-CN" dirty="0" err="1"/>
              <a:t>CDn_M</a:t>
            </a:r>
            <a:r>
              <a:rPr lang="en-US" altLang="zh-CN" dirty="0"/>
              <a:t> 1 ;</a:t>
            </a:r>
          </a:p>
          <a:p>
            <a:r>
              <a:rPr lang="en-US" altLang="zh-CN" dirty="0"/>
              <a:t>VARIABLE QS_M_Q 1 ;VARIABLE QS_M_S 1 ;</a:t>
            </a:r>
          </a:p>
          <a:p>
            <a:r>
              <a:rPr lang="en-US" altLang="zh-CN" dirty="0"/>
              <a:t>VARIABLE QS_M_Q_2 1 ;VARIABLE QS_M_S_2 1 ;</a:t>
            </a:r>
          </a:p>
          <a:p>
            <a:r>
              <a:rPr lang="en-US" altLang="zh-CN" dirty="0"/>
              <a:t>VARIABLE LENGTH_M_QS 1 ;</a:t>
            </a:r>
          </a:p>
          <a:p>
            <a:r>
              <a:rPr lang="en-US" altLang="zh-CN" dirty="0"/>
              <a:t>VARIABLE LENGTH_M_IN 1 ;</a:t>
            </a:r>
          </a:p>
          <a:p>
            <a:r>
              <a:rPr lang="en-US" altLang="zh-CN" dirty="0"/>
              <a:t>VARIABLE LENGTH_M_OUT 1 ;</a:t>
            </a:r>
          </a:p>
          <a:p>
            <a:r>
              <a:rPr lang="en-US" altLang="zh-CN" dirty="0"/>
              <a:t>VARIABLE OBJ_ANG45 1;</a:t>
            </a:r>
          </a:p>
          <a:p>
            <a:r>
              <a:rPr lang="en-US" altLang="zh-CN" dirty="0"/>
              <a:t>VARIABLE Q_M_1 1 ; VARIABLE Q_M_2 1 ;</a:t>
            </a:r>
          </a:p>
          <a:p>
            <a:r>
              <a:rPr lang="en-US" altLang="zh-CN" dirty="0"/>
              <a:t>VARIABLE CD_M_S 1;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I := 0 ; {number of iteration}</a:t>
            </a:r>
          </a:p>
          <a:p>
            <a:r>
              <a:rPr lang="en-US" altLang="zh-CN" dirty="0"/>
              <a:t>    refresh := 500; {print picture per refresh}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    R := 0.75 ;{radius}</a:t>
            </a:r>
          </a:p>
          <a:p>
            <a:r>
              <a:rPr lang="en-US" altLang="zh-CN" dirty="0"/>
              <a:t>    HA_Q := 0.045 ; {HA half aperture}</a:t>
            </a:r>
          </a:p>
          <a:p>
            <a:r>
              <a:rPr lang="en-US" altLang="zh-CN" dirty="0"/>
              <a:t>    HA_B := 0.045 ; {HA half aperture}</a:t>
            </a:r>
          </a:p>
          <a:p>
            <a:r>
              <a:rPr lang="en-US" altLang="zh-CN" dirty="0"/>
              <a:t>    </a:t>
            </a:r>
          </a:p>
          <a:p>
            <a:r>
              <a:rPr lang="en-US" altLang="zh-CN" dirty="0"/>
              <a:t>	</a:t>
            </a:r>
          </a:p>
          <a:p>
            <a:r>
              <a:rPr lang="en-US" altLang="zh-CN" dirty="0"/>
              <a:t>CDAG_M_1:= 3.694784105921560;</a:t>
            </a:r>
          </a:p>
          <a:p>
            <a:r>
              <a:rPr lang="en-US" altLang="zh-CN" dirty="0"/>
              <a:t>CDAG_M_2:= 8.805215894562764;</a:t>
            </a:r>
          </a:p>
          <a:p>
            <a:r>
              <a:rPr lang="en-US" altLang="zh-CN" dirty="0" err="1"/>
              <a:t>CDn_M</a:t>
            </a:r>
            <a:r>
              <a:rPr lang="en-US" altLang="zh-CN" dirty="0"/>
              <a:t>:=-9.146688908065894;</a:t>
            </a:r>
          </a:p>
          <a:p>
            <a:r>
              <a:rPr lang="en-US" altLang="zh-CN" dirty="0"/>
              <a:t>QS_M_Q:=-2.094887235382220;</a:t>
            </a:r>
          </a:p>
          <a:p>
            <a:r>
              <a:rPr lang="en-US" altLang="zh-CN" dirty="0"/>
              <a:t>QS_M_S:=-.4;</a:t>
            </a:r>
          </a:p>
          <a:p>
            <a:r>
              <a:rPr lang="en-US" altLang="zh-CN" dirty="0"/>
              <a:t>LENGTH_M_QS:=0.2000000000000000;</a:t>
            </a:r>
          </a:p>
          <a:p>
            <a:r>
              <a:rPr lang="en-US" altLang="zh-CN" dirty="0"/>
              <a:t>LENGTH_M_IN:=0.1500000000000000;</a:t>
            </a:r>
          </a:p>
          <a:p>
            <a:r>
              <a:rPr lang="en-US" altLang="zh-CN" dirty="0"/>
              <a:t>LENGTH_M_OUT:= 1.190000000000000;</a:t>
            </a:r>
          </a:p>
          <a:p>
            <a:r>
              <a:rPr lang="en-US" altLang="zh-CN" dirty="0"/>
              <a:t>Q_M_1:=0.0000000000000000E+000;</a:t>
            </a:r>
          </a:p>
          <a:p>
            <a:r>
              <a:rPr lang="en-US" altLang="zh-CN" dirty="0"/>
              <a:t>Q_M_2:=0.0000000000000000E+000;</a:t>
            </a:r>
          </a:p>
          <a:p>
            <a:r>
              <a:rPr lang="en-US" altLang="zh-CN" dirty="0"/>
              <a:t>CD_M_S:=0.0000000000000000E+000;</a:t>
            </a:r>
          </a:p>
          <a:p>
            <a:r>
              <a:rPr lang="en-US" altLang="zh-CN" dirty="0"/>
              <a:t>QS_M_Q_2:= 2.414097894816638;</a:t>
            </a:r>
          </a:p>
          <a:p>
            <a:r>
              <a:rPr lang="en-US" altLang="zh-CN" dirty="0"/>
              <a:t>QS_M_S_2:=0.3469873818049326;</a:t>
            </a:r>
          </a:p>
          <a:p>
            <a:endParaRPr lang="en-US" altLang="zh-CN" dirty="0"/>
          </a:p>
          <a:p>
            <a:r>
              <a:rPr lang="en-US" altLang="zh-CN" dirty="0"/>
              <a:t>  WRITE 6 '---number of iteration---' ;</a:t>
            </a:r>
          </a:p>
          <a:p>
            <a:r>
              <a:rPr lang="en-US" altLang="zh-CN" dirty="0"/>
              <a:t>  FIT CDAG_M_1 CDAG_M_2 </a:t>
            </a:r>
            <a:r>
              <a:rPr lang="en-US" altLang="zh-CN" dirty="0" err="1"/>
              <a:t>CDn_M</a:t>
            </a:r>
            <a:r>
              <a:rPr lang="en-US" altLang="zh-CN" dirty="0"/>
              <a:t> QS_M_Q  {Q_M_1 Q_M_2} {CD_M_S} {QS_M_S}  {LENGTH_M_IN}  {LENGTH_M_OUT} {QS_M_Q_2} QS_M_S_2;</a:t>
            </a:r>
          </a:p>
          <a:p>
            <a:r>
              <a:rPr lang="en-US" altLang="zh-CN" dirty="0"/>
              <a:t>  I := I+1 ; IF I-INT(I/refresh)*refresh=0; WRITE 6 I ; ENDIF ;{'---number of iteration---'}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OBJ_ANG45 := (ABS(CDAG_M_1) + 5 + ABS(CDAG_M_2) + 5) - 22.5 ;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OV 2 3 0 ; {order 1, phase space </a:t>
            </a:r>
            <a:r>
              <a:rPr lang="en-US" altLang="zh-CN" dirty="0" err="1"/>
              <a:t>MSm</a:t>
            </a:r>
            <a:r>
              <a:rPr lang="en-US" altLang="zh-CN" dirty="0"/>
              <a:t> 3, # of parameters 0}</a:t>
            </a:r>
          </a:p>
          <a:p>
            <a:r>
              <a:rPr lang="en-US" altLang="zh-CN" dirty="0"/>
              <a:t>  PTY 0.0 ; {picture type 0.0 for straight-line and </a:t>
            </a:r>
            <a:r>
              <a:rPr lang="en-US" altLang="zh-CN" dirty="0" err="1"/>
              <a:t>nonzore</a:t>
            </a:r>
            <a:r>
              <a:rPr lang="en-US" altLang="zh-CN" dirty="0"/>
              <a:t> for lab}</a:t>
            </a:r>
          </a:p>
          <a:p>
            <a:r>
              <a:rPr lang="en-US" altLang="zh-CN" dirty="0"/>
              <a:t>  RPP 250 ; {particle type = proton, kinetic energy = 250MeV}</a:t>
            </a:r>
          </a:p>
          <a:p>
            <a:r>
              <a:rPr lang="en-US" altLang="zh-CN" dirty="0"/>
              <a:t>  SB 3.5E-3 7.5E-3 0    3.5E-3 7.5E-3 0    0 0 0 0 0;</a:t>
            </a:r>
          </a:p>
          <a:p>
            <a:r>
              <a:rPr lang="en-US" altLang="zh-CN" dirty="0"/>
              <a:t>  {&lt;x&gt;&lt;x'&gt;&lt;r12&gt;       &lt;y&gt;&lt;y'&gt;&lt;r34&gt;     &lt;t'&gt;&lt;</a:t>
            </a:r>
            <a:r>
              <a:rPr lang="en-US" altLang="zh-CN" dirty="0" err="1"/>
              <a:t>dE</a:t>
            </a:r>
            <a:r>
              <a:rPr lang="en-US" altLang="zh-CN" dirty="0"/>
              <a:t>/E&gt;&lt;r56&gt;&lt;dm/m&gt;&lt;z'&gt;}</a:t>
            </a:r>
          </a:p>
          <a:p>
            <a:r>
              <a:rPr lang="en-US" altLang="zh-CN" dirty="0"/>
              <a:t>  {x=2.0mm x'=3.0mr y=2.0mm y'=3.0mm z=0.0mm DP/p=5.0% momentum=729.134GeV/c}</a:t>
            </a:r>
          </a:p>
          <a:p>
            <a:r>
              <a:rPr lang="en-US" altLang="zh-CN" dirty="0"/>
              <a:t>  CR ;  ENVEL ; UM ;    {sets map to unity} BP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DL ABS(LENGTH_M_OUT) ;</a:t>
            </a:r>
          </a:p>
          <a:p>
            <a:r>
              <a:rPr lang="en-US" altLang="zh-CN" dirty="0"/>
              <a:t>  { MQ .2 Q_M_1 HA_Q ; }</a:t>
            </a:r>
          </a:p>
          <a:p>
            <a:r>
              <a:rPr lang="en-US" altLang="zh-CN" dirty="0"/>
              <a:t>  { DL 0.2 ; }</a:t>
            </a:r>
          </a:p>
          <a:p>
            <a:r>
              <a:rPr lang="en-US" altLang="zh-CN" dirty="0"/>
              <a:t>  { MQ .2 Q_M_2 HA_Q ; }</a:t>
            </a:r>
          </a:p>
          <a:p>
            <a:r>
              <a:rPr lang="en-US" altLang="zh-CN" dirty="0"/>
              <a:t>  { DL 0.2 ; }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MS R ABS(CDAG_M_1)+5 HA_B </a:t>
            </a:r>
            <a:r>
              <a:rPr lang="en-US" altLang="zh-CN" dirty="0" err="1"/>
              <a:t>CDn_M</a:t>
            </a:r>
            <a:r>
              <a:rPr lang="en-US" altLang="zh-CN" dirty="0"/>
              <a:t> CD_M_S 0 0 0; {/CD5/}</a:t>
            </a:r>
          </a:p>
          <a:p>
            <a:r>
              <a:rPr lang="en-US" altLang="zh-CN" dirty="0"/>
              <a:t>  MS R ABS(CDAG_M_2)+5 HA_B -</a:t>
            </a:r>
            <a:r>
              <a:rPr lang="en-US" altLang="zh-CN" dirty="0" err="1"/>
              <a:t>CDn_M</a:t>
            </a:r>
            <a:r>
              <a:rPr lang="en-US" altLang="zh-CN" dirty="0"/>
              <a:t> CD_M_S 0 0 0; {/CD6/}</a:t>
            </a:r>
          </a:p>
          <a:p>
            <a:endParaRPr lang="en-US" altLang="zh-CN" dirty="0"/>
          </a:p>
          <a:p>
            <a:r>
              <a:rPr lang="en-US" altLang="zh-CN" dirty="0"/>
              <a:t>  DL ABS(LENGTH_M_IN)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M5 ABS(LENGTH_M_QS) QS_M_Q_2 QS_M_S_2 0.0 0.0 0.0 HA_B ;</a:t>
            </a:r>
          </a:p>
          <a:p>
            <a:r>
              <a:rPr lang="en-US" altLang="zh-CN" dirty="0"/>
              <a:t>  DL 0.15 ;</a:t>
            </a:r>
          </a:p>
          <a:p>
            <a:r>
              <a:rPr lang="en-US" altLang="zh-CN" dirty="0"/>
              <a:t>  M5 ABS(LENGTH_M_QS) QS_M_Q QS_M_S 0.0 0.0 0.0 HA_B ;</a:t>
            </a:r>
          </a:p>
          <a:p>
            <a:r>
              <a:rPr lang="en-US" altLang="zh-CN" dirty="0"/>
              <a:t>  DL 0.15 ;</a:t>
            </a:r>
          </a:p>
          <a:p>
            <a:r>
              <a:rPr lang="en-US" altLang="zh-CN" dirty="0"/>
              <a:t>  M5 ABS(LENGTH_M_QS) QS_M_Q_2 QS_M_S_2 0.0 0.0 0.0 HA_B ;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OBJ_R16_MAX := ME(1,6) ;</a:t>
            </a:r>
          </a:p>
          <a:p>
            <a:r>
              <a:rPr lang="en-US" altLang="zh-CN" dirty="0"/>
              <a:t>  DL ABS(LENGTH_M_IN)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MS R ABS(CDAG_M_2)+5 HA_B -</a:t>
            </a:r>
            <a:r>
              <a:rPr lang="en-US" altLang="zh-CN" dirty="0" err="1"/>
              <a:t>CDn_M</a:t>
            </a:r>
            <a:r>
              <a:rPr lang="en-US" altLang="zh-CN" dirty="0"/>
              <a:t> CD_M_S 0 0 0; {/CD5/}</a:t>
            </a:r>
          </a:p>
          <a:p>
            <a:r>
              <a:rPr lang="en-US" altLang="zh-CN" dirty="0"/>
              <a:t>  MS R ABS(CDAG_M_1)+5 HA_B </a:t>
            </a:r>
            <a:r>
              <a:rPr lang="en-US" altLang="zh-CN" dirty="0" err="1"/>
              <a:t>CDn_M</a:t>
            </a:r>
            <a:r>
              <a:rPr lang="en-US" altLang="zh-CN" dirty="0"/>
              <a:t> CD_M_S 0 0 0; {/CD6/}</a:t>
            </a:r>
          </a:p>
          <a:p>
            <a:endParaRPr lang="en-US" altLang="zh-CN" dirty="0"/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OBJ_R16 := ABS(ME(1,6)) ;</a:t>
            </a:r>
          </a:p>
          <a:p>
            <a:r>
              <a:rPr lang="en-US" altLang="zh-CN" dirty="0"/>
              <a:t>  OBJ_R26 := ABS(ME(2,6))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{ DL 0.2 ; }</a:t>
            </a:r>
          </a:p>
          <a:p>
            <a:r>
              <a:rPr lang="en-US" altLang="zh-CN" dirty="0"/>
              <a:t>  { MQ .2 Q_M_2 HA_Q ; }</a:t>
            </a:r>
          </a:p>
          <a:p>
            <a:r>
              <a:rPr lang="en-US" altLang="zh-CN" dirty="0"/>
              <a:t>  { DL 0.2 ; }</a:t>
            </a:r>
          </a:p>
          <a:p>
            <a:r>
              <a:rPr lang="en-US" altLang="zh-CN" dirty="0"/>
              <a:t>  { MQ .2 Q_M_1 HA_Q ; }</a:t>
            </a:r>
          </a:p>
          <a:p>
            <a:r>
              <a:rPr lang="en-US" altLang="zh-CN" dirty="0"/>
              <a:t>  DL ABS(LENGTH_M_OUT)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  OBJ_R12 := ME(1,2)/1;  </a:t>
            </a:r>
          </a:p>
          <a:p>
            <a:r>
              <a:rPr lang="en-US" altLang="zh-CN" dirty="0"/>
              <a:t>    { OBJ_R21 := ME(2,1)/1;   }</a:t>
            </a:r>
          </a:p>
          <a:p>
            <a:r>
              <a:rPr lang="en-US" altLang="zh-CN" dirty="0"/>
              <a:t>    OBJ_R34 := ME(3,4)/1;  </a:t>
            </a:r>
          </a:p>
          <a:p>
            <a:r>
              <a:rPr lang="en-US" altLang="zh-CN" dirty="0"/>
              <a:t>    { OBJ_R43 := ME(4,3)/1;   }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 OBJ_R11 := ABS(ME(1,1))- 1 ;</a:t>
            </a:r>
          </a:p>
          <a:p>
            <a:r>
              <a:rPr lang="en-US" altLang="zh-CN" dirty="0"/>
              <a:t>   OBJ_R33 := ABS(ME(3,3))- 1; </a:t>
            </a:r>
          </a:p>
          <a:p>
            <a:r>
              <a:rPr lang="en-US" altLang="zh-CN" dirty="0"/>
              <a:t>   </a:t>
            </a:r>
          </a:p>
          <a:p>
            <a:r>
              <a:rPr lang="en-US" altLang="zh-CN" dirty="0"/>
              <a:t>   OBJ_T126 := ABS(ME(1,26))/1 ;    </a:t>
            </a:r>
          </a:p>
          <a:p>
            <a:r>
              <a:rPr lang="en-US" altLang="zh-CN" dirty="0"/>
              <a:t>   OBJ_T346 := ABS(ME(3,46))/1 ;    </a:t>
            </a:r>
          </a:p>
          <a:p>
            <a:r>
              <a:rPr lang="en-US" altLang="zh-CN" dirty="0"/>
              <a:t>   { OBJ_T134 := ABS(ME(1,34))*0.0 ;      }</a:t>
            </a:r>
          </a:p>
          <a:p>
            <a:r>
              <a:rPr lang="en-US" altLang="zh-CN" dirty="0"/>
              <a:t>   { OBJ_T122 := ABS(ME(1,22))*0.0 ;     }</a:t>
            </a:r>
          </a:p>
          <a:p>
            <a:r>
              <a:rPr lang="en-US" altLang="zh-CN" dirty="0"/>
              <a:t>  </a:t>
            </a:r>
          </a:p>
          <a:p>
            <a:endParaRPr lang="en-US" altLang="zh-CN" dirty="0"/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IF I-INT(I/refresh)*refresh=0; EP ; {end the picture} PG -1 -2 ; {print to screen}</a:t>
            </a:r>
          </a:p>
          <a:p>
            <a:r>
              <a:rPr lang="en-US" altLang="zh-CN" dirty="0"/>
              <a:t>     WRITE 6 '' '' '' '' 'END FITTING' 'number of iteration' I ;</a:t>
            </a:r>
          </a:p>
          <a:p>
            <a:r>
              <a:rPr lang="en-US" altLang="zh-CN" dirty="0"/>
              <a:t>  WRITE 6 '---angle of CD_45---' ABS(CDAG_M_2) ABS(CDAG_M_2) ;</a:t>
            </a:r>
          </a:p>
          <a:p>
            <a:r>
              <a:rPr lang="en-US" altLang="zh-CN" dirty="0"/>
              <a:t>  WRITE 6 '---dispersion R16 R26---' ME(1,6) ME(2,6) ; {print aberration}</a:t>
            </a:r>
          </a:p>
          <a:p>
            <a:r>
              <a:rPr lang="en-US" altLang="zh-CN" dirty="0"/>
              <a:t>  WRITE 6 '---R16_MAX----' OBJ_R16_MAX ;</a:t>
            </a:r>
          </a:p>
          <a:p>
            <a:r>
              <a:rPr lang="en-US" altLang="zh-CN" dirty="0"/>
              <a:t>  WRITE 6 '---n of CD_45---' </a:t>
            </a:r>
            <a:r>
              <a:rPr lang="en-US" altLang="zh-CN" dirty="0" err="1"/>
              <a:t>CDn_M</a:t>
            </a:r>
            <a:r>
              <a:rPr lang="en-US" altLang="zh-CN" dirty="0"/>
              <a:t>  ;</a:t>
            </a:r>
          </a:p>
          <a:p>
            <a:r>
              <a:rPr lang="en-US" altLang="zh-CN" dirty="0"/>
              <a:t>  WRITE 6 'LENGTH' LENGTH_M_QS  LENGTH_M_IN LENGTH_M_OUT   ;</a:t>
            </a:r>
          </a:p>
          <a:p>
            <a:r>
              <a:rPr lang="en-US" altLang="zh-CN" dirty="0"/>
              <a:t>  WRITE 6 'QS' QS_M_Q  QS_M_S Q_M_1 Q_M_2;</a:t>
            </a:r>
          </a:p>
          <a:p>
            <a:r>
              <a:rPr lang="en-US" altLang="zh-CN" dirty="0"/>
              <a:t>  WRITE 6 '---OBJECTIVE---' OBJ_ANG45 OBJ_R16 OBJ_R26 OBJ_R12 OBJ_R21 OBJ_R34 OBJ_R43 OBJ_R11 OBJ_R33 OBJ_T126 OBJ_T346 OBJ_T134 OBJ_T122  ;</a:t>
            </a:r>
          </a:p>
          <a:p>
            <a:r>
              <a:rPr lang="en-US" altLang="zh-CN" dirty="0"/>
              <a:t>  { PM 6 ; }</a:t>
            </a:r>
          </a:p>
          <a:p>
            <a:r>
              <a:rPr lang="en-US" altLang="zh-CN" dirty="0"/>
              <a:t>  ENDIF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ENDFIT 1E-3 200000 4 OBJ_ANG45 OBJ_R16 OBJ_R26 OBJ_R12 OBJ_R21 OBJ_R34 OBJ_R43 OBJ_R11 OBJ_R33 OBJ_T126 OBJ_T346 OBJ_T134 OBJ_T122  ;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WRITE 6 '' '' '' '' 'END FITTING' 'number of iteration' I ;</a:t>
            </a:r>
          </a:p>
          <a:p>
            <a:r>
              <a:rPr lang="en-US" altLang="zh-CN" dirty="0"/>
              <a:t>  WRITE 6 '---OBJECTIVE---' OBJ_ANG45 OBJ_R16 OBJ_R26 OBJ_R12 OBJ_R21 OBJ_R34 OBJ_R43 OBJ_R11 OBJ_R33 OBJ_T126 OBJ_T346 OBJ_T134 OBJ_T122 ;</a:t>
            </a:r>
          </a:p>
          <a:p>
            <a:r>
              <a:rPr lang="en-US" altLang="zh-CN" dirty="0"/>
              <a:t>  WRITE 6 'T126 T346 T134' ME(1,26) ME(3,46) ME(1,34) ;</a:t>
            </a:r>
          </a:p>
          <a:p>
            <a:endParaRPr lang="en-US" altLang="zh-CN" dirty="0"/>
          </a:p>
          <a:p>
            <a:r>
              <a:rPr lang="en-US" altLang="zh-CN" dirty="0"/>
              <a:t>  WRITE 6 '-----------------';</a:t>
            </a:r>
          </a:p>
          <a:p>
            <a:r>
              <a:rPr lang="en-US" altLang="zh-CN" dirty="0"/>
              <a:t>  WRITE 6 'CDAG_M_1:='&amp;ST(CDAG_M_1)&amp;';' ;</a:t>
            </a:r>
          </a:p>
          <a:p>
            <a:r>
              <a:rPr lang="en-US" altLang="zh-CN" dirty="0"/>
              <a:t>  WRITE 6 'CDAG_M_2:='&amp;ST(CDAG_M_2)&amp;';' ;</a:t>
            </a:r>
          </a:p>
          <a:p>
            <a:r>
              <a:rPr lang="en-US" altLang="zh-CN" dirty="0"/>
              <a:t>  WRITE 6 '</a:t>
            </a:r>
            <a:r>
              <a:rPr lang="en-US" altLang="zh-CN" dirty="0" err="1"/>
              <a:t>CDn_M</a:t>
            </a:r>
            <a:r>
              <a:rPr lang="en-US" altLang="zh-CN" dirty="0"/>
              <a:t>:='&amp;ST(</a:t>
            </a:r>
            <a:r>
              <a:rPr lang="en-US" altLang="zh-CN" dirty="0" err="1"/>
              <a:t>CDn_M</a:t>
            </a:r>
            <a:r>
              <a:rPr lang="en-US" altLang="zh-CN" dirty="0"/>
              <a:t>)&amp;';' ;</a:t>
            </a:r>
          </a:p>
          <a:p>
            <a:r>
              <a:rPr lang="en-US" altLang="zh-CN" dirty="0"/>
              <a:t>  WRITE 6 'QS_M_Q:='&amp;ST(QS_M_Q)&amp;';' ;</a:t>
            </a:r>
          </a:p>
          <a:p>
            <a:r>
              <a:rPr lang="en-US" altLang="zh-CN" dirty="0"/>
              <a:t>  WRITE 6 'QS_M_S:='&amp;ST(QS_M_S)&amp;';' ;</a:t>
            </a:r>
          </a:p>
          <a:p>
            <a:r>
              <a:rPr lang="en-US" altLang="zh-CN" dirty="0"/>
              <a:t>  WRITE 6 'LENGTH_M_QS:='&amp;ST(LENGTH_M_QS)&amp;';' ;</a:t>
            </a:r>
          </a:p>
          <a:p>
            <a:r>
              <a:rPr lang="en-US" altLang="zh-CN" dirty="0"/>
              <a:t>  WRITE 6 'LENGTH_M_IN:='&amp;ST(LENGTH_M_IN)&amp;';' ;</a:t>
            </a:r>
          </a:p>
          <a:p>
            <a:r>
              <a:rPr lang="en-US" altLang="zh-CN" dirty="0"/>
              <a:t>  WRITE 6 'LENGTH_M_OUT:='&amp;ST(LENGTH_M_OUT)&amp;';' ;</a:t>
            </a:r>
          </a:p>
          <a:p>
            <a:r>
              <a:rPr lang="en-US" altLang="zh-CN" dirty="0"/>
              <a:t>  WRITE 6 'Q_M_1:='&amp;ST(Q_M_1)&amp;';' ;</a:t>
            </a:r>
          </a:p>
          <a:p>
            <a:r>
              <a:rPr lang="en-US" altLang="zh-CN" dirty="0"/>
              <a:t>  WRITE 6 'Q_M_2:='&amp;ST(Q_M_2)&amp;';' ;</a:t>
            </a:r>
          </a:p>
          <a:p>
            <a:r>
              <a:rPr lang="en-US" altLang="zh-CN" dirty="0"/>
              <a:t>  WRITE 6 'CD_M_S:='&amp;ST(CD_M_S)&amp;';' ;</a:t>
            </a:r>
          </a:p>
          <a:p>
            <a:r>
              <a:rPr lang="en-US" altLang="zh-CN" dirty="0"/>
              <a:t>  WRITE 6 'QS_M_Q_2:='&amp;ST(QS_M_Q_2)&amp;';' ;</a:t>
            </a:r>
          </a:p>
          <a:p>
            <a:r>
              <a:rPr lang="en-US" altLang="zh-CN" dirty="0"/>
              <a:t>  WRITE 6 'QS_M_S_2:='&amp;ST(QS_M_S_2)&amp;';' ;</a:t>
            </a:r>
          </a:p>
          <a:p>
            <a:r>
              <a:rPr lang="en-US" altLang="zh-CN" dirty="0"/>
              <a:t>  </a:t>
            </a:r>
          </a:p>
          <a:p>
            <a:endParaRPr lang="en-US" altLang="zh-CN" dirty="0"/>
          </a:p>
          <a:p>
            <a:r>
              <a:rPr lang="en-US" altLang="zh-CN" dirty="0"/>
              <a:t>  PM 6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ENDPROCEDURE ;</a:t>
            </a:r>
          </a:p>
          <a:p>
            <a:r>
              <a:rPr lang="en-US" altLang="zh-CN" dirty="0"/>
              <a:t>RUN ; END ;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178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3399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180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1911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181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7322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{cosy script for HUST SC Gantry </a:t>
            </a:r>
            <a:r>
              <a:rPr lang="en-US" altLang="zh-CN" dirty="0" err="1"/>
              <a:t>DownStream</a:t>
            </a:r>
            <a:r>
              <a:rPr lang="en-US" altLang="zh-CN" dirty="0"/>
              <a:t>, B. Qin, 2019-12-25}</a:t>
            </a:r>
          </a:p>
          <a:p>
            <a:endParaRPr lang="en-US" altLang="zh-CN" dirty="0"/>
          </a:p>
          <a:p>
            <a:r>
              <a:rPr lang="en-US" altLang="zh-CN" dirty="0"/>
              <a:t>INCLUDE 'COSY' ;</a:t>
            </a:r>
          </a:p>
          <a:p>
            <a:r>
              <a:rPr lang="en-US" altLang="zh-CN" dirty="0"/>
              <a:t>PROCEDURE RUN ;</a:t>
            </a:r>
          </a:p>
          <a:p>
            <a:endParaRPr lang="en-US" altLang="zh-CN" dirty="0"/>
          </a:p>
          <a:p>
            <a:r>
              <a:rPr lang="en-US" altLang="zh-CN" dirty="0"/>
              <a:t>VARIABLE I 1 ; {number of iteration} VARIABLE refresh 1 ; {print picture per refresh}</a:t>
            </a:r>
          </a:p>
          <a:p>
            <a:r>
              <a:rPr lang="en-US" altLang="zh-CN" dirty="0"/>
              <a:t>VARIABLE DL1 1 ; VARIABLE DL2 1 ;</a:t>
            </a:r>
          </a:p>
          <a:p>
            <a:r>
              <a:rPr lang="en-US" altLang="zh-CN" dirty="0"/>
              <a:t>VARIABLE CCT12_APER 1 ; VARIABLE CCT345_APER 1 ; {half aperture}</a:t>
            </a:r>
          </a:p>
          <a:p>
            <a:r>
              <a:rPr lang="en-US" altLang="zh-CN" dirty="0"/>
              <a:t>VARIABLE CCT1_ANG 1 ; VARIABLE CCT2_ANG 1 ; VARIABLE CCT3_ANG 1 ;</a:t>
            </a:r>
          </a:p>
          <a:p>
            <a:r>
              <a:rPr lang="en-US" altLang="zh-CN" dirty="0"/>
              <a:t>VARIABLE CCT12_ANG_MIN 1 ; VARIABLE CCT345_ANG_MIN 1 ;  </a:t>
            </a:r>
          </a:p>
          <a:p>
            <a:r>
              <a:rPr lang="en-US" altLang="zh-CN" dirty="0"/>
              <a:t>VARIABLE CCT4_ANG 1 ; VARIABLE CCT5_ANG 1 ;{angle}</a:t>
            </a:r>
          </a:p>
          <a:p>
            <a:r>
              <a:rPr lang="en-US" altLang="zh-CN" dirty="0"/>
              <a:t>VARIABLE CCT12_n 1 ; VARIABLE CCT345_n 1 ;</a:t>
            </a:r>
          </a:p>
          <a:p>
            <a:r>
              <a:rPr lang="en-US" altLang="zh-CN" dirty="0"/>
              <a:t>VARIABLE CCT12_R 1 ; VARIABLE CCT345_R 1 ;</a:t>
            </a:r>
          </a:p>
          <a:p>
            <a:r>
              <a:rPr lang="en-US" altLang="zh-CN" dirty="0"/>
              <a:t>VARIABLE QS1_LEN 1 ; VARIABLE QS1_Q 1 ; VARIABLE QS1_S 1 ; VARIABLE QS1_APER 1 ;</a:t>
            </a:r>
          </a:p>
          <a:p>
            <a:r>
              <a:rPr lang="en-US" altLang="zh-CN" dirty="0"/>
              <a:t>VARIABLE QS2_LEN 1 ; VARIABLE QS2_Q 1 ; VARIABLE QS2_S 1 ; VARIABLE QS2_APER 1 ;</a:t>
            </a:r>
          </a:p>
          <a:p>
            <a:r>
              <a:rPr lang="en-US" altLang="zh-CN" dirty="0"/>
              <a:t>VARIABLE QS3_LEN 1 ; VARIABLE QS3_Q 1 ; VARIABLE QS3_S 1 ; VARIABLE QS3_APER 1 ;</a:t>
            </a:r>
          </a:p>
          <a:p>
            <a:r>
              <a:rPr lang="en-US" altLang="zh-CN" dirty="0"/>
              <a:t>VARIABLE GAP1 1 ; VARIABLE GAP2 1 ; VARIABLE GAP3 1 ;</a:t>
            </a:r>
          </a:p>
          <a:p>
            <a:endParaRPr lang="en-US" altLang="zh-CN" dirty="0"/>
          </a:p>
          <a:p>
            <a:r>
              <a:rPr lang="en-US" altLang="zh-CN" dirty="0"/>
              <a:t>VARIABLE OBJ_ANG45 1 ; VARIABLE OBJ_ANG135 1 ;</a:t>
            </a:r>
          </a:p>
          <a:p>
            <a:r>
              <a:rPr lang="en-US" altLang="zh-CN" dirty="0"/>
              <a:t>VARIABLE OBJ_R16_1 1 ; VARIABLE OBJ_R16_2 1;</a:t>
            </a:r>
          </a:p>
          <a:p>
            <a:r>
              <a:rPr lang="en-US" altLang="zh-CN" dirty="0"/>
              <a:t>VARIABLE OBJ_R26_1 1 ; VARIABLE OBJ_R26_2 1;</a:t>
            </a:r>
          </a:p>
          <a:p>
            <a:r>
              <a:rPr lang="en-US" altLang="zh-CN" dirty="0"/>
              <a:t>VARIABLE OBJ_R11_1 1 ; VARIABLE OBJ_R11_2 1;</a:t>
            </a:r>
          </a:p>
          <a:p>
            <a:r>
              <a:rPr lang="en-US" altLang="zh-CN" dirty="0"/>
              <a:t>VARIABLE OBJ_R12_1 1 ; VARIABLE OBJ_R12_2 1;</a:t>
            </a:r>
          </a:p>
          <a:p>
            <a:r>
              <a:rPr lang="en-US" altLang="zh-CN" dirty="0"/>
              <a:t>VARIABLE OBJ_R21_1 1 ; VARIABLE OBJ_R21_2 1;</a:t>
            </a:r>
          </a:p>
          <a:p>
            <a:r>
              <a:rPr lang="en-US" altLang="zh-CN" dirty="0"/>
              <a:t>VARIABLE OBJ_R33_1 1 ; VARIABLE OBJ_R33_2 1;</a:t>
            </a:r>
          </a:p>
          <a:p>
            <a:r>
              <a:rPr lang="en-US" altLang="zh-CN" dirty="0"/>
              <a:t>VARIABLE OBJ_R34_1 1 ; VARIABLE OBJ_R34_2 1;</a:t>
            </a:r>
          </a:p>
          <a:p>
            <a:r>
              <a:rPr lang="en-US" altLang="zh-CN" dirty="0"/>
              <a:t>VARIABLE OBJ_R43_1 1 ; VARIABLE OBJ_R43_2 1;</a:t>
            </a:r>
          </a:p>
          <a:p>
            <a:r>
              <a:rPr lang="en-US" altLang="zh-CN" dirty="0"/>
              <a:t>VARIABLE OBJ_T126_1 1 ; VARIABLE OBJ_T126_2 1;</a:t>
            </a:r>
          </a:p>
          <a:p>
            <a:r>
              <a:rPr lang="en-US" altLang="zh-CN" dirty="0"/>
              <a:t>VARIABLE OBJ_T226_1 1 ; VARIABLE OBJ_T226_2 1;</a:t>
            </a:r>
          </a:p>
          <a:p>
            <a:r>
              <a:rPr lang="en-US" altLang="zh-CN" dirty="0"/>
              <a:t>VARIABLE OBJ_T346_1 1 ; VARIABLE OBJ_T346_2 1;</a:t>
            </a:r>
          </a:p>
          <a:p>
            <a:r>
              <a:rPr lang="en-US" altLang="zh-CN" dirty="0"/>
              <a:t>VARIABLE OBJ_T446_1 1 ; VARIABLE OBJ_T446_2 1;</a:t>
            </a:r>
          </a:p>
          <a:p>
            <a:r>
              <a:rPr lang="en-US" altLang="zh-CN" dirty="0"/>
              <a:t>VARIABLE OBJ_SIGMA11_1 1 ; VARIABLE OBJ_SIGMA11_2 1 ;</a:t>
            </a:r>
          </a:p>
          <a:p>
            <a:r>
              <a:rPr lang="en-US" altLang="zh-CN" dirty="0"/>
              <a:t>VARIABLE OBJ_SIGMA33_1 1 ; VARIABLE OBJ_SIGMA33_2 1 ;</a:t>
            </a:r>
          </a:p>
          <a:p>
            <a:endParaRPr lang="en-US" altLang="zh-CN" dirty="0"/>
          </a:p>
          <a:p>
            <a:r>
              <a:rPr lang="en-US" altLang="zh-CN" dirty="0"/>
              <a:t>FUNCTION SQUA X ; SQUA := X * X ; ENDFUNCTION ;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 := 0 ; {number of iteration}</a:t>
            </a:r>
          </a:p>
          <a:p>
            <a:r>
              <a:rPr lang="en-US" altLang="zh-CN" dirty="0"/>
              <a:t>refresh := 1 ; {print picture per refresh}</a:t>
            </a:r>
          </a:p>
          <a:p>
            <a:endParaRPr lang="en-US" altLang="zh-CN" dirty="0"/>
          </a:p>
          <a:p>
            <a:r>
              <a:rPr lang="en-US" altLang="zh-CN" dirty="0"/>
              <a:t>{--------------PARAMETER SET--------------------}</a:t>
            </a:r>
          </a:p>
          <a:p>
            <a:r>
              <a:rPr lang="en-US" altLang="zh-CN" dirty="0"/>
              <a:t>CCT12_R := 0.75 ;</a:t>
            </a:r>
          </a:p>
          <a:p>
            <a:r>
              <a:rPr lang="en-US" altLang="zh-CN" dirty="0"/>
              <a:t>CCT345_R := 0.75 ;</a:t>
            </a:r>
          </a:p>
          <a:p>
            <a:endParaRPr lang="en-US" altLang="zh-CN" dirty="0"/>
          </a:p>
          <a:p>
            <a:r>
              <a:rPr lang="en-US" altLang="zh-CN" dirty="0"/>
              <a:t>CCT12_APER := 0.045 ;</a:t>
            </a:r>
          </a:p>
          <a:p>
            <a:r>
              <a:rPr lang="en-US" altLang="zh-CN" dirty="0"/>
              <a:t>CCT345_APER := 0.045 ;</a:t>
            </a:r>
          </a:p>
          <a:p>
            <a:r>
              <a:rPr lang="en-US" altLang="zh-CN" dirty="0"/>
              <a:t>QS1_APER := 0.030 ;</a:t>
            </a:r>
          </a:p>
          <a:p>
            <a:r>
              <a:rPr lang="en-US" altLang="zh-CN" dirty="0"/>
              <a:t>QS2_APER := 0.030 ;</a:t>
            </a:r>
          </a:p>
          <a:p>
            <a:r>
              <a:rPr lang="en-US" altLang="zh-CN" dirty="0"/>
              <a:t>QS3_APER := 0.045 ;</a:t>
            </a:r>
          </a:p>
          <a:p>
            <a:endParaRPr lang="en-US" altLang="zh-CN" dirty="0"/>
          </a:p>
          <a:p>
            <a:r>
              <a:rPr lang="en-US" altLang="zh-CN" dirty="0"/>
              <a:t>DL1 := 1.1759 ;</a:t>
            </a:r>
          </a:p>
          <a:p>
            <a:r>
              <a:rPr lang="en-US" altLang="zh-CN" dirty="0"/>
              <a:t>DL2 := 2.40 ;</a:t>
            </a:r>
          </a:p>
          <a:p>
            <a:r>
              <a:rPr lang="en-US" altLang="zh-CN" dirty="0"/>
              <a:t>QS1_LEN := 0.2;</a:t>
            </a:r>
          </a:p>
          <a:p>
            <a:r>
              <a:rPr lang="en-US" altLang="zh-CN" dirty="0"/>
              <a:t>QS2_LEN := 0.2;</a:t>
            </a:r>
          </a:p>
          <a:p>
            <a:r>
              <a:rPr lang="en-US" altLang="zh-CN" dirty="0"/>
              <a:t>QS3_LEN := 0.2;</a:t>
            </a:r>
          </a:p>
          <a:p>
            <a:r>
              <a:rPr lang="en-US" altLang="zh-CN" dirty="0"/>
              <a:t>GAP1 := 0.15 ;</a:t>
            </a:r>
          </a:p>
          <a:p>
            <a:r>
              <a:rPr lang="en-US" altLang="zh-CN" dirty="0"/>
              <a:t>GAP2 := 0.15 ;</a:t>
            </a:r>
          </a:p>
          <a:p>
            <a:r>
              <a:rPr lang="en-US" altLang="zh-CN" dirty="0"/>
              <a:t>GAP3:=0.2585751675857585;</a:t>
            </a:r>
          </a:p>
          <a:p>
            <a:endParaRPr lang="en-US" altLang="zh-CN" dirty="0"/>
          </a:p>
          <a:p>
            <a:r>
              <a:rPr lang="en-US" altLang="zh-CN" dirty="0"/>
              <a:t>CCT12_ANG_MIN := 5 ;</a:t>
            </a:r>
          </a:p>
          <a:p>
            <a:r>
              <a:rPr lang="en-US" altLang="zh-CN" dirty="0"/>
              <a:t>CCT345_ANG_MIN := 8 ;</a:t>
            </a:r>
          </a:p>
          <a:p>
            <a:endParaRPr lang="en-US" altLang="zh-CN" dirty="0"/>
          </a:p>
          <a:p>
            <a:r>
              <a:rPr lang="en-US" altLang="zh-CN" dirty="0"/>
              <a:t>CCT1_ANG:= 4.116696651312341;</a:t>
            </a:r>
          </a:p>
          <a:p>
            <a:r>
              <a:rPr lang="en-US" altLang="zh-CN" dirty="0"/>
              <a:t>CCT2_ANG:= 8.383304669429050;</a:t>
            </a:r>
          </a:p>
          <a:p>
            <a:r>
              <a:rPr lang="en-US" altLang="zh-CN" dirty="0"/>
              <a:t>CCT3_ANG:=0.3926893224425800E-005;</a:t>
            </a:r>
          </a:p>
          <a:p>
            <a:r>
              <a:rPr lang="en-US" altLang="zh-CN" dirty="0"/>
              <a:t>CCT4_ANG:= 21.99845340255313;</a:t>
            </a:r>
          </a:p>
          <a:p>
            <a:r>
              <a:rPr lang="en-US" altLang="zh-CN" dirty="0"/>
              <a:t>CCT5_ANG:= 21.50155751013952;</a:t>
            </a:r>
          </a:p>
          <a:p>
            <a:endParaRPr lang="en-US" altLang="zh-CN" dirty="0"/>
          </a:p>
          <a:p>
            <a:r>
              <a:rPr lang="en-US" altLang="zh-CN" dirty="0"/>
              <a:t>CCT12_n:=-13.63885007227421;</a:t>
            </a:r>
          </a:p>
          <a:p>
            <a:r>
              <a:rPr lang="en-US" altLang="zh-CN" dirty="0"/>
              <a:t>CCT345_n:=-4.216451945875646;</a:t>
            </a:r>
          </a:p>
          <a:p>
            <a:endParaRPr lang="en-US" altLang="zh-CN" dirty="0"/>
          </a:p>
          <a:p>
            <a:r>
              <a:rPr lang="en-US" altLang="zh-CN" dirty="0"/>
              <a:t>QS1_Q:= 1.596245173043834;</a:t>
            </a:r>
          </a:p>
          <a:p>
            <a:r>
              <a:rPr lang="en-US" altLang="zh-CN" dirty="0"/>
              <a:t>QS2_Q:=-1.133857472311528;</a:t>
            </a:r>
          </a:p>
          <a:p>
            <a:r>
              <a:rPr lang="en-US" altLang="zh-CN" dirty="0"/>
              <a:t>QS3_Q:=0.2569871394603360;</a:t>
            </a:r>
          </a:p>
          <a:p>
            <a:endParaRPr lang="en-US" altLang="zh-CN" dirty="0"/>
          </a:p>
          <a:p>
            <a:r>
              <a:rPr lang="en-US" altLang="zh-CN" dirty="0"/>
              <a:t>QS1_S:=0.1820484685872612;</a:t>
            </a:r>
          </a:p>
          <a:p>
            <a:r>
              <a:rPr lang="en-US" altLang="zh-CN" dirty="0"/>
              <a:t>QS2_S:=-.3340153437965190;</a:t>
            </a:r>
          </a:p>
          <a:p>
            <a:r>
              <a:rPr lang="en-US" altLang="zh-CN" dirty="0"/>
              <a:t>QS3_S:=-.2637512398478724;</a:t>
            </a:r>
          </a:p>
          <a:p>
            <a:r>
              <a:rPr lang="en-US" altLang="zh-CN" dirty="0"/>
              <a:t>{--------------PARAMETER END--------------------}</a:t>
            </a:r>
          </a:p>
          <a:p>
            <a:endParaRPr lang="en-US" altLang="zh-CN" dirty="0"/>
          </a:p>
          <a:p>
            <a:r>
              <a:rPr lang="en-US" altLang="zh-CN" dirty="0"/>
              <a:t>{FIT {GAP3} CCT1_ANG CCT2_ANG CCT12_n QS1_Q QS2_Q QS2_S CCT3_ANG CCT4_ANG CCT5_ANG CCT345_n QS3_Q QS3_S QS1_S;}</a:t>
            </a:r>
          </a:p>
          <a:p>
            <a:endParaRPr lang="en-US" altLang="zh-CN" dirty="0"/>
          </a:p>
          <a:p>
            <a:r>
              <a:rPr lang="en-US" altLang="zh-CN" dirty="0"/>
              <a:t>I := I+1 ; IF I-INT(I/refresh)*refresh=0; WRITE 6 I ; ENDIF ;</a:t>
            </a:r>
          </a:p>
          <a:p>
            <a:endParaRPr lang="en-US" altLang="zh-CN" dirty="0"/>
          </a:p>
          <a:p>
            <a:r>
              <a:rPr lang="en-US" altLang="zh-CN" dirty="0"/>
              <a:t>OBJ_ANG45 := (ABS(CCT1_ANG)+CCT12_ANG_MIN + ABS(CCT2_ANG))+CCT12_ANG_MIN - 22.5 ;</a:t>
            </a:r>
          </a:p>
          <a:p>
            <a:r>
              <a:rPr lang="en-US" altLang="zh-CN" dirty="0"/>
              <a:t>OBJ_ANG135 := (ABS(CCT3_ANG)+CCT345_ANG_MIN + ABS(CCT4_ANG)+CCT345_ANG_MIN + ABS(CCT5_ANG)+CCT345_ANG_MIN) - 67.5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OV 1 3 0 ; {order 1, phase space </a:t>
            </a:r>
            <a:r>
              <a:rPr lang="en-US" altLang="zh-CN" dirty="0" err="1"/>
              <a:t>MSm</a:t>
            </a:r>
            <a:r>
              <a:rPr lang="en-US" altLang="zh-CN" dirty="0"/>
              <a:t> 3, # of parameters 0}</a:t>
            </a:r>
          </a:p>
          <a:p>
            <a:r>
              <a:rPr lang="en-US" altLang="zh-CN" dirty="0"/>
              <a:t>PTY 0.0 ; {picture type 0.0 for straight-line and </a:t>
            </a:r>
            <a:r>
              <a:rPr lang="en-US" altLang="zh-CN" dirty="0" err="1"/>
              <a:t>nonzore</a:t>
            </a:r>
            <a:r>
              <a:rPr lang="en-US" altLang="zh-CN" dirty="0"/>
              <a:t> for lab}</a:t>
            </a:r>
          </a:p>
          <a:p>
            <a:r>
              <a:rPr lang="en-US" altLang="zh-CN" dirty="0"/>
              <a:t>RPP 250 ; {particle type = proton, kinetic energy = 250MeV}</a:t>
            </a:r>
          </a:p>
          <a:p>
            <a:r>
              <a:rPr lang="en-US" altLang="zh-CN" dirty="0"/>
              <a:t>SB 3.5E-3 7.5E-3 0    3.5E-3 7.5E-3 0    0 0 0 0 0;</a:t>
            </a:r>
          </a:p>
          <a:p>
            <a:r>
              <a:rPr lang="en-US" altLang="zh-CN" dirty="0"/>
              <a:t>{&lt;x&gt;&lt;x'&gt;&lt;r12&gt;       &lt;y&gt;&lt;y'&gt;&lt;r34&gt;     &lt;t'&gt;&lt;</a:t>
            </a:r>
            <a:r>
              <a:rPr lang="en-US" altLang="zh-CN" dirty="0" err="1"/>
              <a:t>dE</a:t>
            </a:r>
            <a:r>
              <a:rPr lang="en-US" altLang="zh-CN" dirty="0"/>
              <a:t>/E&gt;&lt;r56&gt;&lt;dm/m&gt;&lt;z'&gt;}</a:t>
            </a:r>
          </a:p>
          <a:p>
            <a:r>
              <a:rPr lang="en-US" altLang="zh-CN" dirty="0"/>
              <a:t>{x=2.0mm x'=3.0mr y=2.0mm y'=3.0mm z=0.0mm DP/p=5.0% momentum=729.134GeV/c}</a:t>
            </a:r>
          </a:p>
          <a:p>
            <a:r>
              <a:rPr lang="en-US" altLang="zh-CN" dirty="0"/>
              <a:t>CR ;  </a:t>
            </a:r>
          </a:p>
          <a:p>
            <a:r>
              <a:rPr lang="en-US" altLang="zh-CN" dirty="0"/>
              <a:t>{ ENVEL ;  }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{--------------------}</a:t>
            </a:r>
          </a:p>
          <a:p>
            <a:r>
              <a:rPr lang="en-US" altLang="zh-CN" dirty="0"/>
              <a:t>IF I=1 ;</a:t>
            </a:r>
          </a:p>
          <a:p>
            <a:r>
              <a:rPr lang="en-US" altLang="zh-CN" dirty="0"/>
              <a:t> NEW_HUST ;</a:t>
            </a:r>
          </a:p>
          <a:p>
            <a:r>
              <a:rPr lang="en-US" altLang="zh-CN" dirty="0"/>
              <a:t>SR    1.024973e-03    6.855862e-03   -8.391451e-04    1.090739e-03  0    0.000000e+00 0 0 1 ;</a:t>
            </a:r>
          </a:p>
          <a:p>
            <a:r>
              <a:rPr lang="en-US" altLang="zh-CN" dirty="0"/>
              <a:t>SR    2.951764e-03    5.353268e-04    1.781606e-03   -1.174783e-03  0    0.000000e+00 0 0 1 ;</a:t>
            </a:r>
          </a:p>
          <a:p>
            <a:r>
              <a:rPr lang="en-US" altLang="zh-CN" dirty="0"/>
              <a:t>SR   -1.312752e-03   -2.767002e-03    2.958452e-03    7.005294e-04  0    0.000000e+00 0 0 1 ;</a:t>
            </a:r>
          </a:p>
          <a:p>
            <a:r>
              <a:rPr lang="en-US" altLang="zh-CN" dirty="0"/>
              <a:t>SR    2.289844e-03    3.236472e-03   -2.169524e-03   -2.923322e-04  0    0.000000e+00 0 0 1 ;</a:t>
            </a:r>
          </a:p>
          <a:p>
            <a:r>
              <a:rPr lang="en-US" altLang="zh-CN" dirty="0"/>
              <a:t>SR    1.465731e-03    9.206011e-04   -2.557512e-03   -3.937378e-03  0    0.000000e+00 0 0 1 ;</a:t>
            </a:r>
          </a:p>
          <a:p>
            <a:r>
              <a:rPr lang="en-US" altLang="zh-CN" dirty="0"/>
              <a:t>SR    1.410941e-03    2.540606e-03    2.539748e-03    3.321941e-03  0    0.000000e+00 0 0 1 ;</a:t>
            </a:r>
          </a:p>
          <a:p>
            <a:r>
              <a:rPr lang="en-US" altLang="zh-CN" dirty="0"/>
              <a:t>SR    1.948846e-03   -4.330865e-03    1.513903e-03    3.087031e-03  0    0.000000e+00 0 0 1 ;</a:t>
            </a:r>
          </a:p>
          <a:p>
            <a:r>
              <a:rPr lang="en-US" altLang="zh-CN" dirty="0"/>
              <a:t>SR    2.983634e-03   -2.996497e-03   -1.179814e-03   -4.976444e-05  0    0.000000e+00 0 0 1 ;</a:t>
            </a:r>
          </a:p>
          <a:p>
            <a:r>
              <a:rPr lang="en-US" altLang="zh-CN" dirty="0"/>
              <a:t>SR    2.397553e-03    2.840951e-03    2.151149e-03   -7.317508e-04  0    0.000000e+00 0 0 1 ;</a:t>
            </a:r>
          </a:p>
          <a:p>
            <a:r>
              <a:rPr lang="en-US" altLang="zh-CN" dirty="0"/>
              <a:t>SR    1.109693e-03    4.546072e-03    9.741105e-04   -5.056836e-03  0    0.000000e+00 0 0 1 ;</a:t>
            </a:r>
          </a:p>
          <a:p>
            <a:r>
              <a:rPr lang="en-US" altLang="zh-CN" dirty="0"/>
              <a:t>SR    1.095502e-04    1.365016e-03   -3.064103e-03    3.349646e-03  0    0.000000e+00 0 0 1 ;</a:t>
            </a:r>
          </a:p>
          <a:p>
            <a:r>
              <a:rPr lang="en-US" altLang="zh-CN" dirty="0"/>
              <a:t>SR    1.038375e-03    1.824175e-04    3.301975e-03    1.095775e-03  0    0.000000e+00 0 0 1 ;</a:t>
            </a:r>
          </a:p>
          <a:p>
            <a:r>
              <a:rPr lang="en-US" altLang="zh-CN" dirty="0"/>
              <a:t>SR   -3.438013e-04    4.871917e-03   -2.589867e-03   -1.082742e-03  0    0.000000e+00 0 0 1 ;</a:t>
            </a:r>
          </a:p>
          <a:p>
            <a:r>
              <a:rPr lang="en-US" altLang="zh-CN" dirty="0"/>
              <a:t>SR    2.789897e-03   -5.850191e-04    1.475218e-03    3.189672e-03  0    0.000000e+00 0 0 1 ;</a:t>
            </a:r>
          </a:p>
          <a:p>
            <a:r>
              <a:rPr lang="en-US" altLang="zh-CN" dirty="0"/>
              <a:t>SR   -1.870346e-03   -5.037393e-03   -1.254819e-03    2.753428e-03  0    0.000000e+00 0 0 1 ;</a:t>
            </a:r>
          </a:p>
          <a:p>
            <a:r>
              <a:rPr lang="en-US" altLang="zh-CN" dirty="0"/>
              <a:t>SR    1.143471e-03    2.017514e-03    2.952747e-03    2.478060e-03  0    0.000000e+00 0 0 1 ;</a:t>
            </a:r>
          </a:p>
          <a:p>
            <a:r>
              <a:rPr lang="en-US" altLang="zh-CN" dirty="0"/>
              <a:t>SR    1.335949e-03    2.887820e-03   -2.425464e-03    3.563982e-03  0    0.000000e+00 0 0 1 ;</a:t>
            </a:r>
          </a:p>
          <a:p>
            <a:r>
              <a:rPr lang="en-US" altLang="zh-CN" dirty="0"/>
              <a:t>SR    3.353043e-03    6.017762e-04    8.030259e-04   -1.140731e-03  0    0.000000e+00 0 0 1 ;</a:t>
            </a:r>
          </a:p>
          <a:p>
            <a:r>
              <a:rPr lang="en-US" altLang="zh-CN" dirty="0"/>
              <a:t>SR   -2.146806e-03   -1.765429e-03   -1.647924e-03    4.415956e-03  0    0.000000e+00 0 0 1 ;</a:t>
            </a:r>
          </a:p>
          <a:p>
            <a:r>
              <a:rPr lang="en-US" altLang="zh-CN" dirty="0"/>
              <a:t>SR    1.491135e-03   -4.563538e-03    2.197178e-03    1.745493e-03  0    0.000000e+00 0 0 1 ;</a:t>
            </a:r>
          </a:p>
          <a:p>
            <a:r>
              <a:rPr lang="en-US" altLang="zh-CN" dirty="0"/>
              <a:t>SR   -1.028337e-03    2.955795e-03    3.037992e-03    5.269173e-04  0    0.000000e+00 0 0 1 ;</a:t>
            </a:r>
          </a:p>
          <a:p>
            <a:r>
              <a:rPr lang="en-US" altLang="zh-CN" dirty="0"/>
              <a:t>SR    1.696172e-03    3.924604e-04    2.882505e-03    2.175419e-03  0    0.000000e+00 0 0 1 ;</a:t>
            </a:r>
          </a:p>
          <a:p>
            <a:r>
              <a:rPr lang="en-US" altLang="zh-CN" dirty="0"/>
              <a:t>SR    2.807785e-03   -1.121045e-04    1.063310e-03    3.852960e-03  0    0.000000e+00 0 0 1 ;</a:t>
            </a:r>
          </a:p>
          <a:p>
            <a:r>
              <a:rPr lang="en-US" altLang="zh-CN" dirty="0"/>
              <a:t>SR    7.618395e-04   -9.326143e-04   -3.311333e-03    1.538178e-03  0    0.000000e+00 0 0 1 ;</a:t>
            </a:r>
          </a:p>
          <a:p>
            <a:r>
              <a:rPr lang="en-US" altLang="zh-CN" dirty="0"/>
              <a:t>SR   -1.838095e-03    2.830889e-03   -2.669481e-03   -1.016993e-05  0    0.000000e+00 0 0 1 ;</a:t>
            </a:r>
          </a:p>
          <a:p>
            <a:r>
              <a:rPr lang="en-US" altLang="zh-CN" dirty="0"/>
              <a:t>SR   -2.401781e-03    4.419127e-03    1.457669e-03   -6.901694e-04  0    0.000000e+00 0 0 1 ;</a:t>
            </a:r>
          </a:p>
          <a:p>
            <a:r>
              <a:rPr lang="en-US" altLang="zh-CN" dirty="0"/>
              <a:t>SR   -2.004232e-03    3.191791e-04   -2.515967e-03    2.938748e-03  0    0.000000e+00 0 0 1 ;</a:t>
            </a:r>
          </a:p>
          <a:p>
            <a:r>
              <a:rPr lang="en-US" altLang="zh-CN" dirty="0"/>
              <a:t>SR    1.087255e-03    3.037679e-03    2.711890e-03    2.797219e-03  0    0.000000e+00 0 0 1 ;</a:t>
            </a:r>
          </a:p>
          <a:p>
            <a:r>
              <a:rPr lang="en-US" altLang="zh-CN" dirty="0"/>
              <a:t>SR   -8.934491e-04    4.216176e-03   -2.752401e-03    1.482992e-04  0    0.000000e+00 0 0 1 ;</a:t>
            </a:r>
          </a:p>
          <a:p>
            <a:r>
              <a:rPr lang="en-US" altLang="zh-CN" dirty="0"/>
              <a:t>SR    1.901655e-03   -4.681465e-03    1.242936e-03   -3.261069e-03  0    0.000000e+00 0 0 1 ;</a:t>
            </a:r>
          </a:p>
          <a:p>
            <a:r>
              <a:rPr lang="en-US" altLang="zh-CN" dirty="0"/>
              <a:t>SR    1.719662e-03    4.692465e-04   -2.608940e-03    3.346043e-03  0    0.000000e+00 0 0 1 ;</a:t>
            </a:r>
          </a:p>
          <a:p>
            <a:r>
              <a:rPr lang="en-US" altLang="zh-CN" dirty="0"/>
              <a:t>SR    2.633250e-03   -8.584888e-04    2.265676e-03    3.192794e-04  0    0.000000e+00 0 0 1 ;</a:t>
            </a:r>
          </a:p>
          <a:p>
            <a:r>
              <a:rPr lang="en-US" altLang="zh-CN" dirty="0"/>
              <a:t>SR    2.276722e-03    2.409187e-03   -1.949746e-03   -3.031221e-03  0    0.000000e+00 0 0 1 ;</a:t>
            </a:r>
          </a:p>
          <a:p>
            <a:r>
              <a:rPr lang="en-US" altLang="zh-CN" dirty="0"/>
              <a:t>SR   -2.341423e-03   -1.651875e-04    2.314967e-03    2.537929e-03  0    0.000000e+00 0 0 1 ;</a:t>
            </a:r>
          </a:p>
          <a:p>
            <a:r>
              <a:rPr lang="en-US" altLang="zh-CN" dirty="0"/>
              <a:t>SR    2.078587e-03   -7.805113e-04   -2.540367e-03    2.483627e-03  0    0.000000e+00 0 0 1 ;</a:t>
            </a:r>
          </a:p>
          <a:p>
            <a:r>
              <a:rPr lang="en-US" altLang="zh-CN" dirty="0"/>
              <a:t>SR    1.158702e-03   -4.676714e-03    1.940007e-03   -3.306270e-03  0    0.000000e+00 0 0 1 ;</a:t>
            </a:r>
          </a:p>
          <a:p>
            <a:r>
              <a:rPr lang="en-US" altLang="zh-CN" dirty="0"/>
              <a:t>SR   -3.069620e-03    3.455069e-03   -5.244333e-05   -1.016357e-03  0    0.000000e+00 0 0 1 ;</a:t>
            </a:r>
          </a:p>
          <a:p>
            <a:r>
              <a:rPr lang="en-US" altLang="zh-CN" dirty="0"/>
              <a:t>SR   -2.366436e-03    4.535015e-03    1.046344e-03    2.223050e-03  0    0.000000e+00 0 0 1 ;</a:t>
            </a:r>
          </a:p>
          <a:p>
            <a:r>
              <a:rPr lang="en-US" altLang="zh-CN" dirty="0"/>
              <a:t>SR    7.072730e-04   -5.416966e-03   -1.070429e-03    4.398645e-03  0    0.000000e+00 0 0 1 ;</a:t>
            </a:r>
          </a:p>
          <a:p>
            <a:r>
              <a:rPr lang="en-US" altLang="zh-CN" dirty="0"/>
              <a:t>SR    1.620362e-03   -2.909313e-04   -5.922884e-04    6.519073e-03  0    0.000000e+00 0 0 1 ;</a:t>
            </a:r>
          </a:p>
          <a:p>
            <a:r>
              <a:rPr lang="en-US" altLang="zh-CN" dirty="0"/>
              <a:t>SR    8.689053e-04    4.299207e-03    7.881592e-04   -5.607813e-03  0    0.000000e+00 0 0 1 ;</a:t>
            </a:r>
          </a:p>
          <a:p>
            <a:r>
              <a:rPr lang="en-US" altLang="zh-CN" dirty="0"/>
              <a:t>SR    1.566208e-03    2.800275e-03    1.639184e-03    4.980636e-03  0    0.000000e+00 0 0 1 ;</a:t>
            </a:r>
          </a:p>
          <a:p>
            <a:r>
              <a:rPr lang="en-US" altLang="zh-CN" dirty="0"/>
              <a:t>SR   -1.882969e-04   -4.890396e-03    2.210958e-03    3.118457e-03  0    0.000000e+00 0 0 1 ;</a:t>
            </a:r>
          </a:p>
          <a:p>
            <a:r>
              <a:rPr lang="en-US" altLang="zh-CN" dirty="0"/>
              <a:t>SR    1.573918e-03   -5.878558e-03   -8.969004e-04    2.573667e-03  0    0.000000e+00 0 0 1 ;</a:t>
            </a:r>
          </a:p>
          <a:p>
            <a:r>
              <a:rPr lang="en-US" altLang="zh-CN" dirty="0"/>
              <a:t>SR   -1.079740e-03    2.782495e-03    3.059229e-03   -4.241642e-04  0    0.000000e+00 0 0 1 ;</a:t>
            </a:r>
          </a:p>
          <a:p>
            <a:r>
              <a:rPr lang="en-US" altLang="zh-CN" dirty="0"/>
              <a:t>SR    1.774599e-03   -4.381977e-03    1.587629e-03   -3.318678e-03  0    0.000000e+00 0 0 1 ;</a:t>
            </a:r>
          </a:p>
          <a:p>
            <a:r>
              <a:rPr lang="en-US" altLang="zh-CN" dirty="0"/>
              <a:t>SR   -7.473915e-04    3.049551e-03    2.783654e-03    2.967217e-03  0    0.000000e+00 0 0 1 ;</a:t>
            </a:r>
          </a:p>
          <a:p>
            <a:r>
              <a:rPr lang="en-US" altLang="zh-CN" dirty="0"/>
              <a:t>SR    2.483922e-03    4.374951e-04    9.304018e-04    4.873669e-03  0    0.000000e+00 0 0 1 ;</a:t>
            </a:r>
          </a:p>
          <a:p>
            <a:r>
              <a:rPr lang="en-US" altLang="zh-CN" dirty="0"/>
              <a:t>SR    2.287799e-03    1.617002e-03   -2.746762e-04   -5.408797e-03  0    0.000000e+00 0 0 1 ;</a:t>
            </a:r>
          </a:p>
          <a:p>
            <a:r>
              <a:rPr lang="en-US" altLang="zh-CN" dirty="0"/>
              <a:t>SR    1.300503e-03    3.538570e-03    2.451592e-03   -2.892057e-03  0    0.000000e+00 0 0 1 ;</a:t>
            </a:r>
          </a:p>
          <a:p>
            <a:r>
              <a:rPr lang="en-US" altLang="zh-CN" dirty="0"/>
              <a:t>SR    1.294734e-03   -7.436951e-04    1.055826e-03    6.548329e-03  0    0.000000e+00 0 0 1 ;</a:t>
            </a:r>
          </a:p>
          <a:p>
            <a:r>
              <a:rPr lang="en-US" altLang="zh-CN" dirty="0"/>
              <a:t>SR    2.374508e-03    3.353499e-03    1.986416e-03   -9.976194e-04  0    0.000000e+00 0 0 1 ;</a:t>
            </a:r>
          </a:p>
          <a:p>
            <a:r>
              <a:rPr lang="en-US" altLang="zh-CN" dirty="0"/>
              <a:t>SR    6.539549e-04    4.215741e-03   -2.816339e-03   -3.039941e-04  0    0.000000e+00 0 0 1 ;</a:t>
            </a:r>
          </a:p>
          <a:p>
            <a:r>
              <a:rPr lang="en-US" altLang="zh-CN" dirty="0"/>
              <a:t>SR    1.546779e-03   -1.491932e-03    7.475625e-04   -6.361753e-03  0    0.000000e+00 0 0 1 ;</a:t>
            </a:r>
          </a:p>
          <a:p>
            <a:r>
              <a:rPr lang="en-US" altLang="zh-CN" dirty="0"/>
              <a:t>SR   -9.051133e-04   -8.087974e-04   -1.610708e-03    6.318315e-03  0    0.000000e+00 0 0 1 ;</a:t>
            </a:r>
          </a:p>
          <a:p>
            <a:r>
              <a:rPr lang="en-US" altLang="zh-CN" dirty="0"/>
              <a:t>SR    2.408611e-03    1.166165e-03   -1.229326e-03   -4.616445e-03  0    0.000000e+00 0 0 1 ;</a:t>
            </a:r>
          </a:p>
          <a:p>
            <a:r>
              <a:rPr lang="en-US" altLang="zh-CN" dirty="0"/>
              <a:t>SR   -1.721753e-03    2.700871e-03   -2.569107e-03    2.244001e-03  0    0.000000e+00 0 0 1 ;</a:t>
            </a:r>
          </a:p>
          <a:p>
            <a:r>
              <a:rPr lang="en-US" altLang="zh-CN" dirty="0"/>
              <a:t>SR   -3.269716e-03    2.134917e-04    9.122996e-04    1.814156e-03  0    0.000000e+00 0 0 1 ;</a:t>
            </a:r>
          </a:p>
          <a:p>
            <a:r>
              <a:rPr lang="en-US" altLang="zh-CN" dirty="0"/>
              <a:t>SR   -2.358735e-04    1.838892e-04    1.969044e-03    6.177180e-03  0    0.000000e+00 0 0 1 ;</a:t>
            </a:r>
          </a:p>
          <a:p>
            <a:r>
              <a:rPr lang="en-US" altLang="zh-CN" dirty="0"/>
              <a:t>SR    1.591166e-03    1.798399e-03    2.706681e-03   -2.783837e-03  0    0.000000e+00 0 0 1 ;</a:t>
            </a:r>
          </a:p>
          <a:p>
            <a:r>
              <a:rPr lang="en-US" altLang="zh-CN" dirty="0"/>
              <a:t>SR   -2.462098e-03    1.479865e-03   -2.233951e-03   -1.819036e-03  0    0.000000e+00 0 0 1 ;</a:t>
            </a:r>
          </a:p>
          <a:p>
            <a:r>
              <a:rPr lang="en-US" altLang="zh-CN" dirty="0"/>
              <a:t>SR    2.315127e-03   -2.404329e-04    1.213263e-03    4.982126e-03  0    0.000000e+00 0 0 1 ;</a:t>
            </a:r>
          </a:p>
          <a:p>
            <a:r>
              <a:rPr lang="en-US" altLang="zh-CN" dirty="0"/>
              <a:t>SR   -2.712476e-03   -3.319688e-04    8.669791e-04    4.347848e-03  0    0.000000e+00 0 0 1 ;</a:t>
            </a:r>
          </a:p>
          <a:p>
            <a:r>
              <a:rPr lang="en-US" altLang="zh-CN" dirty="0"/>
              <a:t>SR    3.316929e-03    2.384537e-03    6.279076e-05    1.625453e-04  0    0.000000e+00 0 0 1 ;</a:t>
            </a:r>
          </a:p>
          <a:p>
            <a:r>
              <a:rPr lang="en-US" altLang="zh-CN" dirty="0"/>
              <a:t>SR    1.940353e-03    4.690830e-03    1.639433e-03   -2.148563e-03  0    0.000000e+00 0 0 1 ;</a:t>
            </a:r>
          </a:p>
          <a:p>
            <a:r>
              <a:rPr lang="en-US" altLang="zh-CN" dirty="0"/>
              <a:t>SR    9.240384e-05   -5.452486e-03    1.126422e-03    4.544771e-03  0    0.000000e+00 0 0 1 ;</a:t>
            </a:r>
          </a:p>
          <a:p>
            <a:r>
              <a:rPr lang="en-US" altLang="zh-CN" dirty="0"/>
              <a:t>SR    1.984673e-03    1.428138e-03    5.599827e-04    5.889278e-03  0    0.000000e+00 0 0 1 ;</a:t>
            </a:r>
          </a:p>
          <a:p>
            <a:r>
              <a:rPr lang="en-US" altLang="zh-CN" dirty="0"/>
              <a:t>SR    1.645130e-03   -5.060758e-03   -1.919670e-03    1.135605e-03  0    0.000000e+00 0 0 1 ;</a:t>
            </a:r>
          </a:p>
          <a:p>
            <a:r>
              <a:rPr lang="en-US" altLang="zh-CN" dirty="0"/>
              <a:t>SR   -3.563905e-04    4.441748e-03   -7.255814e-04   -5.789662e-03  0    0.000000e+00 0 0 1 ;</a:t>
            </a:r>
          </a:p>
          <a:p>
            <a:r>
              <a:rPr lang="en-US" altLang="zh-CN" dirty="0"/>
              <a:t>SR    2.679447e-03    2.092910e-03    1.639239e-03    2.562067e-03  0    0.000000e+00 0 0 1 ;</a:t>
            </a:r>
          </a:p>
          <a:p>
            <a:r>
              <a:rPr lang="en-US" altLang="zh-CN" dirty="0"/>
              <a:t>SR    2.172897e-03   -3.290799e-03    7.826018e-04    4.574717e-03  0    0.000000e+00 0 0 1 ;</a:t>
            </a:r>
          </a:p>
          <a:p>
            <a:r>
              <a:rPr lang="en-US" altLang="zh-CN" dirty="0"/>
              <a:t>SR    3.071168e-03    1.517721e-05    7.952616e-04    3.167835e-03  0    0.000000e+00 0 0 1 ;</a:t>
            </a:r>
          </a:p>
          <a:p>
            <a:r>
              <a:rPr lang="en-US" altLang="zh-CN" dirty="0"/>
              <a:t>SR    5.295260e-04    2.941535e-03   -2.779206e-03    3.292804e-03  0    0.000000e+00 0 0 1 ;</a:t>
            </a:r>
          </a:p>
          <a:p>
            <a:r>
              <a:rPr lang="en-US" altLang="zh-CN" dirty="0"/>
              <a:t>SR    2.746625e-03   -1.320944e-03    1.672350e-03   -2.649958e-03  0    0.000000e+00 0 0 1 ;</a:t>
            </a:r>
          </a:p>
          <a:p>
            <a:r>
              <a:rPr lang="en-US" altLang="zh-CN" dirty="0"/>
              <a:t>SR    4.479947e-04   -2.383378e-03   -1.209325e-03    6.552292e-03  0    0.000000e+00 0 0 1 ;</a:t>
            </a:r>
          </a:p>
          <a:p>
            <a:r>
              <a:rPr lang="en-US" altLang="zh-CN" dirty="0"/>
              <a:t>SR    1.666154e-03    8.837893e-04    2.271082e-03   -4.363237e-03  0    0.000000e+00 0 0 1 ;</a:t>
            </a:r>
          </a:p>
          <a:p>
            <a:r>
              <a:rPr lang="en-US" altLang="zh-CN" dirty="0"/>
              <a:t>SR   -2.649257e-03    3.158534e-03    5.340310e-04    3.568759e-03  0    0.000000e+00 0 0 1 ;</a:t>
            </a:r>
          </a:p>
          <a:p>
            <a:r>
              <a:rPr lang="en-US" altLang="zh-CN" dirty="0"/>
              <a:t>SR    1.301444e-03    2.564898e-03    2.720740e-03    2.811247e-03  0    0.000000e+00 0 0 1 ;</a:t>
            </a:r>
          </a:p>
          <a:p>
            <a:r>
              <a:rPr lang="en-US" altLang="zh-CN" dirty="0"/>
              <a:t>SR    2.127405e-03   -2.321587e-03   -2.310069e-03    2.360992e-03  0    0.000000e+00 0 0 1 ;</a:t>
            </a:r>
          </a:p>
          <a:p>
            <a:r>
              <a:rPr lang="en-US" altLang="zh-CN" dirty="0"/>
              <a:t>SR    2.013505e-03    9.776994e-04    2.790412e-03   -9.612414e-04  0    0.000000e+00 0 0 1 ;</a:t>
            </a:r>
          </a:p>
          <a:p>
            <a:r>
              <a:rPr lang="en-US" altLang="zh-CN" dirty="0"/>
              <a:t>SR   -1.251458e-03    2.485133e-03    3.052902e-03   -2.928193e-04  0    0.000000e+00 0 0 1 ;</a:t>
            </a:r>
          </a:p>
          <a:p>
            <a:r>
              <a:rPr lang="en-US" altLang="zh-CN" dirty="0"/>
              <a:t>SR    1.265300e-03    3.504872e-03    2.672799e-03    1.952178e-03  0    0.000000e+00 0 0 1 ;</a:t>
            </a:r>
          </a:p>
          <a:p>
            <a:r>
              <a:rPr lang="en-US" altLang="zh-CN" dirty="0"/>
              <a:t>SR   -2.954000e-03   -1.416469e-03   -1.091005e-04    3.757668e-03  0    0.000000e+00 0 0 1 ;</a:t>
            </a:r>
          </a:p>
          <a:p>
            <a:r>
              <a:rPr lang="en-US" altLang="zh-CN" dirty="0"/>
              <a:t>SR    1.390717e-03    1.779227e-04   -2.990501e-03    2.504407e-03  0    0.000000e+00 0 0 1 ;</a:t>
            </a:r>
          </a:p>
          <a:p>
            <a:r>
              <a:rPr lang="en-US" altLang="zh-CN" dirty="0"/>
              <a:t>SR    1.244459e-03    5.620939e-03   -1.495942e-03    2.695916e-03  0    0.000000e+00 0 0 1 ;</a:t>
            </a:r>
          </a:p>
          <a:p>
            <a:r>
              <a:rPr lang="en-US" altLang="zh-CN" dirty="0"/>
              <a:t>SR   -1.132282e-03    3.145029e-03    1.465937e-03    5.532092e-03  0    0.000000e+00 0 0 1 ;</a:t>
            </a:r>
          </a:p>
          <a:p>
            <a:r>
              <a:rPr lang="en-US" altLang="zh-CN" dirty="0"/>
              <a:t>SR   -1.646898e-03   -3.736163e-03    2.282412e-03    2.432290e-03  0    0.000000e+00 0 0 1 ;</a:t>
            </a:r>
          </a:p>
          <a:p>
            <a:r>
              <a:rPr lang="en-US" altLang="zh-CN" dirty="0"/>
              <a:t>SR    1.083791e-03    5.744163e-03   -1.107090e-03    3.497575e-03  0    0.000000e+00 0 0 1 ;</a:t>
            </a:r>
          </a:p>
          <a:p>
            <a:r>
              <a:rPr lang="en-US" altLang="zh-CN" dirty="0"/>
              <a:t>SR   -1.163198e-03    1.926410e-03   -3.134772e-03   -1.096820e-03  0    0.000000e+00 0 0 1 ;</a:t>
            </a:r>
          </a:p>
          <a:p>
            <a:r>
              <a:rPr lang="en-US" altLang="zh-CN" dirty="0"/>
              <a:t>SR    9.406855e-04    1.883541e-03    2.546062e-03   -4.344276e-03  0    0.000000e+00 0 0 1 ;</a:t>
            </a:r>
          </a:p>
          <a:p>
            <a:r>
              <a:rPr lang="en-US" altLang="zh-CN" dirty="0"/>
              <a:t>SR    2.662362e-03   -1.701676e-03   -1.869405e-03    2.181651e-03  0    0.000000e+00 0 0 1 ;</a:t>
            </a:r>
          </a:p>
          <a:p>
            <a:r>
              <a:rPr lang="en-US" altLang="zh-CN" dirty="0"/>
              <a:t>SR    3.065166e-03   -1.616974e-03   -9.468349e-04   -2.525352e-03  0    0.000000e+00 0 0 1 ;</a:t>
            </a:r>
          </a:p>
          <a:p>
            <a:r>
              <a:rPr lang="en-US" altLang="zh-CN" dirty="0"/>
              <a:t>SR   -3.156167e-03    2.214393e-03    1.094970e-03   -3.161669e-04  0    0.000000e+00 0 0 1 ;</a:t>
            </a:r>
          </a:p>
          <a:p>
            <a:r>
              <a:rPr lang="en-US" altLang="zh-CN" dirty="0"/>
              <a:t>SR    1.020362e-03    1.633063e-04    2.919131e-03    3.509140e-03  0    0.000000e+00 0 0 1 ;</a:t>
            </a:r>
          </a:p>
          <a:p>
            <a:r>
              <a:rPr lang="en-US" altLang="zh-CN" dirty="0"/>
              <a:t>SR    2.063758e-04    1.634657e-04   -2.219695e-04    7.470038e-03  0    0.000000e+00 0 0 1 ;</a:t>
            </a:r>
          </a:p>
          <a:p>
            <a:r>
              <a:rPr lang="en-US" altLang="zh-CN" dirty="0"/>
              <a:t>SR    9.520991e-04   -1.443530e-03   -3.269197e-03   -9.632292e-04  0    0.000000e+00 0 0 1 ;</a:t>
            </a:r>
          </a:p>
          <a:p>
            <a:r>
              <a:rPr lang="en-US" altLang="zh-CN" dirty="0"/>
              <a:t>SR    5.209340e-04    3.861067e-03   -1.830833e-03   -4.970358e-03  0    0.000000e+00 0 0 1 ;</a:t>
            </a:r>
          </a:p>
          <a:p>
            <a:r>
              <a:rPr lang="en-US" altLang="zh-CN" dirty="0"/>
              <a:t>SR   -2.576749e-03    1.306577e-03    1.875393e-03   -2.811546e-03  0    0.000000e+00 0 0 1 ;</a:t>
            </a:r>
          </a:p>
          <a:p>
            <a:r>
              <a:rPr lang="en-US" altLang="zh-CN" dirty="0"/>
              <a:t>SR   -1.731294e-03   -8.380512e-04    2.913626e-03    1.674245e-03  0    0.000000e+00 0 0 1 ;</a:t>
            </a:r>
          </a:p>
          <a:p>
            <a:r>
              <a:rPr lang="en-US" altLang="zh-CN" dirty="0"/>
              <a:t>SR    6.631625e-04   -2.313826e-03    3.197308e-03   -1.391206e-03  0    0.000000e+00 0 0 1 ;</a:t>
            </a:r>
          </a:p>
          <a:p>
            <a:r>
              <a:rPr lang="en-US" altLang="zh-CN" dirty="0"/>
              <a:t>SR    3.795964e-04    3.751959e-03    1.358035e-03    5.748270e-03  0    0.000000e+00 0 0 1 ;</a:t>
            </a:r>
          </a:p>
          <a:p>
            <a:r>
              <a:rPr lang="en-US" altLang="zh-CN" dirty="0"/>
              <a:t>SR    4.479082e-04    2.133207e-03    1.646823e-03   -6.190721e-03  0    0.000000e+00 0 0 1 ;</a:t>
            </a:r>
          </a:p>
          <a:p>
            <a:r>
              <a:rPr lang="en-US" altLang="zh-CN" dirty="0"/>
              <a:t>SR    2.367898e-03   -1.329536e-04    2.381875e-03    2.105986e-03  0    0.000000e+00 0 0 1 ;</a:t>
            </a:r>
          </a:p>
          <a:p>
            <a:r>
              <a:rPr lang="en-US" altLang="zh-CN" dirty="0"/>
              <a:t>SR    1.807060e-03   -1.941993e-03    1.737155e-03   -4.860798e-03  0    0.000000e+00 0 0 1 ;</a:t>
            </a:r>
          </a:p>
          <a:p>
            <a:r>
              <a:rPr lang="en-US" altLang="zh-CN" dirty="0"/>
              <a:t>SR    4.024000e-04    4.059166e-03   -5.931863e-04    6.116690e-03  0    0.000000e+00 0 0 1 ;</a:t>
            </a:r>
          </a:p>
          <a:p>
            <a:r>
              <a:rPr lang="en-US" altLang="zh-CN" dirty="0"/>
              <a:t>SR    1.111238e-03   -5.954752e-04    2.912782e-03   -3.356585e-03  0    0.000000e+00 0 0 1 ;</a:t>
            </a:r>
          </a:p>
          <a:p>
            <a:r>
              <a:rPr lang="en-US" altLang="zh-CN" dirty="0"/>
              <a:t>SR    1.690034e-03   -1.885929e-03   -1.381728e-03    5.550801e-03  0    0.000000e+00 0 0 1 ;</a:t>
            </a:r>
          </a:p>
          <a:p>
            <a:r>
              <a:rPr lang="en-US" altLang="zh-CN" dirty="0"/>
              <a:t>SR    8.441877e-04   -6.513273e-03   -3.964671e-04    3.135779e-03  0    0.000000e+00 0 0 1 ;</a:t>
            </a:r>
          </a:p>
          <a:p>
            <a:r>
              <a:rPr lang="en-US" altLang="zh-CN" dirty="0"/>
              <a:t>SR    3.001116e-03    1.184590e-03   -9.821935e-04    3.009933e-03  0    0.000000e+00 0 0 1 ;</a:t>
            </a:r>
          </a:p>
          <a:p>
            <a:r>
              <a:rPr lang="en-US" altLang="zh-CN" dirty="0"/>
              <a:t>SR    3.155991e-03    2.664388e-03    8.425939e-04   -3.937271e-04  0    0.000000e+00 0 0 1 ;</a:t>
            </a:r>
          </a:p>
          <a:p>
            <a:r>
              <a:rPr lang="en-US" altLang="zh-CN" dirty="0"/>
              <a:t>SR   -2.117312e-03   -9.065461e-04   -1.023102e-03    5.480554e-03  0    0.000000e+00 0 0 1 ;</a:t>
            </a:r>
          </a:p>
          <a:p>
            <a:r>
              <a:rPr lang="en-US" altLang="zh-CN" dirty="0"/>
              <a:t>SR    1.435117e-03    6.144814e-03    1.353836e-03   -7.860310e-04  0    0.000000e+00 0 0 1 ;</a:t>
            </a:r>
          </a:p>
          <a:p>
            <a:r>
              <a:rPr lang="en-US" altLang="zh-CN" dirty="0"/>
              <a:t>SR   -2.434496e-03    2.962127e-03   -2.098470e-03   -2.013396e-04  0    0.000000e+00 0 0 1 ;</a:t>
            </a:r>
          </a:p>
          <a:p>
            <a:r>
              <a:rPr lang="en-US" altLang="zh-CN" dirty="0"/>
              <a:t>SR    1.154911e-03   -2.595166e-03    2.815402e-03   -2.644482e-03  0    0.000000e+00 0 0 1 ;</a:t>
            </a:r>
          </a:p>
          <a:p>
            <a:r>
              <a:rPr lang="en-US" altLang="zh-CN" dirty="0"/>
              <a:t>SR   -2.768905e-03    3.283194e-03    1.057361e-03    2.265402e-03  0    0.000000e+00 0 0 1 ;</a:t>
            </a:r>
          </a:p>
          <a:p>
            <a:r>
              <a:rPr lang="en-US" altLang="zh-CN" dirty="0"/>
              <a:t>SR    2.988204e-03   -2.262334e-03    1.944765e-04   -3.155314e-03  0    0.000000e+00 0 0 1 ;</a:t>
            </a:r>
          </a:p>
          <a:p>
            <a:r>
              <a:rPr lang="en-US" altLang="zh-CN" dirty="0"/>
              <a:t>SR    1.961423e-03    5.609646e-03    1.242224e-03   -1.745906e-04  0    0.000000e+00 0 0 1 ;</a:t>
            </a:r>
          </a:p>
          <a:p>
            <a:r>
              <a:rPr lang="en-US" altLang="zh-CN" dirty="0"/>
              <a:t>SR    1.919360e-03    4.344879e-03    8.815323e-04    4.109458e-03  0    0.000000e+00 0 0 1 ;</a:t>
            </a:r>
          </a:p>
          <a:p>
            <a:r>
              <a:rPr lang="en-US" altLang="zh-CN" dirty="0"/>
              <a:t>SR   -1.719521e-03   -4.223954e-03    1.881768e-03    2.927691e-03  0    0.000000e+00 0 0 1 ;</a:t>
            </a:r>
          </a:p>
          <a:p>
            <a:r>
              <a:rPr lang="en-US" altLang="zh-CN" dirty="0"/>
              <a:t>SR    2.311332e-03   -3.514852e-03    1.879458e-03   -1.773419e-03  0    0.000000e+00 0 0 1 ;</a:t>
            </a:r>
          </a:p>
          <a:p>
            <a:r>
              <a:rPr lang="en-US" altLang="zh-CN" dirty="0"/>
              <a:t>SR   -2.023800e-03    2.718457e-03   -2.142376e-03    2.996232e-03  0    0.000000e+00 0 0 1 ;</a:t>
            </a:r>
          </a:p>
          <a:p>
            <a:r>
              <a:rPr lang="en-US" altLang="zh-CN" dirty="0"/>
              <a:t>SR    1.850002e-03    3.412287e-04    2.766348e-03    2.297414e-03  0    0.000000e+00 0 0 1 ;</a:t>
            </a:r>
          </a:p>
          <a:p>
            <a:r>
              <a:rPr lang="en-US" altLang="zh-CN" dirty="0"/>
              <a:t>SR   -2.667314e-03    4.184373e-03    3.603078e-04    2.340084e-03  0    0.000000e+00 0 0 1 ;</a:t>
            </a:r>
          </a:p>
          <a:p>
            <a:r>
              <a:rPr lang="en-US" altLang="zh-CN" dirty="0"/>
              <a:t>SR    2.387075e-03   -1.671120e-03   -2.412640e-03    7.511309e-04  0    0.000000e+00 0 0 1 ;</a:t>
            </a:r>
          </a:p>
          <a:p>
            <a:r>
              <a:rPr lang="en-US" altLang="zh-CN" dirty="0"/>
              <a:t>SR   -1.875291e-03    1.069554e-03    3.923266e-04    6.184747e-03  0    0.000000e+00 0 0 1 ;</a:t>
            </a:r>
          </a:p>
          <a:p>
            <a:r>
              <a:rPr lang="en-US" altLang="zh-CN" dirty="0"/>
              <a:t>SR    2.243432e-04   -3.309996e-03    3.132197e-03   -1.177615e-04  0    0.000000e+00 0 0 1 ;</a:t>
            </a:r>
          </a:p>
          <a:p>
            <a:r>
              <a:rPr lang="en-US" altLang="zh-CN" dirty="0"/>
              <a:t>SR   -3.199146e-03   -1.720401e-03    9.684806e-04    1.409953e-03  0    0.000000e+00 0 0 1 ;</a:t>
            </a:r>
          </a:p>
          <a:p>
            <a:r>
              <a:rPr lang="en-US" altLang="zh-CN" dirty="0"/>
              <a:t>SR    2.423563e-03    2.869587e-03    3.623128e-04    4.521264e-03  0    0.000000e+00 0 0 1 ;</a:t>
            </a:r>
          </a:p>
          <a:p>
            <a:r>
              <a:rPr lang="en-US" altLang="zh-CN" dirty="0"/>
              <a:t>SR   -8.598703e-04    6.273642e-03    1.598975e-03    1.325245e-03  0    0.000000e+00 0 0 1 ;</a:t>
            </a:r>
          </a:p>
          <a:p>
            <a:r>
              <a:rPr lang="en-US" altLang="zh-CN" dirty="0"/>
              <a:t>SR    2.287781e-03   -3.469751e-03    1.965195e-03    1.563264e-03  0    0.000000e+00 0 0 1 ;</a:t>
            </a:r>
          </a:p>
          <a:p>
            <a:r>
              <a:rPr lang="en-US" altLang="zh-CN" dirty="0"/>
              <a:t>SR   -5.791991e-04    6.437346e-04    9.254944e-04    7.096625e-03  0    0.000000e+00 0 0 1 ;</a:t>
            </a:r>
          </a:p>
          <a:p>
            <a:r>
              <a:rPr lang="en-US" altLang="zh-CN" dirty="0"/>
              <a:t>SR    2.632097e-03   -3.931264e-03   -1.374329e-03   -5.570003e-04  0    0.000000e+00 0 0 1 ;</a:t>
            </a:r>
          </a:p>
          <a:p>
            <a:r>
              <a:rPr lang="en-US" altLang="zh-CN" dirty="0"/>
              <a:t>SR   -7.079450e-04    3.473120e-03    2.533387e-03    3.523553e-03  0    0.000000e+00 0 0 1 ;</a:t>
            </a:r>
          </a:p>
          <a:p>
            <a:r>
              <a:rPr lang="en-US" altLang="zh-CN" dirty="0"/>
              <a:t>SR    9.589904e-04    1.248964e-03    2.062967e-03   -5.561031e-03  0    0.000000e+00 0 0 1 ;</a:t>
            </a:r>
          </a:p>
          <a:p>
            <a:r>
              <a:rPr lang="en-US" altLang="zh-CN" dirty="0"/>
              <a:t>SR   -1.557947e-03   -5.788501e-03    8.551227e-04    2.870582e-03  0    0.000000e+00 0 0 1 ;</a:t>
            </a:r>
          </a:p>
          <a:p>
            <a:r>
              <a:rPr lang="en-US" altLang="zh-CN" dirty="0"/>
              <a:t>SR    8.918773e-04    2.301498e-03    1.008875e-04    6.874141e-03  0    0.000000e+00 0 0 1 ;</a:t>
            </a:r>
          </a:p>
          <a:p>
            <a:r>
              <a:rPr lang="en-US" altLang="zh-CN" dirty="0"/>
              <a:t>SR    2.905558e-03    1.726886e-03   -1.776665e-03   -8.960166e-05  0    0.000000e+00 0 0 1 ;</a:t>
            </a:r>
          </a:p>
          <a:p>
            <a:r>
              <a:rPr lang="en-US" altLang="zh-CN" dirty="0"/>
              <a:t>SR    3.055082e-03    2.234411e-03    1.301568e-03    7.876847e-04  0    0.000000e+00 0 0 1 ;</a:t>
            </a:r>
          </a:p>
          <a:p>
            <a:r>
              <a:rPr lang="en-US" altLang="zh-CN" dirty="0"/>
              <a:t>SR    5.762368e-04    6.099251e-03    1.696679e-03    2.075047e-03  0    0.000000e+00 0 0 1 ;</a:t>
            </a:r>
          </a:p>
          <a:p>
            <a:r>
              <a:rPr lang="en-US" altLang="zh-CN" dirty="0"/>
              <a:t>SR    1.080935e-03   -7.297182e-04   -3.311338e-03   -5.484995e-05  0    0.000000e+00 0 0 1 ;</a:t>
            </a:r>
          </a:p>
          <a:p>
            <a:r>
              <a:rPr lang="en-US" altLang="zh-CN" dirty="0"/>
              <a:t>SR   -1.748812e-03    2.672488e-03    2.561919e-03   -2.219503e-03  0    0.000000e+00 0 0 1 ;</a:t>
            </a:r>
          </a:p>
          <a:p>
            <a:r>
              <a:rPr lang="en-US" altLang="zh-CN" dirty="0"/>
              <a:t>SR   -6.343343e-04    3.016126e-05    3.369271e-03   -1.508293e-03  0    0.000000e+00 0 0 1 ;</a:t>
            </a:r>
          </a:p>
          <a:p>
            <a:r>
              <a:rPr lang="en-US" altLang="zh-CN" dirty="0"/>
              <a:t>SR    2.684481e-03    2.481479e-03    6.722305e-04    3.863475e-03  0    0.000000e+00 0 0 1 ;</a:t>
            </a:r>
          </a:p>
          <a:p>
            <a:r>
              <a:rPr lang="en-US" altLang="zh-CN" dirty="0"/>
              <a:t>SR    1.911512e-03    2.148964e-03   -1.221711e-03   -5.291528e-03  0    0.000000e+00 0 0 1 ;</a:t>
            </a:r>
          </a:p>
          <a:p>
            <a:r>
              <a:rPr lang="en-US" altLang="zh-CN" dirty="0"/>
              <a:t>SR   -3.430687e-04    5.238886e-03   -2.329844e-03    1.827117e-03  0    0.000000e+00 0 0 1 ;</a:t>
            </a:r>
          </a:p>
          <a:p>
            <a:r>
              <a:rPr lang="en-US" altLang="zh-CN" dirty="0"/>
              <a:t>SR    3.315153e-03    1.370571e-03    7.093423e-04   -1.263211e-03  0    0.000000e+00 0 0 1 ;</a:t>
            </a:r>
          </a:p>
          <a:p>
            <a:r>
              <a:rPr lang="en-US" altLang="zh-CN" dirty="0"/>
              <a:t>SR   -2.891103e-03    1.812867e-03    1.701146e-03    1.137735e-03  0    0.000000e+00 0 0 1 ;</a:t>
            </a:r>
          </a:p>
          <a:p>
            <a:r>
              <a:rPr lang="en-US" altLang="zh-CN" dirty="0"/>
              <a:t>SR    1.600985e-03   -2.359327e-03   -2.827341e-03   -1.485773e-03  0    0.000000e+00 0 0 1 ;</a:t>
            </a:r>
          </a:p>
          <a:p>
            <a:r>
              <a:rPr lang="en-US" altLang="zh-CN" dirty="0"/>
              <a:t>SR    1.452506e-03    3.084734e-03    2.780789e-03   -1.240558e-03  0    0.000000e+00 0 0 1 ;</a:t>
            </a:r>
          </a:p>
          <a:p>
            <a:r>
              <a:rPr lang="en-US" altLang="zh-CN" dirty="0"/>
              <a:t>SR    1.501700e-03    2.385312e-04    2.312446e-03   -4.613417e-03  0    0.000000e+00 0 0 1 ;</a:t>
            </a:r>
          </a:p>
          <a:p>
            <a:r>
              <a:rPr lang="en-US" altLang="zh-CN" dirty="0"/>
              <a:t>SR    2.047946e-03    9.286216e-04   -1.854178e-03    4.510264e-03  0    0.000000e+00 0 0 1 ;</a:t>
            </a:r>
          </a:p>
          <a:p>
            <a:r>
              <a:rPr lang="en-US" altLang="zh-CN" dirty="0"/>
              <a:t>SR    2.684843e-03   -4.221397e-03    4.872565e-04   -2.059105e-03  0    0.000000e+00 0 0 1 ;</a:t>
            </a:r>
          </a:p>
          <a:p>
            <a:r>
              <a:rPr lang="en-US" altLang="zh-CN" dirty="0"/>
              <a:t>SR   -1.412250e-03    3.704445e-03   -2.593947e-03    1.572400e-03  0    0.000000e+00 0 0 1 ;</a:t>
            </a:r>
          </a:p>
          <a:p>
            <a:r>
              <a:rPr lang="en-US" altLang="zh-CN" dirty="0"/>
              <a:t>SR   -1.002751e-03    5.986438e-03    1.004565e-03    3.340894e-03  0    0.000000e+00 0 0 1 ;</a:t>
            </a:r>
          </a:p>
          <a:p>
            <a:r>
              <a:rPr lang="en-US" altLang="zh-CN" dirty="0"/>
              <a:t>SR    1.325174e-03    3.936221e-03    2.128181e-03    3.448965e-03  0    0.000000e+00 0 0 1 ;</a:t>
            </a:r>
          </a:p>
          <a:p>
            <a:r>
              <a:rPr lang="en-US" altLang="zh-CN" dirty="0"/>
              <a:t>SR    2.442814e-03   -1.125114e-03    1.072214e-03    4.722720e-03  0    0.000000e+00 0 0 1 ;</a:t>
            </a:r>
          </a:p>
          <a:p>
            <a:r>
              <a:rPr lang="en-US" altLang="zh-CN" dirty="0"/>
              <a:t>SR    2.522472e-03    4.440001e-03    6.766055e-04   -2.284084e-03  0    0.000000e+00 0 0 1 ;</a:t>
            </a:r>
          </a:p>
          <a:p>
            <a:r>
              <a:rPr lang="en-US" altLang="zh-CN" dirty="0"/>
              <a:t>SR   -4.562612e-05   -6.446081e-04    6.787340e-04    7.328680e-03  0    0.000000e+00 0 0 1 ;</a:t>
            </a:r>
          </a:p>
          <a:p>
            <a:r>
              <a:rPr lang="en-US" altLang="zh-CN" dirty="0"/>
              <a:t>SR   -2.351881e-03   -2.368452e-03   -1.387807e-03    4.049380e-03  0    0.000000e+00 0 0 1 ;</a:t>
            </a:r>
          </a:p>
          <a:p>
            <a:r>
              <a:rPr lang="en-US" altLang="zh-CN" dirty="0"/>
              <a:t>SR    2.591860e-03   -3.125244e-03   -6.514106e-04    3.699679e-03  0    0.000000e+00 0 0 1 ;</a:t>
            </a:r>
          </a:p>
          <a:p>
            <a:r>
              <a:rPr lang="en-US" altLang="zh-CN" dirty="0"/>
              <a:t>SR    3.140282e-03    3.276728e-03   -1.694658e-04    3.152547e-04  0    0.000000e+00 0 0 1 ;</a:t>
            </a:r>
          </a:p>
          <a:p>
            <a:r>
              <a:rPr lang="en-US" altLang="zh-CN" dirty="0"/>
              <a:t>SR    8.022828e-04    3.999134e-03    2.832525e-03    6.783363e-04  0    0.000000e+00 0 0 1 ;</a:t>
            </a:r>
          </a:p>
          <a:p>
            <a:r>
              <a:rPr lang="en-US" altLang="zh-CN" dirty="0"/>
              <a:t>SR    7.790849e-04    4.466749e-03   -2.529895e-03    2.030167e-03  0    0.000000e+00 0 0 1 ;</a:t>
            </a:r>
          </a:p>
          <a:p>
            <a:r>
              <a:rPr lang="en-US" altLang="zh-CN" dirty="0"/>
              <a:t>SR    9.804586e-04    2.232467e-03    1.064372e-03    6.453675e-03  0    0.000000e+00 0 0 1 ;</a:t>
            </a:r>
          </a:p>
          <a:p>
            <a:r>
              <a:rPr lang="en-US" altLang="zh-CN" dirty="0"/>
              <a:t>SR    2.837125e-03    1.803547e-03   -1.220933e-04   -3.995971e-03  0    0.000000e+00 0 0 1 ;</a:t>
            </a:r>
          </a:p>
          <a:p>
            <a:r>
              <a:rPr lang="en-US" altLang="zh-CN" dirty="0"/>
              <a:t>SR   -1.344070e-03   -2.202265e-03    3.060985e-03    2.845203e-04  0    0.000000e+00 0 0 1 ;</a:t>
            </a:r>
          </a:p>
          <a:p>
            <a:r>
              <a:rPr lang="en-US" altLang="zh-CN" dirty="0"/>
              <a:t>SR   -1.732883e-03   -1.122330e-03    2.781093e-03    2.384567e-03  0    0.000000e+00 0 0 1 ;</a:t>
            </a:r>
          </a:p>
          <a:p>
            <a:r>
              <a:rPr lang="en-US" altLang="zh-CN" dirty="0"/>
              <a:t>SR    2.588630e-03    3.072406e-03   -1.734931e-03   -1.489642e-03  0    0.000000e+00 0 0 1 ;</a:t>
            </a:r>
          </a:p>
          <a:p>
            <a:r>
              <a:rPr lang="en-US" altLang="zh-CN" dirty="0"/>
              <a:t>SR    2.728880e-03    2.820162e-03    5.480571e-04   -3.566935e-03  0    0.000000e+00 0 0 1 ;</a:t>
            </a:r>
          </a:p>
          <a:p>
            <a:r>
              <a:rPr lang="en-US" altLang="zh-CN" dirty="0"/>
              <a:t>SR    6.198603e-04    5.462984e-03    1.076613e-03    4.395351e-03  0    0.000000e+00 0 0 1 ;</a:t>
            </a:r>
          </a:p>
          <a:p>
            <a:r>
              <a:rPr lang="en-US" altLang="zh-CN" dirty="0"/>
              <a:t>SR   -2.567145e-04   -9.349324e-04   -2.910042e-03    4.023435e-03  0    0.000000e+00 0 0 1 ;</a:t>
            </a:r>
          </a:p>
          <a:p>
            <a:r>
              <a:rPr lang="en-US" altLang="zh-CN" dirty="0"/>
              <a:t>SR    8.985983e-04   -2.616699e-04   -3.341595e-03   -1.095485e-03  0    0.000000e+00 0 0 1 ;</a:t>
            </a:r>
          </a:p>
          <a:p>
            <a:r>
              <a:rPr lang="en-US" altLang="zh-CN" dirty="0"/>
              <a:t>SR    2.226617e-03    2.048645e-03   -2.506851e-03    6.565496e-04  0    0.000000e+00 0 0 1 ;</a:t>
            </a:r>
          </a:p>
          <a:p>
            <a:r>
              <a:rPr lang="en-US" altLang="zh-CN" dirty="0"/>
              <a:t>SR   -2.987784e-04    5.803471e-03    2.195248e-03   -1.767206e-04  0    0.000000e+00 0 0 1 ;</a:t>
            </a:r>
          </a:p>
          <a:p>
            <a:r>
              <a:rPr lang="en-US" altLang="zh-CN" dirty="0"/>
              <a:t>SR    9.069368e-04   -5.192446e-03   -2.265456e-03    1.394606e-03  0    0.000000e+00 0 0 1 ;</a:t>
            </a:r>
          </a:p>
          <a:p>
            <a:r>
              <a:rPr lang="en-US" altLang="zh-CN" dirty="0"/>
              <a:t>SR    1.119638e-03   -5.029964e-03    2.205293e-03   -1.691632e-03  0    0.000000e+00 0 0 1 ;</a:t>
            </a:r>
          </a:p>
          <a:p>
            <a:r>
              <a:rPr lang="en-US" altLang="zh-CN" dirty="0"/>
              <a:t>SR   -1.877872e-03    4.918234e-03    1.839202e-03    5.793661e-04  0    0.000000e+00 0 0 1 ;</a:t>
            </a:r>
          </a:p>
          <a:p>
            <a:r>
              <a:rPr lang="en-US" altLang="zh-CN" dirty="0"/>
              <a:t>SR   -3.291159e-03   -1.010744e-04    9.334985e-04   -1.581406e-03  0    0.000000e+00 0 0 1 ;</a:t>
            </a:r>
          </a:p>
          <a:p>
            <a:r>
              <a:rPr lang="en-US" altLang="zh-CN" dirty="0"/>
              <a:t>SR    2.086019e-03   -3.108912e-03   -1.637267e-03    3.780782e-03  0    0.000000e+00 0 0 1 ;</a:t>
            </a:r>
          </a:p>
          <a:p>
            <a:r>
              <a:rPr lang="en-US" altLang="zh-CN" dirty="0"/>
              <a:t>SR    3.183213e-03    2.513960e-03    7.320258e-04   -9.700702e-04  0    0.000000e+00 0 0 1 ;</a:t>
            </a:r>
          </a:p>
          <a:p>
            <a:r>
              <a:rPr lang="en-US" altLang="zh-CN" dirty="0"/>
              <a:t>SR   -1.113524e-03    2.407392e-03    1.075351e-03    6.281001e-03  0    0.000000e+00 0 0 1 ;</a:t>
            </a:r>
          </a:p>
          <a:p>
            <a:r>
              <a:rPr lang="en-US" altLang="zh-CN" dirty="0"/>
              <a:t>SR    2.508061e-03   -2.445779e-03    1.052055e-03   -4.037508e-03  0    0.000000e+00 0 0 1 ;</a:t>
            </a:r>
          </a:p>
          <a:p>
            <a:r>
              <a:rPr lang="en-US" altLang="zh-CN" dirty="0"/>
              <a:t>SR   -1.054454e-03    1.570821e-03    3.069349e-03    2.327604e-03  0    0.000000e+00 0 0 1 ;</a:t>
            </a:r>
          </a:p>
          <a:p>
            <a:r>
              <a:rPr lang="en-US" altLang="zh-CN" dirty="0"/>
              <a:t>SR    1.564541e-03    1.711231e-03   -2.292914e-03    4.235620e-03  0    0.000000e+00 0 0 1 ;</a:t>
            </a:r>
          </a:p>
          <a:p>
            <a:r>
              <a:rPr lang="en-US" altLang="zh-CN" dirty="0"/>
              <a:t>SR   -2.005870e-03    9.156614e-04    2.148706e-03   -3.966865e-03  0    0.000000e+00 0 0 1 ;</a:t>
            </a:r>
          </a:p>
          <a:p>
            <a:r>
              <a:rPr lang="en-US" altLang="zh-CN" dirty="0"/>
              <a:t>SR    1.717913e-03    3.142673e-03    1.898169e-03   -4.034534e-03  0    0.000000e+00 0 0 1 ;</a:t>
            </a:r>
          </a:p>
          <a:p>
            <a:r>
              <a:rPr lang="en-US" altLang="zh-CN" dirty="0"/>
              <a:t>SR   -1.557479e-03   -3.109766e-03    2.470010e-03    2.725103e-03  0    0.000000e+00 0 0 1 ;</a:t>
            </a:r>
          </a:p>
          <a:p>
            <a:r>
              <a:rPr lang="en-US" altLang="zh-CN" dirty="0"/>
              <a:t>SR    3.071737e-03   -3.263902e-03   -6.755717e-04    4.179125e-04  0    0.000000e+00 0 0 1 ;</a:t>
            </a:r>
          </a:p>
          <a:p>
            <a:r>
              <a:rPr lang="en-US" altLang="zh-CN" dirty="0"/>
              <a:t>SR    7.596499e-05    2.545450e-03   -3.278975e-03   -6.117590e-04  0    0.000000e+00 0 0 1 ;</a:t>
            </a:r>
          </a:p>
          <a:p>
            <a:r>
              <a:rPr lang="en-US" altLang="zh-CN" dirty="0"/>
              <a:t>SR   -2.860345e-03   -3.000208e-03    1.391891e-03    8.855854e-04  0    0.000000e+00 0 0 1 ;</a:t>
            </a:r>
          </a:p>
          <a:p>
            <a:r>
              <a:rPr lang="en-US" altLang="zh-CN" dirty="0"/>
              <a:t>SR   -2.086158e-03   -1.698219e-03   -2.493103e-03    2.200293e-03  0    0.000000e+00 0 0 1 ;</a:t>
            </a:r>
          </a:p>
          <a:p>
            <a:r>
              <a:rPr lang="en-US" altLang="zh-CN" dirty="0"/>
              <a:t>SR    1.724113e-03   -4.346889e-03    2.108175e-03   -1.815777e-03  0    0.000000e+00 0 0 1 ;</a:t>
            </a:r>
          </a:p>
          <a:p>
            <a:r>
              <a:rPr lang="en-US" altLang="zh-CN" dirty="0"/>
              <a:t>SR   -2.216630e-03    3.860328e-03    1.418404e-03    3.089972e-03  0    0.000000e+00 0 0 1 ;</a:t>
            </a:r>
          </a:p>
          <a:p>
            <a:r>
              <a:rPr lang="en-US" altLang="zh-CN" dirty="0"/>
              <a:t>SR   -1.480703e-03    1.949036e-03    1.193984e-03   -5.986455e-03  0    0.000000e+00 0 0 1 ;</a:t>
            </a:r>
          </a:p>
          <a:p>
            <a:r>
              <a:rPr lang="en-US" altLang="zh-CN" dirty="0"/>
              <a:t>SR   -2.320811e-03    4.226764e-04   -1.751808e-03    4.152997e-03  0    0.000000e+00 0 0 1 ;</a:t>
            </a:r>
          </a:p>
          <a:p>
            <a:r>
              <a:rPr lang="en-US" altLang="zh-CN" dirty="0"/>
              <a:t>SR    1.696760e-03    5.758327e-04    2.948596e-03   -1.666168e-03  0    0.000000e+00 0 0 1 ;</a:t>
            </a:r>
          </a:p>
          <a:p>
            <a:r>
              <a:rPr lang="en-US" altLang="zh-CN" dirty="0"/>
              <a:t>SR    1.846077e-03    5.121790e-03    1.180735e-03    2.822525e-03  0    0.000000e+00 0 0 1 ;</a:t>
            </a:r>
          </a:p>
          <a:p>
            <a:r>
              <a:rPr lang="en-US" altLang="zh-CN" dirty="0"/>
              <a:t>SR    2.878329e-03   -2.635671e-03    1.408945e-03    1.464757e-03  0    0.000000e+00 0 0 1 ;</a:t>
            </a:r>
          </a:p>
          <a:p>
            <a:r>
              <a:rPr lang="en-US" altLang="zh-CN" dirty="0"/>
              <a:t>SR    5.583891e-04    1.318819e-03    2.702097e-03    4.421820e-03  0    0.000000e+00 0 0 1 ;</a:t>
            </a:r>
          </a:p>
          <a:p>
            <a:r>
              <a:rPr lang="en-US" altLang="zh-CN" dirty="0"/>
              <a:t>SR    1.861772e-03   -5.902387e-03   -1.093395e-03   -7.758262e-05  0    0.000000e+00 0 0 1 ;</a:t>
            </a:r>
          </a:p>
          <a:p>
            <a:endParaRPr lang="en-US" altLang="zh-CN" dirty="0"/>
          </a:p>
          <a:p>
            <a:r>
              <a:rPr lang="en-US" altLang="zh-CN" dirty="0"/>
              <a:t>ELSEIF I=2 ;</a:t>
            </a:r>
          </a:p>
          <a:p>
            <a:r>
              <a:rPr lang="en-US" altLang="zh-CN" dirty="0"/>
              <a:t>NEW_HUST ;</a:t>
            </a:r>
          </a:p>
          <a:p>
            <a:r>
              <a:rPr lang="en-US" altLang="zh-CN" dirty="0"/>
              <a:t>SR    2.474558e-03    1.439016e-03   -2.369176e-03   -5.361411e-04  0    0.000000e+00 0 0 1 ;</a:t>
            </a:r>
          </a:p>
          <a:p>
            <a:r>
              <a:rPr lang="en-US" altLang="zh-CN" dirty="0"/>
              <a:t>SR    3.669210e-04   -2.299628e-03    1.635912e-03    6.168857e-03  0    0.000000e+00 0 0 1 ;</a:t>
            </a:r>
          </a:p>
          <a:p>
            <a:r>
              <a:rPr lang="en-US" altLang="zh-CN" dirty="0"/>
              <a:t>SR    1.871812e-03    7.114857e-04   -2.769387e-03    2.106738e-03  0    0.000000e+00 0 0 1 ;</a:t>
            </a:r>
          </a:p>
          <a:p>
            <a:r>
              <a:rPr lang="en-US" altLang="zh-CN" dirty="0"/>
              <a:t>SR    3.323903e-03    1.513322e-03   -7.047391e-04   -9.732161e-04  0    0.000000e+00 0 0 1 ;</a:t>
            </a:r>
          </a:p>
          <a:p>
            <a:r>
              <a:rPr lang="en-US" altLang="zh-CN" dirty="0"/>
              <a:t>SR    3.317864e-03    2.297517e-03    2.791119e-04    2.563817e-04  0    0.000000e+00 0 0 1 ;</a:t>
            </a:r>
          </a:p>
          <a:p>
            <a:r>
              <a:rPr lang="en-US" altLang="zh-CN" dirty="0"/>
              <a:t>SR   -1.328836e-03   -4.845109e-03    1.519903e-03    3.749534e-03  0    0.000000e+00 0 0 1 ;</a:t>
            </a:r>
          </a:p>
          <a:p>
            <a:r>
              <a:rPr lang="en-US" altLang="zh-CN" dirty="0"/>
              <a:t>SR    1.762793e-03    1.203383e-03   -2.285496e-03    4.067872e-03  0    0.000000e+00 0 0 1 ;</a:t>
            </a:r>
          </a:p>
          <a:p>
            <a:r>
              <a:rPr lang="en-US" altLang="zh-CN" dirty="0"/>
              <a:t>SR    1.549934e-03   -4.921397e-03   -2.029334e-03   -1.445274e-03  0    0.000000e+00 0 0 1 ;</a:t>
            </a:r>
          </a:p>
          <a:p>
            <a:r>
              <a:rPr lang="en-US" altLang="zh-CN" dirty="0"/>
              <a:t>SR    5.098623e-04    5.226467e-03   -2.379923e-03   -1.316066e-03  0    0.000000e+00 0 0 1 ;</a:t>
            </a:r>
          </a:p>
          <a:p>
            <a:r>
              <a:rPr lang="en-US" altLang="zh-CN" dirty="0"/>
              <a:t>SR   -2.388387e-03   -2.306652e-03    1.863929e-03    2.963545e-03  0    0.000000e+00 0 0 1 ;</a:t>
            </a:r>
          </a:p>
          <a:p>
            <a:r>
              <a:rPr lang="en-US" altLang="zh-CN" dirty="0"/>
              <a:t>SR    1.276370e-03    1.198256e-03   -3.044302e-03    2.185734e-03  0    0.000000e+00 0 0 1 ;</a:t>
            </a:r>
          </a:p>
          <a:p>
            <a:r>
              <a:rPr lang="en-US" altLang="zh-CN" dirty="0"/>
              <a:t>SR    1.306481e-03    2.855404e-03   -1.961777e-03   -4.752569e-03  0    0.000000e+00 0 0 1 ;</a:t>
            </a:r>
          </a:p>
          <a:p>
            <a:r>
              <a:rPr lang="en-US" altLang="zh-CN" dirty="0"/>
              <a:t>SR    2.104969e-03    1.498528e-03   -2.543649e-03    1.987110e-03  0    0.000000e+00 0 0 1 ;</a:t>
            </a:r>
          </a:p>
          <a:p>
            <a:r>
              <a:rPr lang="en-US" altLang="zh-CN" dirty="0"/>
              <a:t>SR    2.080141e-03   -1.882854e-03    1.064840e-03    5.256371e-03  0    0.000000e+00 0 0 1 ;</a:t>
            </a:r>
          </a:p>
          <a:p>
            <a:r>
              <a:rPr lang="en-US" altLang="zh-CN" dirty="0"/>
              <a:t>SR   -1.562946e-04   -4.255920e-03   -2.559429e-03    2.818749e-03  0    0.000000e+00 0 0 1 ;</a:t>
            </a:r>
          </a:p>
          <a:p>
            <a:r>
              <a:rPr lang="en-US" altLang="zh-CN" dirty="0"/>
              <a:t>SR    1.495476e-03   -2.684207e-03    1.399547e-03   -5.457239e-03  0    0.000000e+00 0 0 1 ;</a:t>
            </a:r>
          </a:p>
          <a:p>
            <a:r>
              <a:rPr lang="en-US" altLang="zh-CN" dirty="0"/>
              <a:t>SR    2.922774e-03    2.807882e-03   -1.207153e-03   -1.564684e-03  0    0.000000e+00 0 0 1 ;</a:t>
            </a:r>
          </a:p>
          <a:p>
            <a:r>
              <a:rPr lang="en-US" altLang="zh-CN" dirty="0"/>
              <a:t>SR   -1.179135e-03    5.487619e-03    1.275352e-03    3.504711e-03  0    0.000000e+00 0 0 1 ;</a:t>
            </a:r>
          </a:p>
          <a:p>
            <a:r>
              <a:rPr lang="en-US" altLang="zh-CN" dirty="0"/>
              <a:t>SR    2.423934e-03    8.358599e-04    2.004672e-03    3.181027e-03  0    0.000000e+00 0 0 1 ;</a:t>
            </a:r>
          </a:p>
          <a:p>
            <a:r>
              <a:rPr lang="en-US" altLang="zh-CN" dirty="0"/>
              <a:t>SR    2.431498e-03    4.603603e-03   -9.802783e-04   -1.869910e-03  0    0.000000e+00 0 0 1 ;</a:t>
            </a:r>
          </a:p>
          <a:p>
            <a:r>
              <a:rPr lang="en-US" altLang="zh-CN" dirty="0"/>
              <a:t>SR   -1.068719e-04    6.462848e-03   -9.678385e-04   -3.182441e-03  0    0.000000e+00 0 0 1 ;</a:t>
            </a:r>
          </a:p>
          <a:p>
            <a:r>
              <a:rPr lang="en-US" altLang="zh-CN" dirty="0"/>
              <a:t>SR   -3.527433e-04   -2.353365e-04    2.552545e-03    5.070032e-03  0    0.000000e+00 0 0 1 ;</a:t>
            </a:r>
          </a:p>
          <a:p>
            <a:r>
              <a:rPr lang="en-US" altLang="zh-CN" dirty="0"/>
              <a:t>SR    6.564029e-04    4.519405e-03   -2.422012e-03    2.628719e-03  0    0.000000e+00 0 0 1 ;</a:t>
            </a:r>
          </a:p>
          <a:p>
            <a:r>
              <a:rPr lang="en-US" altLang="zh-CN" dirty="0"/>
              <a:t>SR    1.083838e-03    2.705839e-03    2.613992e-03    3.486916e-03  0    0.000000e+00 0 0 1 ;</a:t>
            </a:r>
          </a:p>
          <a:p>
            <a:r>
              <a:rPr lang="en-US" altLang="zh-CN" dirty="0"/>
              <a:t>SR    8.302421e-04    4.058310e-03   -2.003835e-03    4.263461e-03  0    0.000000e+00 0 0 1 ;</a:t>
            </a:r>
          </a:p>
          <a:p>
            <a:r>
              <a:rPr lang="en-US" altLang="zh-CN" dirty="0"/>
              <a:t>SR   -1.042999e-03   -1.306877e-03    2.255440e-03   -5.117434e-03  0    0.000000e+00 0 0 1 ;</a:t>
            </a:r>
          </a:p>
          <a:p>
            <a:r>
              <a:rPr lang="en-US" altLang="zh-CN" dirty="0"/>
              <a:t>SR   -2.531484e-03    1.265754e-03    2.004543e-03    2.602038e-03  0    0.000000e+00 0 0 1 ;</a:t>
            </a:r>
          </a:p>
          <a:p>
            <a:r>
              <a:rPr lang="en-US" altLang="zh-CN" dirty="0"/>
              <a:t>SR    1.111640e-03    3.645148e-03    2.828999e-03    7.341697e-04  0    0.000000e+00 0 0 1 ;</a:t>
            </a:r>
          </a:p>
          <a:p>
            <a:r>
              <a:rPr lang="en-US" altLang="zh-CN" dirty="0"/>
              <a:t>SR   -4.495881e-04    2.574192e-03    3.233378e-03   -8.300418e-04  0    0.000000e+00 0 0 1 ;</a:t>
            </a:r>
          </a:p>
          <a:p>
            <a:r>
              <a:rPr lang="en-US" altLang="zh-CN" dirty="0"/>
              <a:t>SR    3.144575e-03   -9.778600e-04    1.131720e-03    2.001725e-03  0    0.000000e+00 0 0 1 ;</a:t>
            </a:r>
          </a:p>
          <a:p>
            <a:r>
              <a:rPr lang="en-US" altLang="zh-CN" dirty="0"/>
              <a:t>SR    2.784586e-03   -3.743807e-04    1.554422e-03    3.067603e-03  0    0.000000e+00 0 0 1 ;</a:t>
            </a:r>
          </a:p>
          <a:p>
            <a:r>
              <a:rPr lang="en-US" altLang="zh-CN" dirty="0"/>
              <a:t>SR    3.141204e-03   -5.137736e-04   -1.483503e-03    7.563245e-04  0    0.000000e+00 0 0 1 ;</a:t>
            </a:r>
          </a:p>
          <a:p>
            <a:r>
              <a:rPr lang="en-US" altLang="zh-CN" dirty="0"/>
              <a:t>SR    2.404531e-03    3.303627e-03    1.434802e-03    3.055176e-03  0    0.000000e+00 0 0 1 ;</a:t>
            </a:r>
          </a:p>
          <a:p>
            <a:r>
              <a:rPr lang="en-US" altLang="zh-CN" dirty="0"/>
              <a:t>SR   -2.428986e-03   -3.929600e-03    1.382253e-03   -2.223343e-03  0    0.000000e+00 0 0 1 ;</a:t>
            </a:r>
          </a:p>
          <a:p>
            <a:r>
              <a:rPr lang="en-US" altLang="zh-CN" dirty="0"/>
              <a:t>SR    3.151596e-03    1.172089e-03   -2.592175e-04    2.993157e-03  0    0.000000e+00 0 0 1 ;</a:t>
            </a:r>
          </a:p>
          <a:p>
            <a:r>
              <a:rPr lang="en-US" altLang="zh-CN" dirty="0"/>
              <a:t>SR    2.833723e-03   -2.794582e-03    1.120146e-03    2.409655e-03  0    0.000000e+00 0 0 1 ;</a:t>
            </a:r>
          </a:p>
          <a:p>
            <a:r>
              <a:rPr lang="en-US" altLang="zh-CN" dirty="0"/>
              <a:t>SR   -1.581291e-03    5.814001e-03    1.323984e-03   -1.707750e-03  0    0.000000e+00 0 0 1 ;</a:t>
            </a:r>
          </a:p>
          <a:p>
            <a:r>
              <a:rPr lang="en-US" altLang="zh-CN" dirty="0"/>
              <a:t>SR    8.478661e-04   -4.150665e-04    3.195727e-03    2.425248e-03  0    0.000000e+00 0 0 1 ;</a:t>
            </a:r>
          </a:p>
          <a:p>
            <a:r>
              <a:rPr lang="en-US" altLang="zh-CN" dirty="0"/>
              <a:t>SR   -3.269557e-04    1.589534e-03   -2.793902e-03    4.170030e-03  0    0.000000e+00 0 0 1 ;</a:t>
            </a:r>
          </a:p>
          <a:p>
            <a:r>
              <a:rPr lang="en-US" altLang="zh-CN" dirty="0"/>
              <a:t>SR    1.563789e-03    2.926436e-03    2.701188e-03    1.718423e-03  0    0.000000e+00 0 0 1 ;</a:t>
            </a:r>
          </a:p>
          <a:p>
            <a:r>
              <a:rPr lang="en-US" altLang="zh-CN" dirty="0"/>
              <a:t>SR   -1.294759e-03    4.313095e-03   -2.541063e-03    5.476826e-04  0    0.000000e+00 0 0 1 ;</a:t>
            </a:r>
          </a:p>
          <a:p>
            <a:r>
              <a:rPr lang="en-US" altLang="zh-CN" dirty="0"/>
              <a:t>SR   -2.281497e-03   -4.488548e-03    1.459336e-03    1.556380e-03  0    0.000000e+00 0 0 1 ;</a:t>
            </a:r>
          </a:p>
          <a:p>
            <a:r>
              <a:rPr lang="en-US" altLang="zh-CN" dirty="0"/>
              <a:t>SR   -3.955308e-04   -3.513758e-03   -4.941115e-05    6.570687e-03  0    0.000000e+00 0 0 1 ;</a:t>
            </a:r>
          </a:p>
          <a:p>
            <a:r>
              <a:rPr lang="en-US" altLang="zh-CN" dirty="0"/>
              <a:t>SR    3.407186e-03   -1.075539e-03    3.053705e-04    1.165664e-03  0    0.000000e+00 0 0 1 ;</a:t>
            </a:r>
          </a:p>
          <a:p>
            <a:r>
              <a:rPr lang="en-US" altLang="zh-CN" dirty="0"/>
              <a:t>SR    4.725930e-04    2.901040e-03   -2.934026e-03   -2.698063e-03  0    0.000000e+00 0 0 1 ;</a:t>
            </a:r>
          </a:p>
          <a:p>
            <a:r>
              <a:rPr lang="en-US" altLang="zh-CN" dirty="0"/>
              <a:t>SR    6.431767e-05   -1.023187e-03    3.446532e-03    7.997410e-04  0    0.000000e+00 0 0 1 ;</a:t>
            </a:r>
          </a:p>
          <a:p>
            <a:r>
              <a:rPr lang="en-US" altLang="zh-CN" dirty="0"/>
              <a:t>SR    1.092624e-03   -1.238743e-03    3.000665e-03    2.808702e-03  0    0.000000e+00 0 0 1 ;</a:t>
            </a:r>
          </a:p>
          <a:p>
            <a:r>
              <a:rPr lang="en-US" altLang="zh-CN" dirty="0"/>
              <a:t>SR    1.142093e-03   -5.530920e-04    7.611086e-05   -7.065975e-03  0    0.000000e+00 0 0 1 ;</a:t>
            </a:r>
          </a:p>
          <a:p>
            <a:r>
              <a:rPr lang="en-US" altLang="zh-CN" dirty="0"/>
              <a:t>SR   -2.496296e-04    5.140717e-03    1.797064e-03   -3.835080e-03  0    0.000000e+00 0 0 1 ;</a:t>
            </a:r>
          </a:p>
          <a:p>
            <a:r>
              <a:rPr lang="en-US" altLang="zh-CN" dirty="0"/>
              <a:t>SR    1.256579e-03   -1.066423e-03    3.187188e-03    1.103464e-03  0    0.000000e+00 0 0 1 ;</a:t>
            </a:r>
          </a:p>
          <a:p>
            <a:r>
              <a:rPr lang="en-US" altLang="zh-CN" dirty="0"/>
              <a:t>SR   -4.595889e-04   -1.248859e-03    3.396597e-03    8.631485e-04  0    0.000000e+00 0 0 1 ;</a:t>
            </a:r>
          </a:p>
          <a:p>
            <a:r>
              <a:rPr lang="en-US" altLang="zh-CN" dirty="0"/>
              <a:t>SR    1.125306e-03   -3.362265e-03    2.501128e-03   -3.225771e-03  0    0.000000e+00 0 0 1 ;</a:t>
            </a:r>
          </a:p>
          <a:p>
            <a:r>
              <a:rPr lang="en-US" altLang="zh-CN" dirty="0"/>
              <a:t>SR   -2.236123e-03    3.925215e-03    8.439620e-04    3.822530e-03  0    0.000000e+00 0 0 1 ;</a:t>
            </a:r>
          </a:p>
          <a:p>
            <a:r>
              <a:rPr lang="en-US" altLang="zh-CN" dirty="0"/>
              <a:t>SR   -1.663165e-03    1.849472e-04    2.677400e-03    3.255423e-03  0    0.000000e+00 0 0 1 ;</a:t>
            </a:r>
          </a:p>
          <a:p>
            <a:r>
              <a:rPr lang="en-US" altLang="zh-CN" dirty="0"/>
              <a:t>SR    1.157008e-03    3.372539e-03    2.607272e-03    2.741228e-03  0    0.000000e+00 0 0 1 ;</a:t>
            </a:r>
          </a:p>
          <a:p>
            <a:r>
              <a:rPr lang="en-US" altLang="zh-CN" dirty="0"/>
              <a:t>SR    2.956511e-03    1.184798e-03   -5.531212e-04    3.647516e-03  0    0.000000e+00 0 0 1 ;</a:t>
            </a:r>
          </a:p>
          <a:p>
            <a:r>
              <a:rPr lang="en-US" altLang="zh-CN" dirty="0"/>
              <a:t>SR   -6.870957e-04    5.522452e-03   -1.993203e-03   -2.311278e-03  0    0.000000e+00 0 0 1 ;</a:t>
            </a:r>
          </a:p>
          <a:p>
            <a:r>
              <a:rPr lang="en-US" altLang="zh-CN" dirty="0"/>
              <a:t>SR   -2.848633e-03    2.955588e-03    1.247944e-03   -1.761226e-03  0    0.000000e+00 0 0 1 ;</a:t>
            </a:r>
          </a:p>
          <a:p>
            <a:r>
              <a:rPr lang="en-US" altLang="zh-CN" dirty="0"/>
              <a:t>SR    1.007878e-03   -4.069101e-03   -1.853406e-03    4.387990e-03  0    0.000000e+00 0 0 1 ;</a:t>
            </a:r>
          </a:p>
          <a:p>
            <a:r>
              <a:rPr lang="en-US" altLang="zh-CN" dirty="0"/>
              <a:t>SR    1.699529e-03    1.729259e-03   -2.071054e-03    4.505664e-03  0    0.000000e+00 0 0 1 ;</a:t>
            </a:r>
          </a:p>
          <a:p>
            <a:r>
              <a:rPr lang="en-US" altLang="zh-CN" dirty="0"/>
              <a:t>SR   -2.418483e-03    4.565367e-03   -9.159973e-04    2.167192e-03  0    0.000000e+00 0 0 1 ;</a:t>
            </a:r>
          </a:p>
          <a:p>
            <a:r>
              <a:rPr lang="en-US" altLang="zh-CN" dirty="0"/>
              <a:t>SR    1.482944e-03    3.733481e-03    2.589978e-03   -1.187912e-03  0    0.000000e+00 0 0 1 ;</a:t>
            </a:r>
          </a:p>
          <a:p>
            <a:r>
              <a:rPr lang="en-US" altLang="zh-CN" dirty="0"/>
              <a:t>SR    1.460418e-03   -6.197994e-04   -2.910527e-03    2.678445e-03  0    0.000000e+00 0 0 1 ;</a:t>
            </a:r>
          </a:p>
          <a:p>
            <a:r>
              <a:rPr lang="en-US" altLang="zh-CN" dirty="0"/>
              <a:t>SR    2.402575e-03   -1.010042e-03   -2.342676e-03   -1.877083e-03  0    0.000000e+00 0 0 1 ;</a:t>
            </a:r>
          </a:p>
          <a:p>
            <a:r>
              <a:rPr lang="en-US" altLang="zh-CN" dirty="0"/>
              <a:t>SR   -2.842431e-03    2.826013e-03   -2.906782e-04    3.282729e-03  0    0.000000e+00 0 0 1 ;</a:t>
            </a:r>
          </a:p>
          <a:p>
            <a:r>
              <a:rPr lang="en-US" altLang="zh-CN" dirty="0"/>
              <a:t>SR    1.075841e-03    1.618988e-03    2.517534e-03   -4.383056e-03  0    0.000000e+00 0 0 1 ;</a:t>
            </a:r>
          </a:p>
          <a:p>
            <a:r>
              <a:rPr lang="en-US" altLang="zh-CN" dirty="0"/>
              <a:t>SR   -2.745233e-03   -1.803190e-03   -1.187472e-03    3.452264e-03  0    0.000000e+00 0 0 1 ;</a:t>
            </a:r>
          </a:p>
          <a:p>
            <a:r>
              <a:rPr lang="en-US" altLang="zh-CN" dirty="0"/>
              <a:t>SR    3.379535e-03   -1.727762e-03   -4.140213e-04    1.821825e-04  0    0.000000e+00 0 0 1 ;</a:t>
            </a:r>
          </a:p>
          <a:p>
            <a:r>
              <a:rPr lang="en-US" altLang="zh-CN" dirty="0"/>
              <a:t>SR   -2.346203e-03    1.235074e-03   -2.271845e-03    2.397564e-03  0    0.000000e+00 0 0 1 ;</a:t>
            </a:r>
          </a:p>
          <a:p>
            <a:r>
              <a:rPr lang="en-US" altLang="zh-CN" dirty="0"/>
              <a:t>SR    1.861322e-04    4.248647e-03    2.751212e-03   -1.812056e-03  0    0.000000e+00 0 0 1 ;</a:t>
            </a:r>
          </a:p>
          <a:p>
            <a:r>
              <a:rPr lang="en-US" altLang="zh-CN" dirty="0"/>
              <a:t>SR   -5.374199e-04    2.343225e-03    3.198590e-03    1.566555e-03  0    0.000000e+00 0 0 1 ;</a:t>
            </a:r>
          </a:p>
          <a:p>
            <a:r>
              <a:rPr lang="en-US" altLang="zh-CN" dirty="0"/>
              <a:t>SR    1.043265e-03   -2.240887e-03   -2.824602e-03   -3.097623e-03  0    0.000000e+00 0 0 1 ;</a:t>
            </a:r>
          </a:p>
          <a:p>
            <a:r>
              <a:rPr lang="en-US" altLang="zh-CN" dirty="0"/>
              <a:t>SR   -1.903796e-03    3.197666e-03    2.526134e-03   -2.827927e-04  0    0.000000e+00 0 0 1 ;</a:t>
            </a:r>
          </a:p>
          <a:p>
            <a:r>
              <a:rPr lang="en-US" altLang="zh-CN" dirty="0"/>
              <a:t>SR    7.583594e-04   -2.833952e-04    2.787880e-03    4.223725e-03  0    0.000000e+00 0 0 1 ;</a:t>
            </a:r>
          </a:p>
          <a:p>
            <a:r>
              <a:rPr lang="en-US" altLang="zh-CN" dirty="0"/>
              <a:t>SR    1.631284e-03    4.390245e-03   -1.545218e-03    3.713831e-03  0    0.000000e+00 0 0 1 ;</a:t>
            </a:r>
          </a:p>
          <a:p>
            <a:r>
              <a:rPr lang="en-US" altLang="zh-CN" dirty="0"/>
              <a:t>SR    1.093956e-03   -4.863988e-04   -2.857423e-03   -3.609218e-03  0    0.000000e+00 0 0 1 ;</a:t>
            </a:r>
          </a:p>
          <a:p>
            <a:r>
              <a:rPr lang="en-US" altLang="zh-CN" dirty="0"/>
              <a:t>SR    3.176272e-04    3.391989e-03   -1.346324e-04    6.648152e-03  0    0.000000e+00 0 0 1 ;</a:t>
            </a:r>
          </a:p>
          <a:p>
            <a:r>
              <a:rPr lang="en-US" altLang="zh-CN" dirty="0"/>
              <a:t>SR   -1.116878e-03   -3.289744e-03    2.891805e-03   -1.140286e-03  0    0.000000e+00 0 0 1 ;</a:t>
            </a:r>
          </a:p>
          <a:p>
            <a:r>
              <a:rPr lang="en-US" altLang="zh-CN" dirty="0"/>
              <a:t>SR   -8.078814e-04   -6.572476e-03    1.068225e-03    2.194499e-03  0    0.000000e+00 0 0 1 ;</a:t>
            </a:r>
          </a:p>
          <a:p>
            <a:r>
              <a:rPr lang="en-US" altLang="zh-CN" dirty="0"/>
              <a:t>SR    2.823694e-03    1.373086e-03    1.875105e-03   -1.267986e-03  0    0.000000e+00 0 0 1 ;</a:t>
            </a:r>
          </a:p>
          <a:p>
            <a:r>
              <a:rPr lang="en-US" altLang="zh-CN" dirty="0"/>
              <a:t>SR   -2.027813e-03    7.777016e-04    2.064340e-03    4.146724e-03  0    0.000000e+00 0 0 1 ;</a:t>
            </a:r>
          </a:p>
          <a:p>
            <a:r>
              <a:rPr lang="en-US" altLang="zh-CN" dirty="0"/>
              <a:t>SR   -3.004760e-03    1.602515e-03    9.547053e-04    2.835291e-03  0    0.000000e+00 0 0 1 ;</a:t>
            </a:r>
          </a:p>
          <a:p>
            <a:r>
              <a:rPr lang="en-US" altLang="zh-CN" dirty="0"/>
              <a:t>SR   -1.701763e-03   -1.026861e-03   -2.041623e-03    4.770514e-03  0    0.000000e+00 0 0 1 ;</a:t>
            </a:r>
          </a:p>
          <a:p>
            <a:r>
              <a:rPr lang="en-US" altLang="zh-CN" dirty="0"/>
              <a:t>SR    1.171716e-03   -6.820396e-03    8.066580e-04   -6.633916e-04  0    0.000000e+00 0 0 1 ;</a:t>
            </a:r>
          </a:p>
          <a:p>
            <a:r>
              <a:rPr lang="en-US" altLang="zh-CN" dirty="0"/>
              <a:t>SR   -6.579418e-04    1.599229e-03    2.388147e-03   -5.051371e-03  0    0.000000e+00 0 0 1 ;</a:t>
            </a:r>
          </a:p>
          <a:p>
            <a:r>
              <a:rPr lang="en-US" altLang="zh-CN" dirty="0"/>
              <a:t>SR   -4.125610e-04    5.997026e-03    1.624196e-03    2.718603e-03  0    0.000000e+00 0 0 1 ;</a:t>
            </a:r>
          </a:p>
          <a:p>
            <a:r>
              <a:rPr lang="en-US" altLang="zh-CN" dirty="0"/>
              <a:t>SR    1.753672e-03    3.898261e-03    2.351369e-03    1.242587e-03  0    0.000000e+00 0 0 1 ;</a:t>
            </a:r>
          </a:p>
          <a:p>
            <a:r>
              <a:rPr lang="en-US" altLang="zh-CN" dirty="0"/>
              <a:t>SR    1.175682e-03   -1.416891e-03    3.029512e-03   -2.398299e-03  0    0.000000e+00 0 0 1 ;</a:t>
            </a:r>
          </a:p>
          <a:p>
            <a:r>
              <a:rPr lang="en-US" altLang="zh-CN" dirty="0"/>
              <a:t>SR   -2.373828e-03    3.872445e-03    1.890950e-04    3.900604e-03  0    0.000000e+00 0 0 1 ;</a:t>
            </a:r>
          </a:p>
          <a:p>
            <a:r>
              <a:rPr lang="en-US" altLang="zh-CN" dirty="0"/>
              <a:t>SR    3.577092e-04   -2.041373e-03    3.097847e-03   -2.725612e-03  0    0.000000e+00 0 0 1 ;</a:t>
            </a:r>
          </a:p>
          <a:p>
            <a:r>
              <a:rPr lang="en-US" altLang="zh-CN" dirty="0"/>
              <a:t>SR   -1.077863e-03   -7.347980e-04   -3.017704e-03    2.925678e-03  0    0.000000e+00 0 0 1 ;</a:t>
            </a:r>
          </a:p>
          <a:p>
            <a:r>
              <a:rPr lang="en-US" altLang="zh-CN" dirty="0"/>
              <a:t>SR    1.656523e-03   -5.671055e-03   -1.044089e-03    2.546206e-03  0    0.000000e+00 0 0 1 ;</a:t>
            </a:r>
          </a:p>
          <a:p>
            <a:r>
              <a:rPr lang="en-US" altLang="zh-CN" dirty="0"/>
              <a:t>SR   -4.308164e-04    6.784247e-03    1.302780e-03    1.256304e-03  0    0.000000e+00 0 0 1 ;</a:t>
            </a:r>
          </a:p>
          <a:p>
            <a:r>
              <a:rPr lang="en-US" altLang="zh-CN" dirty="0"/>
              <a:t>SR   -1.263745e-03   -4.937473e-03    1.693951e-03    3.370730e-03  0    0.000000e+00 0 0 1 ;</a:t>
            </a:r>
          </a:p>
          <a:p>
            <a:r>
              <a:rPr lang="en-US" altLang="zh-CN" dirty="0"/>
              <a:t>SR   -4.099480e-04    3.688746e-03   -2.635591e-03    3.158322e-03  0    0.000000e+00 0 0 1 ;</a:t>
            </a:r>
          </a:p>
          <a:p>
            <a:r>
              <a:rPr lang="en-US" altLang="zh-CN" dirty="0"/>
              <a:t>SR    1.094396e-03    3.295394e-03    2.946220e-03    1.805537e-04  0    0.000000e+00 0 0 1 ;</a:t>
            </a:r>
          </a:p>
          <a:p>
            <a:r>
              <a:rPr lang="en-US" altLang="zh-CN" dirty="0"/>
              <a:t>SR   -9.323200e-04    2.704718e-03    2.083008e-03    5.001955e-03  0    0.000000e+00 0 0 1 ;</a:t>
            </a:r>
          </a:p>
          <a:p>
            <a:r>
              <a:rPr lang="en-US" altLang="zh-CN" dirty="0"/>
              <a:t>SR   -3.087732e-03   -1.881156e-04    1.644593e-03    1.270276e-04  0    0.000000e+00 0 0 1 ;</a:t>
            </a:r>
          </a:p>
          <a:p>
            <a:r>
              <a:rPr lang="en-US" altLang="zh-CN" dirty="0"/>
              <a:t>SR    2.649017e-03   -3.592623e-03   -1.091832e-03    2.376320e-03  0    0.000000e+00 0 0 1 ;</a:t>
            </a:r>
          </a:p>
          <a:p>
            <a:r>
              <a:rPr lang="en-US" altLang="zh-CN" dirty="0"/>
              <a:t>SR    1.824167e-03    4.950396e-03   -7.074108e-04   -3.763770e-03  0    0.000000e+00 0 0 1 ;</a:t>
            </a:r>
          </a:p>
          <a:p>
            <a:r>
              <a:rPr lang="en-US" altLang="zh-CN" dirty="0"/>
              <a:t>SR    1.121418e-03    1.812075e-03   -2.600179e-03    4.018295e-03  0    0.000000e+00 0 0 1 ;</a:t>
            </a:r>
          </a:p>
          <a:p>
            <a:r>
              <a:rPr lang="en-US" altLang="zh-CN" dirty="0"/>
              <a:t>SR   -1.351140e-03    2.156061e-04    3.222934e-03    3.520703e-04  0    0.000000e+00 0 0 1 ;</a:t>
            </a:r>
          </a:p>
          <a:p>
            <a:r>
              <a:rPr lang="en-US" altLang="zh-CN" dirty="0"/>
              <a:t>SR    1.109109e-03    7.513969e-04   -8.657306e-04    6.826078e-03  0    0.000000e+00 0 0 1 ;</a:t>
            </a:r>
          </a:p>
          <a:p>
            <a:r>
              <a:rPr lang="en-US" altLang="zh-CN" dirty="0"/>
              <a:t>SR    2.957691e-03   -3.467418e-03   -8.228513e-04   -9.740875e-04  0    0.000000e+00 0 0 1 ;</a:t>
            </a:r>
          </a:p>
          <a:p>
            <a:r>
              <a:rPr lang="en-US" altLang="zh-CN" dirty="0"/>
              <a:t>SR    3.026079e-03    3.635045e-03   -4.302965e-04   -3.716011e-04  0    0.000000e+00 0 0 1 ;</a:t>
            </a:r>
          </a:p>
          <a:p>
            <a:r>
              <a:rPr lang="en-US" altLang="zh-CN" dirty="0"/>
              <a:t>SR    1.486622e-05   -2.622484e-04    1.946778e-03    6.227151e-03  0    0.000000e+00 0 0 1 ;</a:t>
            </a:r>
          </a:p>
          <a:p>
            <a:r>
              <a:rPr lang="en-US" altLang="zh-CN" dirty="0"/>
              <a:t>SR   -9.489076e-04   -3.263199e-03   -2.974031e-03    9.234542e-04  0    0.000000e+00 0 0 1 ;</a:t>
            </a:r>
          </a:p>
          <a:p>
            <a:r>
              <a:rPr lang="en-US" altLang="zh-CN" dirty="0"/>
              <a:t>SR    1.115866e-03    1.983875e-03    3.056599e-03    1.922517e-03  0    0.000000e+00 0 0 1 ;</a:t>
            </a:r>
          </a:p>
          <a:p>
            <a:r>
              <a:rPr lang="en-US" altLang="zh-CN" dirty="0"/>
              <a:t>SR   -3.237826e-03    1.412703e-03   -5.161685e-04    2.211849e-03  0    0.000000e+00 0 0 1 ;</a:t>
            </a:r>
          </a:p>
          <a:p>
            <a:r>
              <a:rPr lang="en-US" altLang="zh-CN" dirty="0"/>
              <a:t>SR   -1.947265e-03    4.195660e-03    1.309194e-03   -3.655759e-03  0    0.000000e+00 0 0 1 ;</a:t>
            </a:r>
          </a:p>
          <a:p>
            <a:r>
              <a:rPr lang="en-US" altLang="zh-CN" dirty="0"/>
              <a:t>SR    1.709123e-04    3.581078e-03   -2.997543e-03    1.425793e-03  0    0.000000e+00 0 0 1 ;</a:t>
            </a:r>
          </a:p>
          <a:p>
            <a:r>
              <a:rPr lang="en-US" altLang="zh-CN" dirty="0"/>
              <a:t>SR    1.363901e-03    7.821212e-04   -3.010776e-03    2.339334e-03  0    0.000000e+00 0 0 1 ;</a:t>
            </a:r>
          </a:p>
          <a:p>
            <a:r>
              <a:rPr lang="en-US" altLang="zh-CN" dirty="0"/>
              <a:t>SR    3.195331e-03    2.259437e-03    1.444889e-04    2.041027e-03  0    0.000000e+00 0 0 1 ;</a:t>
            </a:r>
          </a:p>
          <a:p>
            <a:r>
              <a:rPr lang="en-US" altLang="zh-CN" dirty="0"/>
              <a:t>SR    2.548276e-03   -1.784856e-03    1.904038e-03   -2.568883e-03  0    0.000000e+00 0 0 1 ;</a:t>
            </a:r>
          </a:p>
          <a:p>
            <a:r>
              <a:rPr lang="en-US" altLang="zh-CN" dirty="0"/>
              <a:t>SR    8.413232e-04    5.496257e-03   -2.125474e-03    1.430626e-03  0    0.000000e+00 0 0 1 ;</a:t>
            </a:r>
          </a:p>
          <a:p>
            <a:r>
              <a:rPr lang="en-US" altLang="zh-CN" dirty="0"/>
              <a:t>SR    1.378147e-03    1.175322e-03    3.030935e-03    1.991023e-03  0    0.000000e+00 0 0 1 ;</a:t>
            </a:r>
          </a:p>
          <a:p>
            <a:r>
              <a:rPr lang="en-US" altLang="zh-CN" dirty="0"/>
              <a:t>SR   -9.130501e-04    2.635573e-03   -2.755159e-03   -3.258766e-03  0    0.000000e+00 0 0 1 ;</a:t>
            </a:r>
          </a:p>
          <a:p>
            <a:r>
              <a:rPr lang="en-US" altLang="zh-CN" dirty="0"/>
              <a:t>SR    4.547097e-04    6.264566e-03    1.075829e-03    3.277372e-03  0    0.000000e+00 0 0 1 ;</a:t>
            </a:r>
          </a:p>
          <a:p>
            <a:r>
              <a:rPr lang="en-US" altLang="zh-CN" dirty="0"/>
              <a:t>SR   -2.966315e-03   -2.069650e-04    1.506547e-03    2.319800e-03  0    0.000000e+00 0 0 1 ;</a:t>
            </a:r>
          </a:p>
          <a:p>
            <a:r>
              <a:rPr lang="en-US" altLang="zh-CN" dirty="0"/>
              <a:t>SR    1.262811e-03    1.943853e-03    2.565981e-03    3.861998e-03  0    0.000000e+00 0 0 1 ;</a:t>
            </a:r>
          </a:p>
          <a:p>
            <a:r>
              <a:rPr lang="en-US" altLang="zh-CN" dirty="0"/>
              <a:t>SR    2.622407e-03    1.491902e-03   -1.341436e-03    3.766071e-03  0    0.000000e+00 0 0 1 ;</a:t>
            </a:r>
          </a:p>
          <a:p>
            <a:r>
              <a:rPr lang="en-US" altLang="zh-CN" dirty="0"/>
              <a:t>SR   -3.031975e-03    5.802746e-04    1.639100e-03    1.168103e-03  0    0.000000e+00 0 0 1 ;</a:t>
            </a:r>
          </a:p>
          <a:p>
            <a:r>
              <a:rPr lang="en-US" altLang="zh-CN" dirty="0"/>
              <a:t>SR   -2.923607e-03   -3.180647e-03   -8.191635e-05    2.618024e-03  0    0.000000e+00 0 0 1 ;</a:t>
            </a:r>
          </a:p>
          <a:p>
            <a:r>
              <a:rPr lang="en-US" altLang="zh-CN" dirty="0"/>
              <a:t>SR    1.037945e-03   -3.353104e-03   -1.926557e-03    4.797563e-03  0    0.000000e+00 0 0 1 ;</a:t>
            </a:r>
          </a:p>
          <a:p>
            <a:r>
              <a:rPr lang="en-US" altLang="zh-CN" dirty="0"/>
              <a:t>SR   -1.401533e-03    3.448576e-03   -2.322191e-03    3.252046e-03  0    0.000000e+00 0 0 1 ;</a:t>
            </a:r>
          </a:p>
          <a:p>
            <a:r>
              <a:rPr lang="en-US" altLang="zh-CN" dirty="0"/>
              <a:t>SR   -1.517486e-03    5.623081e-03    8.285942e-04    3.302186e-03  0    0.000000e+00 0 0 1 ;</a:t>
            </a:r>
          </a:p>
          <a:p>
            <a:r>
              <a:rPr lang="en-US" altLang="zh-CN" dirty="0"/>
              <a:t>SR   -3.122781e-03   -1.484131e-04    1.249958e-03    2.067659e-03  0    0.000000e+00 0 0 1 ;</a:t>
            </a:r>
          </a:p>
          <a:p>
            <a:r>
              <a:rPr lang="en-US" altLang="zh-CN" dirty="0"/>
              <a:t>SR    2.429294e-03   -1.491444e-03   -9.203474e-04    4.799744e-03  0    0.000000e+00 0 0 1 ;</a:t>
            </a:r>
          </a:p>
          <a:p>
            <a:r>
              <a:rPr lang="en-US" altLang="zh-CN" dirty="0"/>
              <a:t>SR   -2.040378e-03    2.213796e-03   -2.649164e-03    8.253385e-05  0    0.000000e+00 0 0 1 ;</a:t>
            </a:r>
          </a:p>
          <a:p>
            <a:r>
              <a:rPr lang="en-US" altLang="zh-CN" dirty="0"/>
              <a:t>SR   -1.288317e-03    3.868242e-03    8.037858e-04    5.540641e-03  0    0.000000e+00 0 0 1 ;</a:t>
            </a:r>
          </a:p>
          <a:p>
            <a:r>
              <a:rPr lang="en-US" altLang="zh-CN" dirty="0"/>
              <a:t>SR    1.721156e-04   -3.221030e-03    2.604577e-03    3.819520e-03  0    0.000000e+00 0 0 1 ;</a:t>
            </a:r>
          </a:p>
          <a:p>
            <a:r>
              <a:rPr lang="en-US" altLang="zh-CN" dirty="0"/>
              <a:t>SR    1.750150e-03    4.183021e-03   -2.224849e-03    1.399299e-03  0    0.000000e+00 0 0 1 ;</a:t>
            </a:r>
          </a:p>
          <a:p>
            <a:r>
              <a:rPr lang="en-US" altLang="zh-CN" dirty="0"/>
              <a:t>SR   -1.724784e-03    2.380355e-03   -2.834740e-03    1.578099e-04  0    0.000000e+00 0 0 1 ;</a:t>
            </a:r>
          </a:p>
          <a:p>
            <a:r>
              <a:rPr lang="en-US" altLang="zh-CN" dirty="0"/>
              <a:t>SR   -2.023467e-03   -1.118334e-03    2.322932e-03    3.379468e-03  0    0.000000e+00 0 0 1 ;</a:t>
            </a:r>
          </a:p>
          <a:p>
            <a:r>
              <a:rPr lang="en-US" altLang="zh-CN" dirty="0"/>
              <a:t>SR   -1.726802e-03    6.868718e-05   -5.504720e-04    6.415740e-03  0    0.000000e+00 0 0 1 ;</a:t>
            </a:r>
          </a:p>
          <a:p>
            <a:r>
              <a:rPr lang="en-US" altLang="zh-CN" dirty="0"/>
              <a:t>SR    3.383190e-03    1.094273e-03   -1.301953e-04    1.554567e-03  0    0.000000e+00 0 0 1 ;</a:t>
            </a:r>
          </a:p>
          <a:p>
            <a:r>
              <a:rPr lang="en-US" altLang="zh-CN" dirty="0"/>
              <a:t>SR   -2.010000e-03    1.774234e-03    2.663643e-03    1.404126e-03  0    0.000000e+00 0 0 1 ;</a:t>
            </a:r>
          </a:p>
          <a:p>
            <a:r>
              <a:rPr lang="en-US" altLang="zh-CN" dirty="0"/>
              <a:t>SR    2.664171e-03   -4.254355e-03    8.861762e-04   -1.397314e-03  0    0.000000e+00 0 0 1 ;</a:t>
            </a:r>
          </a:p>
          <a:p>
            <a:r>
              <a:rPr lang="en-US" altLang="zh-CN" dirty="0"/>
              <a:t>SR   -2.157178e-03   -1.732707e-03   -2.381687e-03    2.415185e-03  0    0.000000e+00 0 0 1 ;</a:t>
            </a:r>
          </a:p>
          <a:p>
            <a:r>
              <a:rPr lang="en-US" altLang="zh-CN" dirty="0"/>
              <a:t>SR    2.948886e-03    2.421318e-03    1.496633e-03   -4.142807e-04  0    0.000000e+00 0 0 1 ;</a:t>
            </a:r>
          </a:p>
          <a:p>
            <a:r>
              <a:rPr lang="en-US" altLang="zh-CN" dirty="0"/>
              <a:t>SR   -1.629765e-03    2.258497e-03   -2.817959e-03   -1.577772e-03  0    0.000000e+00 0 0 1 ;</a:t>
            </a:r>
          </a:p>
          <a:p>
            <a:r>
              <a:rPr lang="en-US" altLang="zh-CN" dirty="0"/>
              <a:t>SR   -3.040960e-04    4.132998e-03    2.904358e-03    1.010497e-04  0    0.000000e+00 0 0 1 ;</a:t>
            </a:r>
          </a:p>
          <a:p>
            <a:r>
              <a:rPr lang="en-US" altLang="zh-CN" dirty="0"/>
              <a:t>SR   -6.874094e-04   -2.462600e-03    3.112459e-03    1.879590e-03  0    0.000000e+00 0 0 1 ;</a:t>
            </a:r>
          </a:p>
          <a:p>
            <a:r>
              <a:rPr lang="en-US" altLang="zh-CN" dirty="0"/>
              <a:t>SR    2.220551e-03    3.822294e-03    8.576137e-04    3.952357e-03  0    0.000000e+00 0 0 1 ;</a:t>
            </a:r>
          </a:p>
          <a:p>
            <a:r>
              <a:rPr lang="en-US" altLang="zh-CN" dirty="0"/>
              <a:t>SR    2.328294e-03    2.193220e-03    2.281459e-03    1.626923e-03  0    0.000000e+00 0 0 1 ;</a:t>
            </a:r>
          </a:p>
          <a:p>
            <a:r>
              <a:rPr lang="en-US" altLang="zh-CN" dirty="0"/>
              <a:t>SR    2.433898e-03   -2.975239e-03    1.836891e-03   -2.168620e-03  0    0.000000e+00 0 0 1 ;</a:t>
            </a:r>
          </a:p>
          <a:p>
            <a:r>
              <a:rPr lang="en-US" altLang="zh-CN" dirty="0"/>
              <a:t>SR    2.476123e-03   -3.251774e-03    1.529839e-04    4.173141e-03  0    0.000000e+00 0 0 1 ;</a:t>
            </a:r>
          </a:p>
          <a:p>
            <a:r>
              <a:rPr lang="en-US" altLang="zh-CN" dirty="0"/>
              <a:t>SR    2.915799e-03    5.950285e-04    1.430908e-03    2.730367e-03  0    0.000000e+00 0 0 1 ;</a:t>
            </a:r>
          </a:p>
          <a:p>
            <a:r>
              <a:rPr lang="en-US" altLang="zh-CN" dirty="0"/>
              <a:t>SR   -1.846061e-03    1.535176e-03    2.567480e-03   -2.824065e-03  0    0.000000e+00 0 0 1 ;</a:t>
            </a:r>
          </a:p>
          <a:p>
            <a:r>
              <a:rPr lang="en-US" altLang="zh-CN" dirty="0"/>
              <a:t>SR   -2.187837e-03   -1.956521e-03    1.910255e-03   -3.699547e-03  0    0.000000e+00 0 0 1 ;</a:t>
            </a:r>
          </a:p>
          <a:p>
            <a:r>
              <a:rPr lang="en-US" altLang="zh-CN" dirty="0"/>
              <a:t>SR   -2.011903e-03   -4.683153e-03   -1.093291e-03    3.200454e-03  0    0.000000e+00 0 0 1 ;</a:t>
            </a:r>
          </a:p>
          <a:p>
            <a:r>
              <a:rPr lang="en-US" altLang="zh-CN" dirty="0"/>
              <a:t>SR    2.482904e-03   -5.136272e-04    2.182226e-03   -2.410714e-03  0    0.000000e+00 0 0 1 ;</a:t>
            </a:r>
          </a:p>
          <a:p>
            <a:r>
              <a:rPr lang="en-US" altLang="zh-CN" dirty="0"/>
              <a:t>SR   -9.911877e-04    6.729008e-03   -4.141445e-04   -2.381516e-03  0    0.000000e+00 0 0 1 ;</a:t>
            </a:r>
          </a:p>
          <a:p>
            <a:r>
              <a:rPr lang="en-US" altLang="zh-CN" dirty="0"/>
              <a:t>SR   -6.157560e-04    1.354691e-03    3.326759e-03    1.361782e-03  0    0.000000e+00 0 0 1 ;</a:t>
            </a:r>
          </a:p>
          <a:p>
            <a:r>
              <a:rPr lang="en-US" altLang="zh-CN" dirty="0"/>
              <a:t>SR    1.055019e-03   -4.569666e-04   -1.802435e-03    6.001028e-03  0    0.000000e+00 0 0 1 ;</a:t>
            </a:r>
          </a:p>
          <a:p>
            <a:r>
              <a:rPr lang="en-US" altLang="zh-CN" dirty="0"/>
              <a:t>SR    1.313474e-03   -4.479965e-04    2.197577e-03    5.094294e-03  0    0.000000e+00 0 0 1 ;</a:t>
            </a:r>
          </a:p>
          <a:p>
            <a:r>
              <a:rPr lang="en-US" altLang="zh-CN" dirty="0"/>
              <a:t>SR    2.869681e-03    3.954764e-03    7.365725e-04    5.518089e-04  0    0.000000e+00 0 0 1 ;</a:t>
            </a:r>
          </a:p>
          <a:p>
            <a:r>
              <a:rPr lang="en-US" altLang="zh-CN" dirty="0"/>
              <a:t>SR    2.951011e-03   -2.900888e-04    1.857519e-03    5.783028e-04  0    0.000000e+00 0 0 1 ;</a:t>
            </a:r>
          </a:p>
          <a:p>
            <a:r>
              <a:rPr lang="en-US" altLang="zh-CN" dirty="0"/>
              <a:t>SR    7.472366e-05   -2.479640e-03    2.968907e-03    3.098616e-03  0    0.000000e+00 0 0 1 ;</a:t>
            </a:r>
          </a:p>
          <a:p>
            <a:r>
              <a:rPr lang="en-US" altLang="zh-CN" dirty="0"/>
              <a:t>SR    1.439334e-03   -2.361706e-03   -2.812768e-03    2.197830e-03  0    0.000000e+00 0 0 1 ;</a:t>
            </a:r>
          </a:p>
          <a:p>
            <a:r>
              <a:rPr lang="en-US" altLang="zh-CN" dirty="0"/>
              <a:t>SR   -1.640005e-03    1.653879e-03   -2.023557e-03   -4.728830e-03  0    0.000000e+00 0 0 1 ;</a:t>
            </a:r>
          </a:p>
          <a:p>
            <a:r>
              <a:rPr lang="en-US" altLang="zh-CN" dirty="0"/>
              <a:t>SR   -1.950676e-04    1.431538e-03    3.185318e-03   -2.726914e-03  0    0.000000e+00 0 0 1 ;</a:t>
            </a:r>
          </a:p>
          <a:p>
            <a:r>
              <a:rPr lang="en-US" altLang="zh-CN" dirty="0"/>
              <a:t>SR   -2.700283e-03   -1.877395e-03    1.685462e-03    2.489872e-03  0    0.000000e+00 0 0 1 ;</a:t>
            </a:r>
          </a:p>
          <a:p>
            <a:r>
              <a:rPr lang="en-US" altLang="zh-CN" dirty="0"/>
              <a:t>SR    2.116380e-03    1.473159e-03   -2.681097e-03   -7.108173e-04  0    0.000000e+00 0 0 1 ;</a:t>
            </a:r>
          </a:p>
          <a:p>
            <a:r>
              <a:rPr lang="en-US" altLang="zh-CN" dirty="0"/>
              <a:t>SR    1.488397e-03    2.379743e-03   -1.255937e-03   -5.759457e-03  0    0.000000e+00 0 0 1 ;</a:t>
            </a:r>
          </a:p>
          <a:p>
            <a:r>
              <a:rPr lang="en-US" altLang="zh-CN" dirty="0"/>
              <a:t>SR   -2.201953e-03    1.056188e-03    1.577073e-03    4.631401e-03  0    0.000000e+00 0 0 1 ;</a:t>
            </a:r>
          </a:p>
          <a:p>
            <a:r>
              <a:rPr lang="en-US" altLang="zh-CN" dirty="0"/>
              <a:t>SR    7.240052e-04    8.862370e-04    2.871109e-03    3.899471e-03  0    0.000000e+00 0 0 1 ;</a:t>
            </a:r>
          </a:p>
          <a:p>
            <a:r>
              <a:rPr lang="en-US" altLang="zh-CN" dirty="0"/>
              <a:t>SR    2.167803e-03    1.371792e-03   -2.228197e-03    3.160951e-03  0    0.000000e+00 0 0 1 ;</a:t>
            </a:r>
          </a:p>
          <a:p>
            <a:r>
              <a:rPr lang="en-US" altLang="zh-CN" dirty="0"/>
              <a:t>SR    2.863652e-03    3.355497e-03    1.239307e-03    5.317382e-04  0    0.000000e+00 0 0 1 ;</a:t>
            </a:r>
          </a:p>
          <a:p>
            <a:r>
              <a:rPr lang="en-US" altLang="zh-CN" dirty="0"/>
              <a:t>SR   -2.517900e-04    1.386757e-03    2.314859e-03    5.424951e-03  0    0.000000e+00 0 0 1 ;</a:t>
            </a:r>
          </a:p>
          <a:p>
            <a:r>
              <a:rPr lang="en-US" altLang="zh-CN" dirty="0"/>
              <a:t>SR   -1.033923e-03   -6.745745e-03    2.322473e-04    2.364020e-03  0    0.000000e+00 0 0 1 ;</a:t>
            </a:r>
          </a:p>
          <a:p>
            <a:r>
              <a:rPr lang="en-US" altLang="zh-CN" dirty="0"/>
              <a:t>SR    1.000563e-03   -2.550022e-03    2.444591e-03   -4.208259e-03  0    0.000000e+00 0 0 1 ;</a:t>
            </a:r>
          </a:p>
          <a:p>
            <a:r>
              <a:rPr lang="en-US" altLang="zh-CN" dirty="0"/>
              <a:t>SR    9.280203e-04    2.440822e-03    3.121479e-03   -1.263581e-03  0    0.000000e+00 0 0 1 ;</a:t>
            </a:r>
          </a:p>
          <a:p>
            <a:r>
              <a:rPr lang="en-US" altLang="zh-CN" dirty="0"/>
              <a:t>SR   -2.679565e-03    2.382644e-03    1.568485e-03   -2.511320e-03  0    0.000000e+00 0 0 1 ;</a:t>
            </a:r>
          </a:p>
          <a:p>
            <a:r>
              <a:rPr lang="en-US" altLang="zh-CN" dirty="0"/>
              <a:t>SR    2.345208e-03    1.361740e-03   -2.134548e-03    2.866843e-03  0    0.000000e+00 0 0 1 ;</a:t>
            </a:r>
          </a:p>
          <a:p>
            <a:r>
              <a:rPr lang="en-US" altLang="zh-CN" dirty="0"/>
              <a:t>SR    5.730748e-04    1.495830e-03   -2.139393e-03    5.611384e-03  0    0.000000e+00 0 0 1 ;</a:t>
            </a:r>
          </a:p>
          <a:p>
            <a:r>
              <a:rPr lang="en-US" altLang="zh-CN" dirty="0"/>
              <a:t>SR    1.449757e-03    2.986152e-03   -2.622966e-03    2.467829e-03  0    0.000000e+00 0 0 1 ;</a:t>
            </a:r>
          </a:p>
          <a:p>
            <a:r>
              <a:rPr lang="en-US" altLang="zh-CN" dirty="0"/>
              <a:t>SR   -1.959426e-03    1.413184e-05    2.287187e-03   -3.820890e-03  0    0.000000e+00 0 0 1 ;</a:t>
            </a:r>
          </a:p>
          <a:p>
            <a:r>
              <a:rPr lang="en-US" altLang="zh-CN" dirty="0"/>
              <a:t>SR   -2.628722e-03    1.510911e-03   -1.933810e-03    2.250557e-03  0    0.000000e+00 0 0 1 ;</a:t>
            </a:r>
          </a:p>
          <a:p>
            <a:r>
              <a:rPr lang="en-US" altLang="zh-CN" dirty="0"/>
              <a:t>SR    2.590864e-03   -4.863805e-04   -2.247338e-03   -1.413921e-03  0    0.000000e+00 0 0 1 ;</a:t>
            </a:r>
          </a:p>
          <a:p>
            <a:r>
              <a:rPr lang="en-US" altLang="zh-CN" dirty="0"/>
              <a:t>SR   -1.332334e-04    7.015926e-03    4.910727e-05   -2.633287e-03  0    0.000000e+00 0 0 1 ;</a:t>
            </a:r>
          </a:p>
          <a:p>
            <a:r>
              <a:rPr lang="en-US" altLang="zh-CN" dirty="0"/>
              <a:t>SR   -3.157680e-03    2.835073e-03    3.773135e-04    1.331805e-03  0    0.000000e+00 0 0 1 ;</a:t>
            </a:r>
          </a:p>
          <a:p>
            <a:r>
              <a:rPr lang="en-US" altLang="zh-CN" dirty="0"/>
              <a:t>SR   -2.665677e-03    4.276265e-03    4.673933e-05    2.307532e-03  0    0.000000e+00 0 0 1 ;</a:t>
            </a:r>
          </a:p>
          <a:p>
            <a:r>
              <a:rPr lang="en-US" altLang="zh-CN" dirty="0"/>
              <a:t>SR    1.421976e-03    1.166357e-03    3.373112e-04   -6.714343e-03  0    0.000000e+00 0 0 1 ;</a:t>
            </a:r>
          </a:p>
          <a:p>
            <a:r>
              <a:rPr lang="en-US" altLang="zh-CN" dirty="0"/>
              <a:t>SR   -2.466137e-03    4.976978e-03   -5.363440e-04    1.493987e-03  0    0.000000e+00 0 0 1 ;</a:t>
            </a:r>
          </a:p>
          <a:p>
            <a:r>
              <a:rPr lang="en-US" altLang="zh-CN" dirty="0"/>
              <a:t>SR   -3.546341e-04   -3.861931e-03    2.619485e-03    3.041412e-03  0    0.000000e+00 0 0 1 ;</a:t>
            </a:r>
          </a:p>
          <a:p>
            <a:r>
              <a:rPr lang="en-US" altLang="zh-CN" dirty="0"/>
              <a:t>SR   -8.970920e-04    6.502462e-03   -2.452660e-05    3.204658e-03  0    0.000000e+00 0 0 1 ;</a:t>
            </a:r>
          </a:p>
          <a:p>
            <a:r>
              <a:rPr lang="en-US" altLang="zh-CN" dirty="0"/>
              <a:t>SR    1.606810e-03   -1.403549e-03   -2.948752e-03    1.580509e-03  0    0.000000e+00 0 0 1 ;</a:t>
            </a:r>
          </a:p>
          <a:p>
            <a:r>
              <a:rPr lang="en-US" altLang="zh-CN" dirty="0"/>
              <a:t>SR   -2.403666e-03    3.104226e-03    1.056973e-03   -3.867038e-03  0    0.000000e+00 0 0 1 ;</a:t>
            </a:r>
          </a:p>
          <a:p>
            <a:r>
              <a:rPr lang="en-US" altLang="zh-CN" dirty="0"/>
              <a:t>SR    2.774565e-04    6.878505e-03    6.670284e-04    2.557274e-03  0    0.000000e+00 0 0 1 ;</a:t>
            </a:r>
          </a:p>
          <a:p>
            <a:r>
              <a:rPr lang="en-US" altLang="zh-CN" dirty="0"/>
              <a:t>SR   -8.337752e-04   -5.034256e-04    6.390473e-04    7.136469e-03  0    0.000000e+00 0 0 1 ;</a:t>
            </a:r>
          </a:p>
          <a:p>
            <a:r>
              <a:rPr lang="en-US" altLang="zh-CN" dirty="0"/>
              <a:t>SR    8.661421e-04   -5.362317e-03   -1.657383e-03    3.381916e-03  0    0.000000e+00 0 0 1 ;</a:t>
            </a:r>
          </a:p>
          <a:p>
            <a:r>
              <a:rPr lang="en-US" altLang="zh-CN" dirty="0"/>
              <a:t>SR    2.937840e-03    2.856059e-03    1.231384e-03    1.224167e-03  0    0.000000e+00 0 0 1 ;</a:t>
            </a:r>
          </a:p>
          <a:p>
            <a:r>
              <a:rPr lang="en-US" altLang="zh-CN" dirty="0"/>
              <a:t>SR   -4.599804e-04   -2.233983e-03    2.976271e-03    3.100388e-03  0    0.000000e+00 0 0 1 ;</a:t>
            </a:r>
          </a:p>
          <a:p>
            <a:r>
              <a:rPr lang="en-US" altLang="zh-CN" dirty="0"/>
              <a:t>SR   -1.301367e-03    3.260237e-03   -2.345075e-03    3.548532e-03  0    0.000000e+00 0 0 1 ;</a:t>
            </a:r>
          </a:p>
          <a:p>
            <a:r>
              <a:rPr lang="en-US" altLang="zh-CN" dirty="0"/>
              <a:t>SR    2.177961e-03   -1.186885e-03   -1.730492e-04   -5.737801e-03  0    0.000000e+00 0 0 1 ;</a:t>
            </a:r>
          </a:p>
          <a:p>
            <a:r>
              <a:rPr lang="en-US" altLang="zh-CN" dirty="0"/>
              <a:t>SR    2.330481e-03    2.476351e-03    2.220170e-03   -1.595272e-03  0    0.000000e+00 0 0 1 ;</a:t>
            </a:r>
          </a:p>
          <a:p>
            <a:r>
              <a:rPr lang="en-US" altLang="zh-CN" dirty="0"/>
              <a:t>SR    1.402351e-03   -4.981665e-03    1.974516e-03    2.121441e-03  0    0.000000e+00 0 0 1 ;</a:t>
            </a:r>
          </a:p>
          <a:p>
            <a:r>
              <a:rPr lang="en-US" altLang="zh-CN" dirty="0"/>
              <a:t>SR   -7.207578e-04   -6.289963e-03   -7.852585e-04    3.386661e-03  0    0.000000e+00 0 0 1 ;</a:t>
            </a:r>
          </a:p>
          <a:p>
            <a:r>
              <a:rPr lang="en-US" altLang="zh-CN" dirty="0"/>
              <a:t>SR    7.946249e-04   -4.774109e-04    3.387301e-03    6.609043e-04  0    0.000000e+00 0 0 1 ;</a:t>
            </a:r>
          </a:p>
          <a:p>
            <a:endParaRPr lang="en-US" altLang="zh-CN" dirty="0"/>
          </a:p>
          <a:p>
            <a:r>
              <a:rPr lang="en-US" altLang="zh-CN" dirty="0"/>
              <a:t>ELSEIF I=3 ;</a:t>
            </a:r>
          </a:p>
          <a:p>
            <a:r>
              <a:rPr lang="en-US" altLang="zh-CN" dirty="0"/>
              <a:t>NEW_HUST ;</a:t>
            </a:r>
          </a:p>
          <a:p>
            <a:r>
              <a:rPr lang="en-US" altLang="zh-CN" dirty="0"/>
              <a:t>SR    2.982183e-03    3.850900e-03   -1.877280e-04   -6.493375e-04  0    0.000000e+00 0 0 1 ;</a:t>
            </a:r>
          </a:p>
          <a:p>
            <a:r>
              <a:rPr lang="en-US" altLang="zh-CN" dirty="0"/>
              <a:t>SR   -2.969994e-03   -1.526517e-03    1.600445e-03   -1.286133e-03  0    0.000000e+00 0 0 1 ;</a:t>
            </a:r>
          </a:p>
          <a:p>
            <a:r>
              <a:rPr lang="en-US" altLang="zh-CN" dirty="0"/>
              <a:t>SR    1.087119e-03   -5.895310e-03    5.733082e-05    4.006678e-03  0    0.000000e+00 0 0 1 ;</a:t>
            </a:r>
          </a:p>
          <a:p>
            <a:r>
              <a:rPr lang="en-US" altLang="zh-CN" dirty="0"/>
              <a:t>SR    2.644233e-03   -2.816992e-03   -1.487505e-03   -2.459342e-03  0    0.000000e+00 0 0 1 ;</a:t>
            </a:r>
          </a:p>
          <a:p>
            <a:r>
              <a:rPr lang="en-US" altLang="zh-CN" dirty="0"/>
              <a:t>SR    2.208772e-03    3.401011e-03   -2.030164e-03    1.831800e-03  0    0.000000e+00 0 0 1 ;</a:t>
            </a:r>
          </a:p>
          <a:p>
            <a:r>
              <a:rPr lang="en-US" altLang="zh-CN" dirty="0"/>
              <a:t>SR   -2.545363e-03    3.285011e-03    1.617697e-03    1.921513e-03  0    0.000000e+00 0 0 1 ;</a:t>
            </a:r>
          </a:p>
          <a:p>
            <a:r>
              <a:rPr lang="en-US" altLang="zh-CN" dirty="0"/>
              <a:t>SR    5.922364e-04    6.215113e-03    1.561312e-03    2.195068e-03  0    0.000000e+00 0 0 1 ;</a:t>
            </a:r>
          </a:p>
          <a:p>
            <a:r>
              <a:rPr lang="en-US" altLang="zh-CN" dirty="0"/>
              <a:t>SR    5.457542e-04   -5.051418e-03   -1.421116e-03    4.482406e-03  0    0.000000e+00 0 0 1 ;</a:t>
            </a:r>
          </a:p>
          <a:p>
            <a:r>
              <a:rPr lang="en-US" altLang="zh-CN" dirty="0"/>
              <a:t>SR    1.851531e-03    1.261573e-03    2.550687e-03    3.007048e-03  0    0.000000e+00 0 0 1 ;</a:t>
            </a:r>
          </a:p>
          <a:p>
            <a:r>
              <a:rPr lang="en-US" altLang="zh-CN" dirty="0"/>
              <a:t>SR    6.791227e-04    1.171099e-03    2.292916e-03   -5.349703e-03  0    0.000000e+00 0 0 1 ;</a:t>
            </a:r>
          </a:p>
          <a:p>
            <a:r>
              <a:rPr lang="en-US" altLang="zh-CN" dirty="0"/>
              <a:t>SR    1.853105e-03   -4.422179e-05   -2.918890e-03    1.165163e-03  0    0.000000e+00 0 0 1 ;</a:t>
            </a:r>
          </a:p>
          <a:p>
            <a:r>
              <a:rPr lang="en-US" altLang="zh-CN" dirty="0"/>
              <a:t>SR    5.523278e-04   -2.543053e-03   -3.054842e-03    2.351759e-03  0    0.000000e+00 0 0 1 ;</a:t>
            </a:r>
          </a:p>
          <a:p>
            <a:r>
              <a:rPr lang="en-US" altLang="zh-CN" dirty="0"/>
              <a:t>SR    1.275590e-03    2.532865e-03   -2.053579e-03   -4.795670e-03  0    0.000000e+00 0 0 1 ;</a:t>
            </a:r>
          </a:p>
          <a:p>
            <a:r>
              <a:rPr lang="en-US" altLang="zh-CN" dirty="0"/>
              <a:t>SR    2.978967e-03    3.301482e-03    6.530762e-04   -1.625630e-03  0    0.000000e+00 0 0 1 ;</a:t>
            </a:r>
          </a:p>
          <a:p>
            <a:r>
              <a:rPr lang="en-US" altLang="zh-CN" dirty="0"/>
              <a:t>SR    2.006222e-03   -3.530044e-03    1.583716e-03    3.713481e-03  0    0.000000e+00 0 0 1 ;</a:t>
            </a:r>
          </a:p>
          <a:p>
            <a:r>
              <a:rPr lang="en-US" altLang="zh-CN" dirty="0"/>
              <a:t>SR    1.995277e-03   -4.343805e-03   -1.592230e-03   -2.731199e-03  0    0.000000e+00 0 0 1 ;</a:t>
            </a:r>
          </a:p>
          <a:p>
            <a:r>
              <a:rPr lang="en-US" altLang="zh-CN" dirty="0"/>
              <a:t>SR   -2.055422e-03    3.630350e-03   -1.781012e-03   -3.017587e-03  0    0.000000e+00 0 0 1 ;</a:t>
            </a:r>
          </a:p>
          <a:p>
            <a:r>
              <a:rPr lang="en-US" altLang="zh-CN" dirty="0"/>
              <a:t>SR   -1.655499e-03    2.427839e-03    1.200984e-03   -5.581017e-03  0    0.000000e+00 0 0 1 ;</a:t>
            </a:r>
          </a:p>
          <a:p>
            <a:r>
              <a:rPr lang="en-US" altLang="zh-CN" dirty="0"/>
              <a:t>SR    2.112272e-03    2.894777e-03    2.047381e-03    2.852190e-03  0    0.000000e+00 0 0 1 ;</a:t>
            </a:r>
          </a:p>
          <a:p>
            <a:r>
              <a:rPr lang="en-US" altLang="zh-CN" dirty="0"/>
              <a:t>SR    2.880928e-03   -4.033343e-03    2.783062e-04    1.231021e-03  0    0.000000e+00 0 0 1 ;</a:t>
            </a:r>
          </a:p>
          <a:p>
            <a:r>
              <a:rPr lang="en-US" altLang="zh-CN" dirty="0"/>
              <a:t>SR   -1.331399e-03    2.295496e-03    3.035956e-03   -7.197398e-04  0    0.000000e+00 0 0 1 ;</a:t>
            </a:r>
          </a:p>
          <a:p>
            <a:r>
              <a:rPr lang="en-US" altLang="zh-CN" dirty="0"/>
              <a:t>SR   -9.936429e-04    6.603962e-03    7.380087e-04    2.367079e-03  0    0.000000e+00 0 0 1 ;</a:t>
            </a:r>
          </a:p>
          <a:p>
            <a:r>
              <a:rPr lang="en-US" altLang="zh-CN" dirty="0"/>
              <a:t>SR    2.518504e-03    3.251322e-03   -5.603179e-04    3.887400e-03  0    0.000000e+00 0 0 1 ;</a:t>
            </a:r>
          </a:p>
          <a:p>
            <a:r>
              <a:rPr lang="en-US" altLang="zh-CN" dirty="0"/>
              <a:t>SR    2.876486e-03    2.118289e-03    1.596746e-03   -1.435925e-03  0    0.000000e+00 0 0 1 ;</a:t>
            </a:r>
          </a:p>
          <a:p>
            <a:r>
              <a:rPr lang="en-US" altLang="zh-CN" dirty="0"/>
              <a:t>SR   -2.222105e-03    2.364337e-03   -8.448289e-05   -5.287134e-03  0    0.000000e+00 0 0 1 ;</a:t>
            </a:r>
          </a:p>
          <a:p>
            <a:r>
              <a:rPr lang="en-US" altLang="zh-CN" dirty="0"/>
              <a:t>SR    2.709108e-03   -7.328742e-04    1.940975e-03    2.170936e-03  0    0.000000e+00 0 0 1 ;</a:t>
            </a:r>
          </a:p>
          <a:p>
            <a:r>
              <a:rPr lang="en-US" altLang="zh-CN" dirty="0"/>
              <a:t>SR   -3.296582e-03   -9.952567e-04   -1.822376e-04    2.281532e-03  0    0.000000e+00 0 0 1 ;</a:t>
            </a:r>
          </a:p>
          <a:p>
            <a:r>
              <a:rPr lang="en-US" altLang="zh-CN" dirty="0"/>
              <a:t>SR    2.337574e-03    5.234576e-04   -8.864813e-04   -5.222695e-03  0    0.000000e+00 0 0 1 ;</a:t>
            </a:r>
          </a:p>
          <a:p>
            <a:r>
              <a:rPr lang="en-US" altLang="zh-CN" dirty="0"/>
              <a:t>SR    2.315319e-03    1.193384e-03    5.389783e-05    5.495183e-03  0    0.000000e+00 0 0 1 ;</a:t>
            </a:r>
          </a:p>
          <a:p>
            <a:r>
              <a:rPr lang="en-US" altLang="zh-CN" dirty="0"/>
              <a:t>SR    6.760058e-04   -5.769069e-04    3.047772e-03   -3.341497e-03  0    0.000000e+00 0 0 1 ;</a:t>
            </a:r>
          </a:p>
          <a:p>
            <a:r>
              <a:rPr lang="en-US" altLang="zh-CN" dirty="0"/>
              <a:t>SR   -6.114248e-04   -2.110898e-03   -2.095901e-03    5.468680e-03  0    0.000000e+00 0 0 1 ;</a:t>
            </a:r>
          </a:p>
          <a:p>
            <a:r>
              <a:rPr lang="en-US" altLang="zh-CN" dirty="0"/>
              <a:t>SR    2.316177e-03   -4.838799e-03   -1.173705e-03   -1.369915e-03  0    0.000000e+00 0 0 1 ;</a:t>
            </a:r>
          </a:p>
          <a:p>
            <a:r>
              <a:rPr lang="en-US" altLang="zh-CN" dirty="0"/>
              <a:t>SR   -2.279502e-03    2.380767e-03   -1.061195e-04   -5.164345e-03  0    0.000000e+00 0 0 1 ;</a:t>
            </a:r>
          </a:p>
          <a:p>
            <a:r>
              <a:rPr lang="en-US" altLang="zh-CN" dirty="0"/>
              <a:t>SR   -9.327242e-04    7.094485e-03    6.471546e-04    1.994520e-05  0    0.000000e+00 0 0 1 ;</a:t>
            </a:r>
          </a:p>
          <a:p>
            <a:r>
              <a:rPr lang="en-US" altLang="zh-CN" dirty="0"/>
              <a:t>SR   -3.046121e-03    2.840520e-03   -5.331384e-04    2.066230e-03  0    0.000000e+00 0 0 1 ;</a:t>
            </a:r>
          </a:p>
          <a:p>
            <a:r>
              <a:rPr lang="en-US" altLang="zh-CN" dirty="0"/>
              <a:t>SR    4.393682e-04    3.145021e-03    2.941947e-03    2.393706e-03  0    0.000000e+00 0 0 1 ;</a:t>
            </a:r>
          </a:p>
          <a:p>
            <a:r>
              <a:rPr lang="en-US" altLang="zh-CN" dirty="0"/>
              <a:t>SR   -1.160483e-03    2.171630e-03   -2.814703e-03   -2.995169e-03  0    0.000000e+00 0 0 1 ;</a:t>
            </a:r>
          </a:p>
          <a:p>
            <a:r>
              <a:rPr lang="en-US" altLang="zh-CN" dirty="0"/>
              <a:t>SR    1.430809e-03    3.717257e-03    2.510514e-03   -2.022535e-03  0    0.000000e+00 0 0 1 ;</a:t>
            </a:r>
          </a:p>
          <a:p>
            <a:r>
              <a:rPr lang="en-US" altLang="zh-CN" dirty="0"/>
              <a:t>SR    2.155299e-03    3.999485e-03   -4.390721e-04    4.247160e-03  0    0.000000e+00 0 0 1 ;</a:t>
            </a:r>
          </a:p>
          <a:p>
            <a:r>
              <a:rPr lang="en-US" altLang="zh-CN" dirty="0"/>
              <a:t>SR    1.401694e-03    4.914047e-03    1.700449e-04    4.790363e-03  0    0.000000e+00 0 0 1 ;</a:t>
            </a:r>
          </a:p>
          <a:p>
            <a:r>
              <a:rPr lang="en-US" altLang="zh-CN" dirty="0"/>
              <a:t>SR    2.503428e-03    4.459275e-03   -1.281919e-03    2.031879e-04  0    0.000000e+00 0 0 1 ;</a:t>
            </a:r>
          </a:p>
          <a:p>
            <a:r>
              <a:rPr lang="en-US" altLang="zh-CN" dirty="0"/>
              <a:t>SR    2.910324e-03    3.441798e-03    1.094620e-03   -9.665994e-05  0    0.000000e+00 0 0 1 ;</a:t>
            </a:r>
          </a:p>
          <a:p>
            <a:r>
              <a:rPr lang="en-US" altLang="zh-CN" dirty="0"/>
              <a:t>SR    1.714985e-03    5.310148e-03    1.397025e-03    2.363294e-03  0    0.000000e+00 0 0 1 ;</a:t>
            </a:r>
          </a:p>
          <a:p>
            <a:r>
              <a:rPr lang="en-US" altLang="zh-CN" dirty="0"/>
              <a:t>SR    2.691247e-03   -1.589778e-03   -1.871293e-03    2.094134e-03  0    0.000000e+00 0 0 1 ;</a:t>
            </a:r>
          </a:p>
          <a:p>
            <a:r>
              <a:rPr lang="en-US" altLang="zh-CN" dirty="0"/>
              <a:t>SR   -1.059934e-03    5.382478e-03   -2.074609e-03   -1.535222e-03  0    0.000000e+00 0 0 1 ;</a:t>
            </a:r>
          </a:p>
          <a:p>
            <a:r>
              <a:rPr lang="en-US" altLang="zh-CN" dirty="0"/>
              <a:t>SR    5.170120e-04    2.855515e-04    3.414700e-03    1.182971e-03  0    0.000000e+00 0 0 1 ;</a:t>
            </a:r>
          </a:p>
          <a:p>
            <a:r>
              <a:rPr lang="en-US" altLang="zh-CN" dirty="0"/>
              <a:t>SR    1.300439e-03   -1.443584e-03    3.122434e-03    1.277524e-03  0    0.000000e+00 0 0 1 ;</a:t>
            </a:r>
          </a:p>
          <a:p>
            <a:r>
              <a:rPr lang="en-US" altLang="zh-CN" dirty="0"/>
              <a:t>SR    5.477261e-04   -3.762087e-03   -2.884519e-03    1.585239e-03  0    0.000000e+00 0 0 1 ;</a:t>
            </a:r>
          </a:p>
          <a:p>
            <a:r>
              <a:rPr lang="en-US" altLang="zh-CN" dirty="0"/>
              <a:t>SR   -2.381768e-03    2.905470e-03   -1.991440e-03    1.883916e-03  0    0.000000e+00 0 0 1 ;</a:t>
            </a:r>
          </a:p>
          <a:p>
            <a:r>
              <a:rPr lang="en-US" altLang="zh-CN" dirty="0"/>
              <a:t>SR    3.174598e-03    6.469183e-04    7.911487e-04    2.584674e-03  0    0.000000e+00 0 0 1 ;</a:t>
            </a:r>
          </a:p>
          <a:p>
            <a:r>
              <a:rPr lang="en-US" altLang="zh-CN" dirty="0"/>
              <a:t>SR    5.354810e-04    3.133690e-03   -2.946282e-03    2.292055e-03  0    0.000000e+00 0 0 1 ;</a:t>
            </a:r>
          </a:p>
          <a:p>
            <a:r>
              <a:rPr lang="en-US" altLang="zh-CN" dirty="0"/>
              <a:t>SR    1.196960e-03   -5.433239e-03    1.967907e-03   -1.538997e-03  0    0.000000e+00 0 0 1 ;</a:t>
            </a:r>
          </a:p>
          <a:p>
            <a:r>
              <a:rPr lang="en-US" altLang="zh-CN" dirty="0"/>
              <a:t>SR   -9.376546e-04    2.414707e-03    3.176595e-03    2.167102e-04  0    0.000000e+00 0 0 1 ;</a:t>
            </a:r>
          </a:p>
          <a:p>
            <a:r>
              <a:rPr lang="en-US" altLang="zh-CN" dirty="0"/>
              <a:t>SR    2.015474e-03   -5.610732e-05    1.009281e-03    5.737309e-03  0    0.000000e+00 0 0 1 ;</a:t>
            </a:r>
          </a:p>
          <a:p>
            <a:r>
              <a:rPr lang="en-US" altLang="zh-CN" dirty="0"/>
              <a:t>SR   -5.297082e-04    2.622841e-03   -3.168555e-03    1.407628e-03  0    0.000000e+00 0 0 1 ;</a:t>
            </a:r>
          </a:p>
          <a:p>
            <a:r>
              <a:rPr lang="en-US" altLang="zh-CN" dirty="0"/>
              <a:t>SR    3.018405e-03    3.470115e-03    7.188030e-04    2.540888e-05  0    0.000000e+00 0 0 1 ;</a:t>
            </a:r>
          </a:p>
          <a:p>
            <a:r>
              <a:rPr lang="en-US" altLang="zh-CN" dirty="0"/>
              <a:t>SR   -1.680339e-03    6.423823e-03   -1.204380e-05   -1.420773e-03  0    0.000000e+00 0 0 1 ;</a:t>
            </a:r>
          </a:p>
          <a:p>
            <a:r>
              <a:rPr lang="en-US" altLang="zh-CN" dirty="0"/>
              <a:t>SR    2.789110e-03    2.582090e-03    8.764769e-04    3.214776e-03  0    0.000000e+00 0 0 1 ;</a:t>
            </a:r>
          </a:p>
          <a:p>
            <a:r>
              <a:rPr lang="en-US" altLang="zh-CN" dirty="0"/>
              <a:t>SR   -2.653578e-03   -2.494562e-03   -1.671130e-03    2.206886e-03  0    0.000000e+00 0 0 1 ;</a:t>
            </a:r>
          </a:p>
          <a:p>
            <a:r>
              <a:rPr lang="en-US" altLang="zh-CN" dirty="0"/>
              <a:t>SR    1.964617e-03   -1.486704e-03   -6.464853e-04   -5.864928e-03  0    0.000000e+00 0 0 1 ;</a:t>
            </a:r>
          </a:p>
          <a:p>
            <a:r>
              <a:rPr lang="en-US" altLang="zh-CN" dirty="0"/>
              <a:t>SR    2.646875e-03    4.596652e-03    8.015171e-04    2.605303e-05  0    0.000000e+00 0 0 1 ;</a:t>
            </a:r>
          </a:p>
          <a:p>
            <a:r>
              <a:rPr lang="en-US" altLang="zh-CN" dirty="0"/>
              <a:t>SR   -2.712377e-03    3.770822e-03    1.037700e-03   -1.817753e-03  0    0.000000e+00 0 0 1 ;</a:t>
            </a:r>
          </a:p>
          <a:p>
            <a:r>
              <a:rPr lang="en-US" altLang="zh-CN" dirty="0"/>
              <a:t>SR   -2.655583e-04   -3.928414e-04    3.127416e-03    3.295501e-03  0    0.000000e+00 0 0 1 ;</a:t>
            </a:r>
          </a:p>
          <a:p>
            <a:r>
              <a:rPr lang="en-US" altLang="zh-CN" dirty="0"/>
              <a:t>SR    3.063632e-03   -2.246804e-03   -1.203709e-03   -1.204347e-03  0    0.000000e+00 0 0 1 ;</a:t>
            </a:r>
          </a:p>
          <a:p>
            <a:r>
              <a:rPr lang="en-US" altLang="zh-CN" dirty="0"/>
              <a:t>SR    2.261001e-03    4.402709e-03   -7.392794e-05    3.656092e-03  0    0.000000e+00 0 0 1 ;</a:t>
            </a:r>
          </a:p>
          <a:p>
            <a:r>
              <a:rPr lang="en-US" altLang="zh-CN" dirty="0"/>
              <a:t>SR    2.187467e-03    4.733077e-03    1.199807e-03    2.294749e-03  0    0.000000e+00 0 0 1 ;</a:t>
            </a:r>
          </a:p>
          <a:p>
            <a:r>
              <a:rPr lang="en-US" altLang="zh-CN" dirty="0"/>
              <a:t>SR    3.484864e-04    4.851008e-03    2.168565e-03    3.250564e-03  0    0.000000e+00 0 0 1 ;</a:t>
            </a:r>
          </a:p>
          <a:p>
            <a:r>
              <a:rPr lang="en-US" altLang="zh-CN" dirty="0"/>
              <a:t>SR    2.798603e-03    4.206060e-03   -5.160129e-04   -1.171455e-03  0    0.000000e+00 0 0 1 ;</a:t>
            </a:r>
          </a:p>
          <a:p>
            <a:r>
              <a:rPr lang="en-US" altLang="zh-CN" dirty="0"/>
              <a:t>SR    1.136635e-03    5.806016e-03    1.803609e-03    1.292492e-03  0    0.000000e+00 0 0 1 ;</a:t>
            </a:r>
          </a:p>
          <a:p>
            <a:r>
              <a:rPr lang="en-US" altLang="zh-CN" dirty="0"/>
              <a:t>SR    9.563522e-04    4.379733e-03    2.648838e-03   -8.064172e-04  0    0.000000e+00 0 0 1 ;</a:t>
            </a:r>
          </a:p>
          <a:p>
            <a:r>
              <a:rPr lang="en-US" altLang="zh-CN" dirty="0"/>
              <a:t>SR   -2.970159e-03   -2.008570e-03    1.305883e-03    1.968900e-03  0    0.000000e+00 0 0 1 ;</a:t>
            </a:r>
          </a:p>
          <a:p>
            <a:r>
              <a:rPr lang="en-US" altLang="zh-CN" dirty="0"/>
              <a:t>SR    1.293322e-03    4.026634e-03   -1.269322e-03    4.995725e-03  0    0.000000e+00 0 0 1 ;</a:t>
            </a:r>
          </a:p>
          <a:p>
            <a:r>
              <a:rPr lang="en-US" altLang="zh-CN" dirty="0"/>
              <a:t>SR    3.341437e-03    1.665990e-03    4.441219e-04    1.140172e-03  0    0.000000e+00 0 0 1 ;</a:t>
            </a:r>
          </a:p>
          <a:p>
            <a:r>
              <a:rPr lang="en-US" altLang="zh-CN" dirty="0"/>
              <a:t>SR   -2.096199e-03    1.682792e-03    1.999630e-03   -3.857575e-03  0    0.000000e+00 0 0 1 ;</a:t>
            </a:r>
          </a:p>
          <a:p>
            <a:r>
              <a:rPr lang="en-US" altLang="zh-CN" dirty="0"/>
              <a:t>SR    1.988390e-03   -1.518737e-03   -2.069351e-03    4.015655e-03  0    0.000000e+00 0 0 1 ;</a:t>
            </a:r>
          </a:p>
          <a:p>
            <a:r>
              <a:rPr lang="en-US" altLang="zh-CN" dirty="0"/>
              <a:t>SR    3.118685e-03    6.951984e-04    1.544873e-03   -3.828427e-04  0    0.000000e+00 0 0 1 ;</a:t>
            </a:r>
          </a:p>
          <a:p>
            <a:r>
              <a:rPr lang="en-US" altLang="zh-CN" dirty="0"/>
              <a:t>SR    2.355983e-03    1.745073e-03    2.447270e-03   -4.646592e-04  0    0.000000e+00 0 0 1 ;</a:t>
            </a:r>
          </a:p>
          <a:p>
            <a:r>
              <a:rPr lang="en-US" altLang="zh-CN" dirty="0"/>
              <a:t>SR   -3.140389e-04   -1.903253e-04    3.480058e-03    3.873995e-04  0    0.000000e+00 0 0 1 ;</a:t>
            </a:r>
          </a:p>
          <a:p>
            <a:r>
              <a:rPr lang="en-US" altLang="zh-CN" dirty="0"/>
              <a:t>SR   -2.930341e-03   -2.776485e-03    8.563381e-04    2.396714e-03  0    0.000000e+00 0 0 1 ;</a:t>
            </a:r>
          </a:p>
          <a:p>
            <a:r>
              <a:rPr lang="en-US" altLang="zh-CN" dirty="0"/>
              <a:t>SR    6.617382e-04   -3.067983e-03   -2.253418e-03    4.637873e-03  0    0.000000e+00 0 0 1 ;</a:t>
            </a:r>
          </a:p>
          <a:p>
            <a:r>
              <a:rPr lang="en-US" altLang="zh-CN" dirty="0"/>
              <a:t>SR   -7.020704e-04    4.157488e-03   -2.636405e-03   -2.187649e-03  0    0.000000e+00 0 0 1 ;</a:t>
            </a:r>
          </a:p>
          <a:p>
            <a:r>
              <a:rPr lang="en-US" altLang="zh-CN" dirty="0"/>
              <a:t>SR   -9.078058e-04    5.049758e-03    1.461241e-03    4.142603e-03  0    0.000000e+00 0 0 1 ;</a:t>
            </a:r>
          </a:p>
          <a:p>
            <a:r>
              <a:rPr lang="en-US" altLang="zh-CN" dirty="0"/>
              <a:t>SR    2.621759e-03    1.217603e-03    2.156957e-03    1.357038e-03  0    0.000000e+00 0 0 1 ;</a:t>
            </a:r>
          </a:p>
          <a:p>
            <a:r>
              <a:rPr lang="en-US" altLang="zh-CN" dirty="0"/>
              <a:t>SR    1.375686e-03   -3.906704e-03   -2.633776e-03   -6.670842e-04  0    0.000000e+00 0 0 1 ;</a:t>
            </a:r>
          </a:p>
          <a:p>
            <a:r>
              <a:rPr lang="en-US" altLang="zh-CN" dirty="0"/>
              <a:t>SR   -1.204313e-03    2.318353e-03   -2.140911e-03   -4.813388e-03  0    0.000000e+00 0 0 1 ;</a:t>
            </a:r>
          </a:p>
          <a:p>
            <a:r>
              <a:rPr lang="en-US" altLang="zh-CN" dirty="0"/>
              <a:t>SR    4.864912e-04    5.588387e-03    2.196380e-03   -1.334824e-03  0    0.000000e+00 0 0 1 ;</a:t>
            </a:r>
          </a:p>
          <a:p>
            <a:r>
              <a:rPr lang="en-US" altLang="zh-CN" dirty="0"/>
              <a:t>SR    3.034816e-03    7.168977e-04   -1.320094e-03    2.332980e-03  0    0.000000e+00 0 0 1 ;</a:t>
            </a:r>
          </a:p>
          <a:p>
            <a:r>
              <a:rPr lang="en-US" altLang="zh-CN" dirty="0"/>
              <a:t>SR    8.453118e-04   -4.247810e-03    2.752908e-03    3.546219e-04  0    0.000000e+00 0 0 1 ;</a:t>
            </a:r>
          </a:p>
          <a:p>
            <a:r>
              <a:rPr lang="en-US" altLang="zh-CN" dirty="0"/>
              <a:t>SR    2.974782e-04    2.679568e-03    2.813524e-03   -3.509270e-03  0    0.000000e+00 0 0 1 ;</a:t>
            </a:r>
          </a:p>
          <a:p>
            <a:r>
              <a:rPr lang="en-US" altLang="zh-CN" dirty="0"/>
              <a:t>SR    2.021673e-03    5.363662e-03    1.346171e-03   -6.263651e-04  0    0.000000e+00 0 0 1 ;</a:t>
            </a:r>
          </a:p>
          <a:p>
            <a:r>
              <a:rPr lang="en-US" altLang="zh-CN" dirty="0"/>
              <a:t>SR    1.884582e-03   -7.403136e-04   -2.413229e-03    3.556962e-03  0    0.000000e+00 0 0 1 ;</a:t>
            </a:r>
          </a:p>
          <a:p>
            <a:r>
              <a:rPr lang="en-US" altLang="zh-CN" dirty="0"/>
              <a:t>SR    2.339865e-03   -3.559909e-03    1.996250e-03   -3.719540e-04  0    0.000000e+00 0 0 1 ;</a:t>
            </a:r>
          </a:p>
          <a:p>
            <a:r>
              <a:rPr lang="en-US" altLang="zh-CN" dirty="0"/>
              <a:t>SR   -2.568726e-03    4.964130e-03   -5.262686e-04   -1.926325e-04  0    0.000000e+00 0 0 1 ;</a:t>
            </a:r>
          </a:p>
          <a:p>
            <a:r>
              <a:rPr lang="en-US" altLang="zh-CN" dirty="0"/>
              <a:t>SR    2.310135e-03    2.929836e-03    1.664409e-03   -3.231118e-03  0    0.000000e+00 0 0 1 ;</a:t>
            </a:r>
          </a:p>
          <a:p>
            <a:r>
              <a:rPr lang="en-US" altLang="zh-CN" dirty="0"/>
              <a:t>SR    2.773733e-04   -5.063046e-04   -3.323670e-03    2.217058e-03  0    0.000000e+00 0 0 1 ;</a:t>
            </a:r>
          </a:p>
          <a:p>
            <a:r>
              <a:rPr lang="en-US" altLang="zh-CN" dirty="0"/>
              <a:t>SR    1.449282e-03   -5.025390e-03    2.804802e-04   -4.581423e-03  0    0.000000e+00 0 0 1 ;</a:t>
            </a:r>
          </a:p>
          <a:p>
            <a:r>
              <a:rPr lang="en-US" altLang="zh-CN" dirty="0"/>
              <a:t>SR   -1.151005e-03    1.082802e-03    3.192394e-03   -1.482248e-03  0    0.000000e+00 0 0 1 ;</a:t>
            </a:r>
          </a:p>
          <a:p>
            <a:r>
              <a:rPr lang="en-US" altLang="zh-CN" dirty="0"/>
              <a:t>SR   -5.294606e-04    3.647101e-03    1.489752e-03    5.609856e-03  0    0.000000e+00 0 0 1 ;</a:t>
            </a:r>
          </a:p>
          <a:p>
            <a:r>
              <a:rPr lang="en-US" altLang="zh-CN" dirty="0"/>
              <a:t>SR    1.646840e-03   -3.948005e-03    1.073161e-03    4.787642e-03  0    0.000000e+00 0 0 1 ;</a:t>
            </a:r>
          </a:p>
          <a:p>
            <a:r>
              <a:rPr lang="en-US" altLang="zh-CN" dirty="0"/>
              <a:t>SR    3.289199e-03    8.470101e-04    6.866799e-04    1.920701e-03  0    0.000000e+00 0 0 1 ;</a:t>
            </a:r>
          </a:p>
          <a:p>
            <a:r>
              <a:rPr lang="en-US" altLang="zh-CN" dirty="0"/>
              <a:t>SR   -2.405730e-04    1.734551e-03   -3.238443e-03   -2.195141e-03  0    0.000000e+00 0 0 1 ;</a:t>
            </a:r>
          </a:p>
          <a:p>
            <a:r>
              <a:rPr lang="en-US" altLang="zh-CN" dirty="0"/>
              <a:t>SR    1.626272e-03   -4.846304e-03    1.805283e-03   -2.377817e-03  0    0.000000e+00 0 0 1 ;</a:t>
            </a:r>
          </a:p>
          <a:p>
            <a:r>
              <a:rPr lang="en-US" altLang="zh-CN" dirty="0"/>
              <a:t>SR   -2.817822e-03   -6.326330e-04    1.454844e-03    3.109836e-03  0    0.000000e+00 0 0 1 ;</a:t>
            </a:r>
          </a:p>
          <a:p>
            <a:r>
              <a:rPr lang="en-US" altLang="zh-CN" dirty="0"/>
              <a:t>SR    1.020149e-03    1.530833e-03    2.908646e-03    3.206220e-03  0    0.000000e+00 0 0 1 ;</a:t>
            </a:r>
          </a:p>
          <a:p>
            <a:r>
              <a:rPr lang="en-US" altLang="zh-CN" dirty="0"/>
              <a:t>SR    2.402414e-03    3.317473e-03   -1.205315e-03   -3.474364e-03  0    0.000000e+00 0 0 1 ;</a:t>
            </a:r>
          </a:p>
          <a:p>
            <a:r>
              <a:rPr lang="en-US" altLang="zh-CN" dirty="0"/>
              <a:t>SR    2.930953e-03    1.421225e-03    1.235379e-03    2.788572e-03  0    0.000000e+00 0 0 1 ;</a:t>
            </a:r>
          </a:p>
          <a:p>
            <a:r>
              <a:rPr lang="en-US" altLang="zh-CN" dirty="0"/>
              <a:t>SR   -8.662264e-04    6.375333e-03    4.049457e-04    3.377378e-03  0    0.000000e+00 0 0 1 ;</a:t>
            </a:r>
          </a:p>
          <a:p>
            <a:r>
              <a:rPr lang="en-US" altLang="zh-CN" dirty="0"/>
              <a:t>SR    1.659890e-03    5.518914e-03   -1.350145e-03    2.183936e-03  0    0.000000e+00 0 0 1 ;</a:t>
            </a:r>
          </a:p>
          <a:p>
            <a:r>
              <a:rPr lang="en-US" altLang="zh-CN" dirty="0"/>
              <a:t>SR    9.449461e-04    1.498457e-03   -2.470647e-03    4.677121e-03  0    0.000000e+00 0 0 1 ;</a:t>
            </a:r>
          </a:p>
          <a:p>
            <a:r>
              <a:rPr lang="en-US" altLang="zh-CN" dirty="0"/>
              <a:t>SR    6.809956e-04   -5.116194e-03    1.918380e-03   -3.323593e-03  0    0.000000e+00 0 0 1 ;</a:t>
            </a:r>
          </a:p>
          <a:p>
            <a:r>
              <a:rPr lang="en-US" altLang="zh-CN" dirty="0"/>
              <a:t>SR   -1.548323e-03    2.778034e-03   -2.822094e-03    9.767952e-04  0    0.000000e+00 0 0 1 ;</a:t>
            </a:r>
          </a:p>
          <a:p>
            <a:r>
              <a:rPr lang="en-US" altLang="zh-CN" dirty="0"/>
              <a:t>SR    3.100601e-03    3.257479e-03   -5.019880e-04    5.805795e-04  0    0.000000e+00 0 0 1 ;</a:t>
            </a:r>
          </a:p>
          <a:p>
            <a:r>
              <a:rPr lang="en-US" altLang="zh-CN" dirty="0"/>
              <a:t>SR    2.665934e-03    3.089565e-03    1.327097e-03   -2.445893e-03  0    0.000000e+00 0 0 1 ;</a:t>
            </a:r>
          </a:p>
          <a:p>
            <a:r>
              <a:rPr lang="en-US" altLang="zh-CN" dirty="0"/>
              <a:t>SR   -2.038268e-03   -1.235694e-03    9.401074e-04   -5.620306e-03  0    0.000000e+00 0 0 1 ;</a:t>
            </a:r>
          </a:p>
          <a:p>
            <a:r>
              <a:rPr lang="en-US" altLang="zh-CN" dirty="0"/>
              <a:t>SR   -1.744815e-03    2.745749e-03    2.013279e-03    4.014911e-03  0    0.000000e+00 0 0 1 ;</a:t>
            </a:r>
          </a:p>
          <a:p>
            <a:r>
              <a:rPr lang="en-US" altLang="zh-CN" dirty="0"/>
              <a:t>SR    1.924451e-03    6.701010e-04    8.315033e-04    5.968271e-03  0    0.000000e+00 0 0 1 ;</a:t>
            </a:r>
          </a:p>
          <a:p>
            <a:r>
              <a:rPr lang="en-US" altLang="zh-CN" dirty="0"/>
              <a:t>SR    4.523039e-04    3.360943e-03    2.015118e-03    5.036725e-03  0    0.000000e+00 0 0 1 ;</a:t>
            </a:r>
          </a:p>
          <a:p>
            <a:r>
              <a:rPr lang="en-US" altLang="zh-CN" dirty="0"/>
              <a:t>SR   -2.404648e-04    1.814658e-03    3.381718e-03   -4.232906e-04  0    0.000000e+00 0 0 1 ;</a:t>
            </a:r>
          </a:p>
          <a:p>
            <a:r>
              <a:rPr lang="en-US" altLang="zh-CN" dirty="0"/>
              <a:t>SR   -1.743946e-03   -1.553231e-03    2.470690e-03    3.441238e-03  0    0.000000e+00 0 0 1 ;</a:t>
            </a:r>
          </a:p>
          <a:p>
            <a:r>
              <a:rPr lang="en-US" altLang="zh-CN" dirty="0"/>
              <a:t>SR    2.137080e-03    3.128681e-03    2.081702e-03   -2.364589e-03  0    0.000000e+00 0 0 1 ;</a:t>
            </a:r>
          </a:p>
          <a:p>
            <a:r>
              <a:rPr lang="en-US" altLang="zh-CN" dirty="0"/>
              <a:t>SR    4.634732e-05    4.504992e-03    2.603268e-03    2.196881e-03  0    0.000000e+00 0 0 1 ;</a:t>
            </a:r>
          </a:p>
          <a:p>
            <a:r>
              <a:rPr lang="en-US" altLang="zh-CN" dirty="0"/>
              <a:t>SR   -2.247508e-03   -2.004657e-03    1.650800e-03   -4.064879e-03  0    0.000000e+00 0 0 1 ;</a:t>
            </a:r>
          </a:p>
          <a:p>
            <a:r>
              <a:rPr lang="en-US" altLang="zh-CN" dirty="0"/>
              <a:t>SR   -2.996469e-03    1.985213e-03   -1.393017e-03    1.472813e-03  0    0.000000e+00 0 0 1 ;</a:t>
            </a:r>
          </a:p>
          <a:p>
            <a:r>
              <a:rPr lang="en-US" altLang="zh-CN" dirty="0"/>
              <a:t>SR    4.756093e-04   -6.788668e-03    1.124691e-03    1.821246e-03  0    0.000000e+00 0 0 1 ;</a:t>
            </a:r>
          </a:p>
          <a:p>
            <a:r>
              <a:rPr lang="en-US" altLang="zh-CN" dirty="0"/>
              <a:t>SR    2.438300e-03    4.588231e-03   -1.180590e-03    1.224002e-03  0    0.000000e+00 0 0 1 ;</a:t>
            </a:r>
          </a:p>
          <a:p>
            <a:r>
              <a:rPr lang="en-US" altLang="zh-CN" dirty="0"/>
              <a:t>SR   -1.541638e-03   -3.991824e-04    2.793901e-03   -3.055183e-03  0    0.000000e+00 0 0 1 ;</a:t>
            </a:r>
          </a:p>
          <a:p>
            <a:r>
              <a:rPr lang="en-US" altLang="zh-CN" dirty="0"/>
              <a:t>SR   -2.799677e-03    3.855100e-03    7.805851e-04    1.612030e-03  0    0.000000e+00 0 0 1 ;</a:t>
            </a:r>
          </a:p>
          <a:p>
            <a:r>
              <a:rPr lang="en-US" altLang="zh-CN" dirty="0"/>
              <a:t>SR    1.843464e-03    1.435183e-03    2.867629e-03    9.085735e-04  0    0.000000e+00 0 0 1 ;</a:t>
            </a:r>
          </a:p>
          <a:p>
            <a:r>
              <a:rPr lang="en-US" altLang="zh-CN" dirty="0"/>
              <a:t>SR    2.925466e-03    1.385678e-03    1.618391e-03    1.733337e-03  0    0.000000e+00 0 0 1 ;</a:t>
            </a:r>
          </a:p>
          <a:p>
            <a:r>
              <a:rPr lang="en-US" altLang="zh-CN" dirty="0"/>
              <a:t>SR    9.966177e-04    2.749643e-03    2.628539e-03   -3.521739e-03  0    0.000000e+00 0 0 1 ;</a:t>
            </a:r>
          </a:p>
          <a:p>
            <a:r>
              <a:rPr lang="en-US" altLang="zh-CN" dirty="0"/>
              <a:t>SR    1.723122e-03    2.355627e-03   -2.573486e-03    2.579968e-03  0    0.000000e+00 0 0 1 ;</a:t>
            </a:r>
          </a:p>
          <a:p>
            <a:r>
              <a:rPr lang="en-US" altLang="zh-CN" dirty="0"/>
              <a:t>SR    1.590266e-03   -1.522429e-03    2.881131e-03   -2.050183e-03  0    0.000000e+00 0 0 1 ;</a:t>
            </a:r>
          </a:p>
          <a:p>
            <a:r>
              <a:rPr lang="en-US" altLang="zh-CN" dirty="0"/>
              <a:t>SR   -2.103560e-03    3.086901e-03   -2.353874e-03   -9.799128e-04  0    0.000000e+00 0 0 1 ;</a:t>
            </a:r>
          </a:p>
          <a:p>
            <a:r>
              <a:rPr lang="en-US" altLang="zh-CN" dirty="0"/>
              <a:t>SR   -1.426399e-03   -2.393170e-03    2.790467e-03   -2.329128e-03  0    0.000000e+00 0 0 1 ;</a:t>
            </a:r>
          </a:p>
          <a:p>
            <a:r>
              <a:rPr lang="en-US" altLang="zh-CN" dirty="0"/>
              <a:t>SR   -1.339231e-03   -8.831283e-04   -3.086061e-03    1.871584e-03  0    0.000000e+00 0 0 1 ;</a:t>
            </a:r>
          </a:p>
          <a:p>
            <a:r>
              <a:rPr lang="en-US" altLang="zh-CN" dirty="0"/>
              <a:t>SR    8.419901e-04    1.886632e-03   -2.222880e-03    5.171661e-03  0    0.000000e+00 0 0 1 ;</a:t>
            </a:r>
          </a:p>
          <a:p>
            <a:r>
              <a:rPr lang="en-US" altLang="zh-CN" dirty="0"/>
              <a:t>SR    5.457288e-04    1.904033e-03   -3.307595e-03   -1.010724e-03  0    0.000000e+00 0 0 1 ;</a:t>
            </a:r>
          </a:p>
          <a:p>
            <a:r>
              <a:rPr lang="en-US" altLang="zh-CN" dirty="0"/>
              <a:t>SR    2.408188e-03    1.767920e-03    2.040801e-03    2.714831e-03  0    0.000000e+00 0 0 1 ;</a:t>
            </a:r>
          </a:p>
          <a:p>
            <a:r>
              <a:rPr lang="en-US" altLang="zh-CN" dirty="0"/>
              <a:t>SR    2.599729e-03   -4.131972e-03   -3.966209e-04    2.723993e-03  0    0.000000e+00 0 0 1 ;</a:t>
            </a:r>
          </a:p>
          <a:p>
            <a:r>
              <a:rPr lang="en-US" altLang="zh-CN" dirty="0"/>
              <a:t>SR    3.354524e-04   -2.528652e-05   -5.961154e-04    7.355333e-03  0    0.000000e+00 0 0 1 ;</a:t>
            </a:r>
          </a:p>
          <a:p>
            <a:r>
              <a:rPr lang="en-US" altLang="zh-CN" dirty="0"/>
              <a:t>SR   -1.162851e-03    5.201156e-03    2.197106e-03    9.070464e-04  0    0.000000e+00 0 0 1 ;</a:t>
            </a:r>
          </a:p>
          <a:p>
            <a:r>
              <a:rPr lang="en-US" altLang="zh-CN" dirty="0"/>
              <a:t>SR   -3.268417e-04   -6.895151e-03    7.488257e-04    2.375193e-03  0    0.000000e+00 0 0 1 ;</a:t>
            </a:r>
          </a:p>
          <a:p>
            <a:r>
              <a:rPr lang="en-US" altLang="zh-CN" dirty="0"/>
              <a:t>SR   -1.858928e-03    6.447541e-04    2.292252e-03    3.979854e-03  0    0.000000e+00 0 0 1 ;</a:t>
            </a:r>
          </a:p>
          <a:p>
            <a:r>
              <a:rPr lang="en-US" altLang="zh-CN" dirty="0"/>
              <a:t>SR    2.260685e-03   -4.665087e-03   -1.542024e-03   -3.175657e-04  0    0.000000e+00 0 0 1 ;</a:t>
            </a:r>
          </a:p>
          <a:p>
            <a:r>
              <a:rPr lang="en-US" altLang="zh-CN" dirty="0"/>
              <a:t>SR   -5.372598e-04    1.711871e-03    3.208196e-03    2.175427e-03  0    0.000000e+00 0 0 1 ;</a:t>
            </a:r>
          </a:p>
          <a:p>
            <a:r>
              <a:rPr lang="en-US" altLang="zh-CN" dirty="0"/>
              <a:t>SR   -1.409176e-03   -1.355658e-03    3.112685e-03   -8.968915e-04  0    0.000000e+00 0 0 1 ;</a:t>
            </a:r>
          </a:p>
          <a:p>
            <a:r>
              <a:rPr lang="en-US" altLang="zh-CN" dirty="0"/>
              <a:t>SR   -2.047345e-03    3.848937e-04    2.617698e-03    2.321589e-03  0    0.000000e+00 0 0 1 ;</a:t>
            </a:r>
          </a:p>
          <a:p>
            <a:r>
              <a:rPr lang="en-US" altLang="zh-CN" dirty="0"/>
              <a:t>SR    1.655828e-03    5.485691e-03    1.712535e-03    3.172190e-04  0    0.000000e+00 0 0 1 ;</a:t>
            </a:r>
          </a:p>
          <a:p>
            <a:r>
              <a:rPr lang="en-US" altLang="zh-CN" dirty="0"/>
              <a:t>SR   -1.845673e-03    6.116136e-03    6.935758e-04    9.959187e-04  0    0.000000e+00 0 0 1 ;</a:t>
            </a:r>
          </a:p>
          <a:p>
            <a:r>
              <a:rPr lang="en-US" altLang="zh-CN" dirty="0"/>
              <a:t>SR   -1.463667e-03   -3.708354e-03    2.550473e-03    1.670754e-03  0    0.000000e+00 0 0 1 ;</a:t>
            </a:r>
          </a:p>
          <a:p>
            <a:r>
              <a:rPr lang="en-US" altLang="zh-CN" dirty="0"/>
              <a:t>SR   -7.243061e-04   -6.149032e-03    1.720390e-03    1.561979e-03  0    0.000000e+00 0 0 1 ;</a:t>
            </a:r>
          </a:p>
          <a:p>
            <a:r>
              <a:rPr lang="en-US" altLang="zh-CN" dirty="0"/>
              <a:t>SR    2.415500e-03   -1.585852e-03   -2.414555e-03    4.154567e-04  0    0.000000e+00 0 0 1 ;</a:t>
            </a:r>
          </a:p>
          <a:p>
            <a:r>
              <a:rPr lang="en-US" altLang="zh-CN" dirty="0"/>
              <a:t>SR    1.661570e-03    6.535608e-03    1.868533e-04    8.356440e-04  0    0.000000e+00 0 0 1 ;</a:t>
            </a:r>
          </a:p>
          <a:p>
            <a:r>
              <a:rPr lang="en-US" altLang="zh-CN" dirty="0"/>
              <a:t>SR   -2.186187e-04    6.123325e-03    1.311416e-03   -3.261646e-03  0    0.000000e+00 0 0 1 ;</a:t>
            </a:r>
          </a:p>
          <a:p>
            <a:r>
              <a:rPr lang="en-US" altLang="zh-CN" dirty="0"/>
              <a:t>SR   -2.332647e-03    3.783008e-03   -1.542430e-03    2.455437e-03  0    0.000000e+00 0 0 1 ;</a:t>
            </a:r>
          </a:p>
          <a:p>
            <a:r>
              <a:rPr lang="en-US" altLang="zh-CN" dirty="0"/>
              <a:t>SR    5.498238e-04   -1.584304e-03    1.445883e-03    6.538520e-03  0    0.000000e+00 0 0 1 ;</a:t>
            </a:r>
          </a:p>
          <a:p>
            <a:r>
              <a:rPr lang="en-US" altLang="zh-CN" dirty="0"/>
              <a:t>SR    1.431976e-04    3.515992e-03   -3.070107e-03   -7.162571e-04  0    0.000000e+00 0 0 1 ;</a:t>
            </a:r>
          </a:p>
          <a:p>
            <a:r>
              <a:rPr lang="en-US" altLang="zh-CN" dirty="0"/>
              <a:t>SR   -1.375975e-03   -6.151405e-04    2.752787e-03    3.518756e-03  0    0.000000e+00 0 0 1 ;</a:t>
            </a:r>
          </a:p>
          <a:p>
            <a:r>
              <a:rPr lang="en-US" altLang="zh-CN" dirty="0"/>
              <a:t>SR   -2.595676e-03   -4.010169e-04   -2.006494e-03    2.581611e-03  0    0.000000e+00 0 0 1 ;</a:t>
            </a:r>
          </a:p>
          <a:p>
            <a:r>
              <a:rPr lang="en-US" altLang="zh-CN" dirty="0"/>
              <a:t>SR    1.568579e-03   -1.901242e-03   -2.526704e-03   -3.467271e-03  0    0.000000e+00 0 0 1 ;</a:t>
            </a:r>
          </a:p>
          <a:p>
            <a:r>
              <a:rPr lang="en-US" altLang="zh-CN" dirty="0"/>
              <a:t>SR   -2.361738e-03    4.143323e-03    1.321785e-03    2.334102e-03  0    0.000000e+00 0 0 1 ;</a:t>
            </a:r>
          </a:p>
          <a:p>
            <a:r>
              <a:rPr lang="en-US" altLang="zh-CN" dirty="0"/>
              <a:t>SR    2.511690e-03   -9.095633e-04    1.093433e-03   -4.578725e-03  0    0.000000e+00 0 0 1 ;</a:t>
            </a:r>
          </a:p>
          <a:p>
            <a:r>
              <a:rPr lang="en-US" altLang="zh-CN" dirty="0"/>
              <a:t>SR    8.670373e-04    1.753632e-03   -1.437823e-03    6.342711e-03  0    0.000000e+00 0 0 1 ;</a:t>
            </a:r>
          </a:p>
          <a:p>
            <a:r>
              <a:rPr lang="en-US" altLang="zh-CN" dirty="0"/>
              <a:t>SR    1.889735e-03   -1.086650e-04   -1.562521e-03    5.350650e-03  0    0.000000e+00 0 0 1 ;</a:t>
            </a:r>
          </a:p>
          <a:p>
            <a:r>
              <a:rPr lang="en-US" altLang="zh-CN" dirty="0"/>
              <a:t>SR   -2.576556e-03    2.991010e-03    4.295106e-04    3.996648e-03  0    0.000000e+00 0 0 1 ;</a:t>
            </a:r>
          </a:p>
          <a:p>
            <a:r>
              <a:rPr lang="en-US" altLang="zh-CN" dirty="0"/>
              <a:t>SR    2.286677e-03   -4.485440e-03    1.358996e-03    1.907900e-03  0    0.000000e+00 0 0 1 ;</a:t>
            </a:r>
          </a:p>
          <a:p>
            <a:r>
              <a:rPr lang="en-US" altLang="zh-CN" dirty="0"/>
              <a:t>SR    2.319759e-03   -2.149799e-03    5.469560e-04    5.054177e-03  0    0.000000e+00 0 0 1 ;</a:t>
            </a:r>
          </a:p>
          <a:p>
            <a:r>
              <a:rPr lang="en-US" altLang="zh-CN" dirty="0"/>
              <a:t>SR    1.919014e-03    4.371120e-03   -5.597329e-04    4.335288e-03  0    0.000000e+00 0 0 1 ;</a:t>
            </a:r>
          </a:p>
          <a:p>
            <a:r>
              <a:rPr lang="en-US" altLang="zh-CN" dirty="0"/>
              <a:t>SR   -5.594291e-04    4.871859e-03   -2.564373e-03    9.391224e-04  0    0.000000e+00 0 0 1 ;</a:t>
            </a:r>
          </a:p>
          <a:p>
            <a:r>
              <a:rPr lang="en-US" altLang="zh-CN" dirty="0"/>
              <a:t>SR    2.760130e-03   -1.240193e-03    1.075198e-03    3.797557e-03  0    0.000000e+00 0 0 1 ;</a:t>
            </a:r>
          </a:p>
          <a:p>
            <a:r>
              <a:rPr lang="en-US" altLang="zh-CN" dirty="0"/>
              <a:t>SR   -2.780832e-03    6.950960e-04   -1.269970e-03    3.585000e-03  0    0.000000e+00 0 0 1 ;</a:t>
            </a:r>
          </a:p>
          <a:p>
            <a:r>
              <a:rPr lang="en-US" altLang="zh-CN" dirty="0"/>
              <a:t>SR    2.975009e-03   -2.784687e-03    1.274861e-03    6.258367e-04  0    0.000000e+00 0 0 1 ;</a:t>
            </a:r>
          </a:p>
          <a:p>
            <a:r>
              <a:rPr lang="en-US" altLang="zh-CN" dirty="0"/>
              <a:t>SR    1.274839e-04    6.373623e-03   -1.445623e-03   -2.440526e-03  0    0.000000e+00 0 0 1 ;</a:t>
            </a:r>
          </a:p>
          <a:p>
            <a:r>
              <a:rPr lang="en-US" altLang="zh-CN" dirty="0"/>
              <a:t>SR   -2.777875e-03    4.368467e-03    4.351614e-04    9.293256e-04  0    0.000000e+00 0 0 1 ;</a:t>
            </a:r>
          </a:p>
          <a:p>
            <a:r>
              <a:rPr lang="en-US" altLang="zh-CN" dirty="0"/>
              <a:t>SR    1.607926e-03   -4.048086e-03   -2.216373e-03    2.331229e-03  0    0.000000e+00 0 0 1 ;</a:t>
            </a:r>
          </a:p>
          <a:p>
            <a:r>
              <a:rPr lang="en-US" altLang="zh-CN" dirty="0"/>
              <a:t>SR    3.020152e-03    3.676397e-03    4.181199e-04    2.185058e-04  0    0.000000e+00 0 0 1 ;</a:t>
            </a:r>
          </a:p>
          <a:p>
            <a:r>
              <a:rPr lang="en-US" altLang="zh-CN" dirty="0"/>
              <a:t>SR   -1.711415e-03    3.398188e-03    2.589098e-03    6.870520e-04  0    0.000000e+00 0 0 1 ;</a:t>
            </a:r>
          </a:p>
          <a:p>
            <a:r>
              <a:rPr lang="en-US" altLang="zh-CN" dirty="0"/>
              <a:t>SR    1.438463e-03   -1.536642e-03    2.333837e-03   -4.401889e-03  0    0.000000e+00 0 0 1 ;</a:t>
            </a:r>
          </a:p>
          <a:p>
            <a:r>
              <a:rPr lang="en-US" altLang="zh-CN" dirty="0"/>
              <a:t>SR    8.133435e-04   -6.598487e-03   -2.715637e-04    3.055112e-03  0    0.000000e+00 0 0 1 ;</a:t>
            </a:r>
          </a:p>
          <a:p>
            <a:r>
              <a:rPr lang="en-US" altLang="zh-CN" dirty="0"/>
              <a:t>SR    1.634829e-03   -1.624262e-03    2.983699e-03    6.787357e-04  0    0.000000e+00 0 0 1 ;</a:t>
            </a:r>
          </a:p>
          <a:p>
            <a:r>
              <a:rPr lang="en-US" altLang="zh-CN" dirty="0"/>
              <a:t>SR   -7.639859e-04    9.268523e-04   -1.618102e-03    6.378731e-03  0    0.000000e+00 0 0 1 ;</a:t>
            </a:r>
          </a:p>
          <a:p>
            <a:r>
              <a:rPr lang="en-US" altLang="zh-CN" dirty="0"/>
              <a:t>SR   -2.430357e-03    3.360470e-03    1.843153e-03    1.495155e-03  0    0.000000e+00 0 0 1 ;</a:t>
            </a:r>
          </a:p>
          <a:p>
            <a:r>
              <a:rPr lang="en-US" altLang="zh-CN" dirty="0"/>
              <a:t>SR   -3.191506e-03    2.165427e-03    4.932374e-04    1.916428e-03  0    0.000000e+00 0 0 1 ;</a:t>
            </a:r>
          </a:p>
          <a:p>
            <a:r>
              <a:rPr lang="en-US" altLang="zh-CN" dirty="0"/>
              <a:t>SR    2.292625e-03    1.512746e-03   -2.465258e-03    1.385438e-03  0    0.000000e+00 0 0 1 ;</a:t>
            </a:r>
          </a:p>
          <a:p>
            <a:r>
              <a:rPr lang="en-US" altLang="zh-CN" dirty="0"/>
              <a:t>SR    2.326556e-03    4.992782e-03   -1.185937e-03    9.469039e-05  0    0.000000e+00 0 0 1 ;</a:t>
            </a:r>
          </a:p>
          <a:p>
            <a:r>
              <a:rPr lang="en-US" altLang="zh-CN" dirty="0"/>
              <a:t>SR   -2.403422e-04    2.170165e-03    3.081279e-03    2.771094e-03  0    0.000000e+00 0 0 1 ;</a:t>
            </a:r>
          </a:p>
          <a:p>
            <a:r>
              <a:rPr lang="en-US" altLang="zh-CN" dirty="0"/>
              <a:t>SR   -3.391340e-03    1.080104e-03   -2.947183e-04    1.368558e-03  0    0.000000e+00 0 0 1 ;</a:t>
            </a:r>
          </a:p>
          <a:p>
            <a:r>
              <a:rPr lang="en-US" altLang="zh-CN" dirty="0"/>
              <a:t>SR    2.140763e-03    1.353585e-03    2.284810e-03    3.066435e-03  0    0.000000e+00 0 0 1 ;</a:t>
            </a:r>
          </a:p>
          <a:p>
            <a:r>
              <a:rPr lang="en-US" altLang="zh-CN" dirty="0"/>
              <a:t>SR    2.277214e-03    2.531201e-03    2.353804e-03    7.684605e-04  0    0.000000e+00 0 0 1 ;</a:t>
            </a:r>
          </a:p>
          <a:p>
            <a:r>
              <a:rPr lang="en-US" altLang="zh-CN" dirty="0"/>
              <a:t>SR   -1.336074e-03    3.786404e-03    1.444806e-03    4.912329e-03  0    0.000000e+00 0 0 1 ;</a:t>
            </a:r>
          </a:p>
          <a:p>
            <a:r>
              <a:rPr lang="en-US" altLang="zh-CN" dirty="0"/>
              <a:t>SR    1.184545e-03    1.581204e-03   -2.962043e-03    2.649413e-03  0    0.000000e+00 0 0 1 ;</a:t>
            </a:r>
          </a:p>
          <a:p>
            <a:r>
              <a:rPr lang="en-US" altLang="zh-CN" dirty="0"/>
              <a:t>SR    2.179653e-03   -1.963362e-03   -7.604066e-04    5.284395e-03  0    0.000000e+00 0 0 1 ;</a:t>
            </a:r>
          </a:p>
          <a:p>
            <a:r>
              <a:rPr lang="en-US" altLang="zh-CN" dirty="0"/>
              <a:t>SR   -2.465205e-03    1.381013e-03    2.087313e-03   -2.535953e-03  0    0.000000e+00 0 0 1 ;</a:t>
            </a:r>
          </a:p>
          <a:p>
            <a:r>
              <a:rPr lang="en-US" altLang="zh-CN" dirty="0"/>
              <a:t>SR   -2.273727e-03   -4.562828e-04    2.004584e-03    3.721712e-03  0    0.000000e+00 0 0 1 ;</a:t>
            </a:r>
          </a:p>
          <a:p>
            <a:r>
              <a:rPr lang="en-US" altLang="zh-CN" dirty="0"/>
              <a:t>SR   -2.105237e-03    3.504632e-03   -1.998719e-03    2.296213e-03  0    0.000000e+00 0 0 1 ;</a:t>
            </a:r>
          </a:p>
          <a:p>
            <a:r>
              <a:rPr lang="en-US" altLang="zh-CN" dirty="0"/>
              <a:t>SR    2.460668e-03   -4.920604e-03    3.768089e-04    1.892783e-03  0    0.000000e+00 0 0 1 ;</a:t>
            </a:r>
          </a:p>
          <a:p>
            <a:r>
              <a:rPr lang="en-US" altLang="zh-CN" dirty="0"/>
              <a:t>SR    2.434284e-03    2.308525e-03    2.149268e-03   -1.580943e-03  0    0.000000e+00 0 0 1 ;</a:t>
            </a:r>
          </a:p>
          <a:p>
            <a:r>
              <a:rPr lang="en-US" altLang="zh-CN" dirty="0"/>
              <a:t>SR    1.507087e-03   -5.884704e-03    1.350059e-03   -1.679709e-03  0    0.000000e+00 0 0 1 ;</a:t>
            </a:r>
          </a:p>
          <a:p>
            <a:r>
              <a:rPr lang="en-US" altLang="zh-CN" dirty="0"/>
              <a:t>SR   -5.476822e-04    1.433569e-03    3.236360e-03    2.173132e-03  0    0.000000e+00 0 0 1 ;</a:t>
            </a:r>
          </a:p>
          <a:p>
            <a:r>
              <a:rPr lang="en-US" altLang="zh-CN" dirty="0"/>
              <a:t>SR    2.404683e-03   -4.493869e-04    2.527447e-03    4.039450e-04  0    0.000000e+00 0 0 1 ;</a:t>
            </a:r>
          </a:p>
          <a:p>
            <a:endParaRPr lang="en-US" altLang="zh-CN" dirty="0"/>
          </a:p>
          <a:p>
            <a:r>
              <a:rPr lang="en-US" altLang="zh-CN" dirty="0"/>
              <a:t>ELSEIF I=4 ;</a:t>
            </a:r>
          </a:p>
          <a:p>
            <a:r>
              <a:rPr lang="en-US" altLang="zh-CN" dirty="0"/>
              <a:t>NEW_HUST ;</a:t>
            </a:r>
          </a:p>
          <a:p>
            <a:r>
              <a:rPr lang="en-US" altLang="zh-CN" dirty="0"/>
              <a:t>SR    9.085492e-04    5.684982e-03   -3.534336e-04    4.423460e-03  0    0.000000e+00 0 0 1 ;</a:t>
            </a:r>
          </a:p>
          <a:p>
            <a:r>
              <a:rPr lang="en-US" altLang="zh-CN" dirty="0"/>
              <a:t>SR    6.179255e-04    3.503716e-03    2.099687e-03    4.687931e-03  0    0.000000e+00 0 0 1 ;</a:t>
            </a:r>
          </a:p>
          <a:p>
            <a:r>
              <a:rPr lang="en-US" altLang="zh-CN" dirty="0"/>
              <a:t>SR   -2.971586e-04   -3.317380e-03    2.793849e-03    2.999586e-03  0    0.000000e+00 0 0 1 ;</a:t>
            </a:r>
          </a:p>
          <a:p>
            <a:r>
              <a:rPr lang="en-US" altLang="zh-CN" dirty="0"/>
              <a:t>SR    8.992126e-04   -5.787523e-03   -2.031809e-03    2.923065e-04  0    0.000000e+00 0 0 1 ;</a:t>
            </a:r>
          </a:p>
          <a:p>
            <a:r>
              <a:rPr lang="en-US" altLang="zh-CN" dirty="0"/>
              <a:t>SR    2.199296e-03    3.672418e-03    1.276370e-03   -3.615580e-03  0    0.000000e+00 0 0 1 ;</a:t>
            </a:r>
          </a:p>
          <a:p>
            <a:r>
              <a:rPr lang="en-US" altLang="zh-CN" dirty="0"/>
              <a:t>SR    1.308904e-03   -1.564736e-03    2.670093e-03   -3.632863e-03  0    0.000000e+00 0 0 1 ;</a:t>
            </a:r>
          </a:p>
          <a:p>
            <a:r>
              <a:rPr lang="en-US" altLang="zh-CN" dirty="0"/>
              <a:t>SR    1.023774e-03   -3.037555e-03   -2.205257e-03    4.458663e-03  0    0.000000e+00 0 0 1 ;</a:t>
            </a:r>
          </a:p>
          <a:p>
            <a:r>
              <a:rPr lang="en-US" altLang="zh-CN" dirty="0"/>
              <a:t>SR    1.875482e-03   -5.613904e-05   -2.892598e-03   -1.294182e-03  0    0.000000e+00 0 0 1 ;</a:t>
            </a:r>
          </a:p>
          <a:p>
            <a:r>
              <a:rPr lang="en-US" altLang="zh-CN" dirty="0"/>
              <a:t>SR    3.110745e-03    1.710864e-03    1.293126e-03    1.100270e-03  0    0.000000e+00 0 0 1 ;</a:t>
            </a:r>
          </a:p>
          <a:p>
            <a:r>
              <a:rPr lang="en-US" altLang="zh-CN" dirty="0"/>
              <a:t>SR   -2.209068e-03    2.472923e-03    7.266928e-04   -5.030080e-03  0    0.000000e+00 0 0 1 ;</a:t>
            </a:r>
          </a:p>
          <a:p>
            <a:r>
              <a:rPr lang="en-US" altLang="zh-CN" dirty="0"/>
              <a:t>SR    9.166853e-04    1.567846e-03   -2.988494e-03    2.987165e-03  0    0.000000e+00 0 0 1 ;</a:t>
            </a:r>
          </a:p>
          <a:p>
            <a:r>
              <a:rPr lang="en-US" altLang="zh-CN" dirty="0"/>
              <a:t>SR    1.367574e-03   -5.517942e-03    1.679827e-04    4.133378e-03  0    0.000000e+00 0 0 1 ;</a:t>
            </a:r>
          </a:p>
          <a:p>
            <a:r>
              <a:rPr lang="en-US" altLang="zh-CN" dirty="0"/>
              <a:t>SR    4.149488e-04    2.430943e-03   -1.115739e-03   -6.620697e-03  0    0.000000e+00 0 0 1 ;</a:t>
            </a:r>
          </a:p>
          <a:p>
            <a:r>
              <a:rPr lang="en-US" altLang="zh-CN" dirty="0"/>
              <a:t>SR    7.103184e-04   -4.618065e-03    2.513304e-03   -1.897739e-03  0    0.000000e+00 0 0 1 ;</a:t>
            </a:r>
          </a:p>
          <a:p>
            <a:r>
              <a:rPr lang="en-US" altLang="zh-CN" dirty="0"/>
              <a:t>SR    9.385745e-04    4.353467e-03    2.593135e-03    1.541159e-03  0    0.000000e+00 0 0 1 ;</a:t>
            </a:r>
          </a:p>
          <a:p>
            <a:r>
              <a:rPr lang="en-US" altLang="zh-CN" dirty="0"/>
              <a:t>SR    1.634137e-03    1.719392e-03   -2.944063e-03   -1.109888e-03  0    0.000000e+00 0 0 1 ;</a:t>
            </a:r>
          </a:p>
          <a:p>
            <a:r>
              <a:rPr lang="en-US" altLang="zh-CN" dirty="0"/>
              <a:t>SR   -6.361084e-04    1.537452e-03    3.010101e-03    3.228456e-03  0    0.000000e+00 0 0 1 ;</a:t>
            </a:r>
          </a:p>
          <a:p>
            <a:r>
              <a:rPr lang="en-US" altLang="zh-CN" dirty="0"/>
              <a:t>SR    6.153644e-04    3.540080e-03    2.984417e-03   -1.039573e-03  0    0.000000e+00 0 0 1 ;</a:t>
            </a:r>
          </a:p>
          <a:p>
            <a:r>
              <a:rPr lang="en-US" altLang="zh-CN" dirty="0"/>
              <a:t>SR    2.302669e-03    4.405890e-05    2.470645e-03    1.967706e-03  0    0.000000e+00 0 0 1 ;</a:t>
            </a:r>
          </a:p>
          <a:p>
            <a:r>
              <a:rPr lang="en-US" altLang="zh-CN" dirty="0"/>
              <a:t>SR    1.474756e-03   -1.794163e-04    3.113926e-03    1.306175e-03  0    0.000000e+00 0 0 1 ;</a:t>
            </a:r>
          </a:p>
          <a:p>
            <a:r>
              <a:rPr lang="en-US" altLang="zh-CN" dirty="0"/>
              <a:t>SR    1.743678e-03    1.663432e-03   -2.904525e-03   -8.854087e-04  0    0.000000e+00 0 0 1 ;</a:t>
            </a:r>
          </a:p>
          <a:p>
            <a:r>
              <a:rPr lang="en-US" altLang="zh-CN" dirty="0"/>
              <a:t>SR   -1.564323e-03    2.717539e-03    2.117198e-03    4.128588e-03  0    0.000000e+00 0 0 1 ;</a:t>
            </a:r>
          </a:p>
          <a:p>
            <a:r>
              <a:rPr lang="en-US" altLang="zh-CN" dirty="0"/>
              <a:t>SR   -1.187908e-03    7.927338e-04    3.182315e-03    1.624747e-03  0    0.000000e+00 0 0 1 ;</a:t>
            </a:r>
          </a:p>
          <a:p>
            <a:r>
              <a:rPr lang="en-US" altLang="zh-CN" dirty="0"/>
              <a:t>SR    3.192848e-03    2.349186e-03   -9.165175e-04    2.524120e-04  0    0.000000e+00 0 0 1 ;</a:t>
            </a:r>
          </a:p>
          <a:p>
            <a:r>
              <a:rPr lang="en-US" altLang="zh-CN" dirty="0"/>
              <a:t>SR    9.650690e-04    2.367170e-03    2.713704e-03    3.543264e-03  0    0.000000e+00 0 0 1 ;</a:t>
            </a:r>
          </a:p>
          <a:p>
            <a:r>
              <a:rPr lang="en-US" altLang="zh-CN" dirty="0"/>
              <a:t>SR    9.476842e-04    4.329924e-03    2.630200e-03    1.269528e-03  0    0.000000e+00 0 0 1 ;</a:t>
            </a:r>
          </a:p>
          <a:p>
            <a:r>
              <a:rPr lang="en-US" altLang="zh-CN" dirty="0"/>
              <a:t>SR   -1.984390e-03    1.304496e-03    1.639429e-03    4.911714e-03  0    0.000000e+00 0 0 1 ;</a:t>
            </a:r>
          </a:p>
          <a:p>
            <a:r>
              <a:rPr lang="en-US" altLang="zh-CN" dirty="0"/>
              <a:t>SR    1.430811e-03   -5.122545e-03   -1.370413e-03    3.461997e-03  0    0.000000e+00 0 0 1 ;</a:t>
            </a:r>
          </a:p>
          <a:p>
            <a:r>
              <a:rPr lang="en-US" altLang="zh-CN" dirty="0"/>
              <a:t>SR   -2.861772e-03    2.682060e-03   -1.560184e-03   -5.227655e-04  0    0.000000e+00 0 0 1 ;</a:t>
            </a:r>
          </a:p>
          <a:p>
            <a:r>
              <a:rPr lang="en-US" altLang="zh-CN" dirty="0"/>
              <a:t>SR    3.240715e-03   -1.550323e-03    9.010836e-04    1.376082e-03  0    0.000000e+00 0 0 1 ;</a:t>
            </a:r>
          </a:p>
          <a:p>
            <a:r>
              <a:rPr lang="en-US" altLang="zh-CN" dirty="0"/>
              <a:t>SR   -9.288292e-05   -1.550061e-04   -3.290675e-03    2.542335e-03  0    0.000000e+00 0 0 1 ;</a:t>
            </a:r>
          </a:p>
          <a:p>
            <a:r>
              <a:rPr lang="en-US" altLang="zh-CN" dirty="0"/>
              <a:t>SR    2.898840e-03   -2.094009e-03    1.375516e-03    2.142597e-03  0    0.000000e+00 0 0 1 ;</a:t>
            </a:r>
          </a:p>
          <a:p>
            <a:r>
              <a:rPr lang="en-US" altLang="zh-CN" dirty="0"/>
              <a:t>SR    7.845484e-04    5.219953e-03   -2.364211e-03   -7.139313e-04  0    0.000000e+00 0 0 1 ;</a:t>
            </a:r>
          </a:p>
          <a:p>
            <a:r>
              <a:rPr lang="en-US" altLang="zh-CN" dirty="0"/>
              <a:t>SR    4.965317e-04    4.909758e-04    3.051320e-03   -3.482000e-03  0    0.000000e+00 0 0 1 ;</a:t>
            </a:r>
          </a:p>
          <a:p>
            <a:r>
              <a:rPr lang="en-US" altLang="zh-CN" dirty="0"/>
              <a:t>SR   -1.926794e-04   -2.230463e-04   -1.445755e-03    6.814095e-03  0    0.000000e+00 0 0 1 ;</a:t>
            </a:r>
          </a:p>
          <a:p>
            <a:r>
              <a:rPr lang="en-US" altLang="zh-CN" dirty="0"/>
              <a:t>SR    2.293064e-03    3.800123e-03   -1.961262e-03   -4.253889e-05  0    0.000000e+00 0 0 1 ;</a:t>
            </a:r>
          </a:p>
          <a:p>
            <a:r>
              <a:rPr lang="en-US" altLang="zh-CN" dirty="0"/>
              <a:t>SR   -3.336311e-04    6.856455e-03   -1.161009e-03    1.593229e-03  0    0.000000e+00 0 0 1 ;</a:t>
            </a:r>
          </a:p>
          <a:p>
            <a:r>
              <a:rPr lang="en-US" altLang="zh-CN" dirty="0"/>
              <a:t>SR   -7.826186e-04   -2.483200e-03    3.047516e-03    2.150640e-03  0    0.000000e+00 0 0 1 ;</a:t>
            </a:r>
          </a:p>
          <a:p>
            <a:r>
              <a:rPr lang="en-US" altLang="zh-CN" dirty="0"/>
              <a:t>SR   -1.766957e-03    5.805663e-03   -5.742047e-04    2.587267e-03  0    0.000000e+00 0 0 1 ;</a:t>
            </a:r>
          </a:p>
          <a:p>
            <a:r>
              <a:rPr lang="en-US" altLang="zh-CN" dirty="0"/>
              <a:t>SR    6.646776e-04   -6.449756e-03   -3.935477e-04   -3.451204e-03  0    0.000000e+00 0 0 1 ;</a:t>
            </a:r>
          </a:p>
          <a:p>
            <a:r>
              <a:rPr lang="en-US" altLang="zh-CN" dirty="0"/>
              <a:t>SR   -1.831840e-03    4.614676e-03    1.359663e-03   -3.325263e-03  0    0.000000e+00 0 0 1 ;</a:t>
            </a:r>
          </a:p>
          <a:p>
            <a:r>
              <a:rPr lang="en-US" altLang="zh-CN" dirty="0"/>
              <a:t>SR   -6.473959e-04    1.856714e-03    1.371570e-03   -6.499223e-03  0    0.000000e+00 0 0 1 ;</a:t>
            </a:r>
          </a:p>
          <a:p>
            <a:r>
              <a:rPr lang="en-US" altLang="zh-CN" dirty="0"/>
              <a:t>SR   -1.468557e-03   -4.201864e-03   -1.986727e-03    3.250682e-03  0    0.000000e+00 0 0 1 ;</a:t>
            </a:r>
          </a:p>
          <a:p>
            <a:r>
              <a:rPr lang="en-US" altLang="zh-CN" dirty="0"/>
              <a:t>SR    9.919505e-04    1.104942e-03    2.844938e-03    3.653229e-03  0    0.000000e+00 0 0 1 ;</a:t>
            </a:r>
          </a:p>
          <a:p>
            <a:r>
              <a:rPr lang="en-US" altLang="zh-CN" dirty="0"/>
              <a:t>SR   -1.806522e-03    4.544707e-03    2.100323e-03   -5.948545e-04  0    0.000000e+00 0 0 1 ;</a:t>
            </a:r>
          </a:p>
          <a:p>
            <a:r>
              <a:rPr lang="en-US" altLang="zh-CN" dirty="0"/>
              <a:t>SR   -1.953805e-03    2.634887e-03    2.630717e-03    1.075407e-05  0    0.000000e+00 0 0 1 ;</a:t>
            </a:r>
          </a:p>
          <a:p>
            <a:r>
              <a:rPr lang="en-US" altLang="zh-CN" dirty="0"/>
              <a:t>SR   -7.391457e-04   -2.320561e-03   -5.825775e-04    6.840896e-03  0    0.000000e+00 0 0 1 ;</a:t>
            </a:r>
          </a:p>
          <a:p>
            <a:r>
              <a:rPr lang="en-US" altLang="zh-CN" dirty="0"/>
              <a:t>SR    1.362927e-03    4.650832e-03    1.882105e-03   -3.134384e-03  0    0.000000e+00 0 0 1 ;</a:t>
            </a:r>
          </a:p>
          <a:p>
            <a:r>
              <a:rPr lang="en-US" altLang="zh-CN" dirty="0"/>
              <a:t>SR   -3.235134e-03    2.497072e-03   -6.479745e-04    1.675182e-04  0    0.000000e+00 0 0 1 ;</a:t>
            </a:r>
          </a:p>
          <a:p>
            <a:r>
              <a:rPr lang="en-US" altLang="zh-CN" dirty="0"/>
              <a:t>SR   -5.268951e-04    1.407095e-03    1.998605e-03   -5.886728e-03  0    0.000000e+00 0 0 1 ;</a:t>
            </a:r>
          </a:p>
          <a:p>
            <a:r>
              <a:rPr lang="en-US" altLang="zh-CN" dirty="0"/>
              <a:t>SR   -1.988241e-03   -2.827248e-03    2.357608e-03    2.140509e-03  0    0.000000e+00 0 0 1 ;</a:t>
            </a:r>
          </a:p>
          <a:p>
            <a:r>
              <a:rPr lang="en-US" altLang="zh-CN" dirty="0"/>
              <a:t>SR    2.598477e-03    1.060561e-03   -1.639835e-03   -3.431187e-03  0    0.000000e+00 0 0 1 ;</a:t>
            </a:r>
          </a:p>
          <a:p>
            <a:r>
              <a:rPr lang="en-US" altLang="zh-CN" dirty="0"/>
              <a:t>SR   -8.695807e-04    3.510421e-03    1.957937e-03   -4.780361e-03  0    0.000000e+00 0 0 1 ;</a:t>
            </a:r>
          </a:p>
          <a:p>
            <a:r>
              <a:rPr lang="en-US" altLang="zh-CN" dirty="0"/>
              <a:t>SR   -2.481799e-03   -7.815734e-04    2.064284e-03    2.790964e-03  0    0.000000e+00 0 0 1 ;</a:t>
            </a:r>
          </a:p>
          <a:p>
            <a:r>
              <a:rPr lang="en-US" altLang="zh-CN" dirty="0"/>
              <a:t>SR   -1.606491e-03    3.639032e-03    1.994724e-03    3.589737e-03  0    0.000000e+00 0 0 1 ;</a:t>
            </a:r>
          </a:p>
          <a:p>
            <a:r>
              <a:rPr lang="en-US" altLang="zh-CN" dirty="0"/>
              <a:t>SR    1.793246e-03   -1.790563e-03   -2.789195e-03    1.598458e-03  0    0.000000e+00 0 0 1 ;</a:t>
            </a:r>
          </a:p>
          <a:p>
            <a:r>
              <a:rPr lang="en-US" altLang="zh-CN" dirty="0"/>
              <a:t>SR    3.078474e-03    2.925155e-03    2.523412e-04   -1.970844e-03  0    0.000000e+00 0 0 1 ;</a:t>
            </a:r>
          </a:p>
          <a:p>
            <a:r>
              <a:rPr lang="en-US" altLang="zh-CN" dirty="0"/>
              <a:t>SR   -2.354877e-03   -3.139682e-03    1.708685e-03   -2.742674e-03  0    0.000000e+00 0 0 1 ;</a:t>
            </a:r>
          </a:p>
          <a:p>
            <a:r>
              <a:rPr lang="en-US" altLang="zh-CN" dirty="0"/>
              <a:t>SR    1.964679e-03    3.700455e-04   -2.868996e-03    7.698746e-04  0    0.000000e+00 0 0 1 ;</a:t>
            </a:r>
          </a:p>
          <a:p>
            <a:r>
              <a:rPr lang="en-US" altLang="zh-CN" dirty="0"/>
              <a:t>SR    1.827423e-03    1.554102e-03   -2.857139e-03    1.008050e-03  0    0.000000e+00 0 0 1 ;</a:t>
            </a:r>
          </a:p>
          <a:p>
            <a:r>
              <a:rPr lang="en-US" altLang="zh-CN" dirty="0"/>
              <a:t>SR    1.312956e-04    2.359741e-03    2.815709e-03   -3.767942e-03  0    0.000000e+00 0 0 1 ;</a:t>
            </a:r>
          </a:p>
          <a:p>
            <a:r>
              <a:rPr lang="en-US" altLang="zh-CN" dirty="0"/>
              <a:t>SR    6.644540e-04    4.059482e-03    2.152913e-03   -4.057093e-03  0    0.000000e+00 0 0 1 ;</a:t>
            </a:r>
          </a:p>
          <a:p>
            <a:r>
              <a:rPr lang="en-US" altLang="zh-CN" dirty="0"/>
              <a:t>SR   -5.360252e-06   -6.081569e-03   -1.522747e-03    2.935478e-03  0    0.000000e+00 0 0 1 ;</a:t>
            </a:r>
          </a:p>
          <a:p>
            <a:r>
              <a:rPr lang="en-US" altLang="zh-CN" dirty="0"/>
              <a:t>SR    1.102015e-03    6.729449e-03    1.044781e-03   -6.129619e-04  0    0.000000e+00 0 0 1 ;</a:t>
            </a:r>
          </a:p>
          <a:p>
            <a:r>
              <a:rPr lang="en-US" altLang="zh-CN" dirty="0"/>
              <a:t>SR   -2.585604e-03    2.476847e-03    1.239611e-03   -3.515853e-03  0    0.000000e+00 0 0 1 ;</a:t>
            </a:r>
          </a:p>
          <a:p>
            <a:r>
              <a:rPr lang="en-US" altLang="zh-CN" dirty="0"/>
              <a:t>SR    1.811056e-03   -1.299923e-04    2.773668e-03    2.417885e-03  0    0.000000e+00 0 0 1 ;</a:t>
            </a:r>
          </a:p>
          <a:p>
            <a:r>
              <a:rPr lang="en-US" altLang="zh-CN" dirty="0"/>
              <a:t>SR    2.140865e-04    1.924471e-03   -2.812582e-03    4.001462e-03  0    0.000000e+00 0 0 1 ;</a:t>
            </a:r>
          </a:p>
          <a:p>
            <a:r>
              <a:rPr lang="en-US" altLang="zh-CN" dirty="0"/>
              <a:t>SR    2.438783e-03    2.546004e-03   -1.863798e-03    2.550748e-03  0    0.000000e+00 0 0 1 ;</a:t>
            </a:r>
          </a:p>
          <a:p>
            <a:r>
              <a:rPr lang="en-US" altLang="zh-CN" dirty="0"/>
              <a:t>SR    1.453320e-05    2.696716e-03   -2.998313e-03    2.774291e-03  0    0.000000e+00 0 0 1 ;</a:t>
            </a:r>
          </a:p>
          <a:p>
            <a:r>
              <a:rPr lang="en-US" altLang="zh-CN" dirty="0"/>
              <a:t>SR    9.055824e-05    4.746780e-03    2.346124e-03   -2.899240e-03  0    0.000000e+00 0 0 1 ;</a:t>
            </a:r>
          </a:p>
          <a:p>
            <a:r>
              <a:rPr lang="en-US" altLang="zh-CN" dirty="0"/>
              <a:t>SR    3.273784e-03   -1.905339e-03    7.049636e-04    1.060152e-03  0    0.000000e+00 0 0 1 ;</a:t>
            </a:r>
          </a:p>
          <a:p>
            <a:r>
              <a:rPr lang="en-US" altLang="zh-CN" dirty="0"/>
              <a:t>SR    1.744274e-03   -7.198503e-04    2.824410e-03    2.265121e-03  0    0.000000e+00 0 0 1 ;</a:t>
            </a:r>
          </a:p>
          <a:p>
            <a:r>
              <a:rPr lang="en-US" altLang="zh-CN" dirty="0"/>
              <a:t>SR   -8.599024e-04    5.690400e-03   -1.305393e-03   -3.556581e-03  0    0.000000e+00 0 0 1 ;</a:t>
            </a:r>
          </a:p>
          <a:p>
            <a:r>
              <a:rPr lang="en-US" altLang="zh-CN" dirty="0"/>
              <a:t>SR    1.564044e-03   -4.096503e-03    1.850542e-03   -3.537116e-03  0    0.000000e+00 0 0 1 ;</a:t>
            </a:r>
          </a:p>
          <a:p>
            <a:r>
              <a:rPr lang="en-US" altLang="zh-CN" dirty="0"/>
              <a:t>SR   -1.621578e-03    4.743773e-03   -6.856990e-04    4.417387e-03  0    0.000000e+00 0 0 1 ;</a:t>
            </a:r>
          </a:p>
          <a:p>
            <a:r>
              <a:rPr lang="en-US" altLang="zh-CN" dirty="0"/>
              <a:t>SR    2.691480e-03    1.740707e-03    4.540816e-04   -4.359999e-03  0    0.000000e+00 0 0 1 ;</a:t>
            </a:r>
          </a:p>
          <a:p>
            <a:r>
              <a:rPr lang="en-US" altLang="zh-CN" dirty="0"/>
              <a:t>SR    4.893711e-04    5.640675e-03    1.463768e-03    3.673495e-03  0    0.000000e+00 0 0 1 ;</a:t>
            </a:r>
          </a:p>
          <a:p>
            <a:r>
              <a:rPr lang="en-US" altLang="zh-CN" dirty="0"/>
              <a:t>SR    1.839090e-03    4.568807e-04    2.901437e-03   -1.361937e-03  0    0.000000e+00 0 0 1 ;</a:t>
            </a:r>
          </a:p>
          <a:p>
            <a:r>
              <a:rPr lang="en-US" altLang="zh-CN" dirty="0"/>
              <a:t>SR   -1.767740e-03   -4.906270e-04    2.943297e-03    1.371555e-03  0    0.000000e+00 0 0 1 ;</a:t>
            </a:r>
          </a:p>
          <a:p>
            <a:r>
              <a:rPr lang="en-US" altLang="zh-CN" dirty="0"/>
              <a:t>SR    1.037846e-03   -3.006715e-03   -2.840669e-03   -2.282612e-03  0    0.000000e+00 0 0 1 ;</a:t>
            </a:r>
          </a:p>
          <a:p>
            <a:r>
              <a:rPr lang="en-US" altLang="zh-CN" dirty="0"/>
              <a:t>SR   -1.585890e-03    5.572585e-03    1.120580e-03    2.807426e-03  0    0.000000e+00 0 0 1 ;</a:t>
            </a:r>
          </a:p>
          <a:p>
            <a:r>
              <a:rPr lang="en-US" altLang="zh-CN" dirty="0"/>
              <a:t>SR   -7.158609e-04   -4.171008e-03    2.522992e-03   -2.696350e-03  0    0.000000e+00 0 0 1 ;</a:t>
            </a:r>
          </a:p>
          <a:p>
            <a:r>
              <a:rPr lang="en-US" altLang="zh-CN" dirty="0"/>
              <a:t>SR   -1.344165e-03   -7.820462e-04    7.456288e-04    6.692464e-03  0    0.000000e+00 0 0 1 ;</a:t>
            </a:r>
          </a:p>
          <a:p>
            <a:r>
              <a:rPr lang="en-US" altLang="zh-CN" dirty="0"/>
              <a:t>SR    2.554962e-03   -1.219517e-03    1.056963e-03    4.433753e-03  0    0.000000e+00 0 0 1 ;</a:t>
            </a:r>
          </a:p>
          <a:p>
            <a:r>
              <a:rPr lang="en-US" altLang="zh-CN" dirty="0"/>
              <a:t>SR   -1.665712e-03    4.723136e-03   -1.800786e-03    2.512157e-03  0    0.000000e+00 0 0 1 ;</a:t>
            </a:r>
          </a:p>
          <a:p>
            <a:r>
              <a:rPr lang="en-US" altLang="zh-CN" dirty="0"/>
              <a:t>SR   -5.234822e-05    1.895500e-03    2.096263e-03    5.697938e-03  0    0.000000e+00 0 0 1 ;</a:t>
            </a:r>
          </a:p>
          <a:p>
            <a:r>
              <a:rPr lang="en-US" altLang="zh-CN" dirty="0"/>
              <a:t>SR   -1.091283e-03    6.848799e-03   -4.843706e-04    1.672790e-03  0    0.000000e+00 0 0 1 ;</a:t>
            </a:r>
          </a:p>
          <a:p>
            <a:r>
              <a:rPr lang="en-US" altLang="zh-CN" dirty="0"/>
              <a:t>SR    1.935013e-03   -4.119975e-03   -1.346119e-03   -3.709735e-03  0    0.000000e+00 0 0 1 ;</a:t>
            </a:r>
          </a:p>
          <a:p>
            <a:r>
              <a:rPr lang="en-US" altLang="zh-CN" dirty="0"/>
              <a:t>SR   -1.550557e-03    4.298285e-03    1.069917e-03   -4.634495e-03  0    0.000000e+00 0 0 1 ;</a:t>
            </a:r>
          </a:p>
          <a:p>
            <a:r>
              <a:rPr lang="en-US" altLang="zh-CN" dirty="0"/>
              <a:t>SR   -2.410741e-03    4.544914e-03    1.156473e-03   -1.663202e-03  0    0.000000e+00 0 0 1 ;</a:t>
            </a:r>
          </a:p>
          <a:p>
            <a:r>
              <a:rPr lang="en-US" altLang="zh-CN" dirty="0"/>
              <a:t>SR   -2.401504e-03    2.559629e-03    2.038028e-03    2.035607e-03  0    0.000000e+00 0 0 1 ;</a:t>
            </a:r>
          </a:p>
          <a:p>
            <a:r>
              <a:rPr lang="en-US" altLang="zh-CN" dirty="0"/>
              <a:t>SR    2.247180e-03    2.371206e-03    2.072765e-03   -2.776920e-03  0    0.000000e+00 0 0 1 ;</a:t>
            </a:r>
          </a:p>
          <a:p>
            <a:r>
              <a:rPr lang="en-US" altLang="zh-CN" dirty="0"/>
              <a:t>SR    2.297851e-03    2.605871e-03    3.230119e-04    4.973419e-03  0    0.000000e+00 0 0 1 ;</a:t>
            </a:r>
          </a:p>
          <a:p>
            <a:r>
              <a:rPr lang="en-US" altLang="zh-CN" dirty="0"/>
              <a:t>SR   -1.970253e-03    3.024996e-03    1.859363e-03    3.660508e-03  0    0.000000e+00 0 0 1 ;</a:t>
            </a:r>
          </a:p>
          <a:p>
            <a:r>
              <a:rPr lang="en-US" altLang="zh-CN" dirty="0"/>
              <a:t>SR    1.244194e-03    5.802803e-03   -1.243056e-03    2.893782e-03  0    0.000000e+00 0 0 1 ;</a:t>
            </a:r>
          </a:p>
          <a:p>
            <a:r>
              <a:rPr lang="en-US" altLang="zh-CN" dirty="0"/>
              <a:t>SR    1.702106e-03    4.930724e-03   -1.954355e-03    1.046961e-03  0    0.000000e+00 0 0 1 ;</a:t>
            </a:r>
          </a:p>
          <a:p>
            <a:r>
              <a:rPr lang="en-US" altLang="zh-CN" dirty="0"/>
              <a:t>SR   -1.481592e-03    4.099275e-03    2.512236e-03   -6.210787e-04  0    0.000000e+00 0 0 1 ;</a:t>
            </a:r>
          </a:p>
          <a:p>
            <a:r>
              <a:rPr lang="en-US" altLang="zh-CN" dirty="0"/>
              <a:t>SR   -2.695341e-03   -6.198856e-04    7.221785e-04    4.484624e-03  0    0.000000e+00 0 0 1 ;</a:t>
            </a:r>
          </a:p>
          <a:p>
            <a:r>
              <a:rPr lang="en-US" altLang="zh-CN" dirty="0"/>
              <a:t>SR    1.549079e-03   -2.995373e-03   -2.783547e-03    8.250963e-04  0    0.000000e+00 0 0 1 ;</a:t>
            </a:r>
          </a:p>
          <a:p>
            <a:r>
              <a:rPr lang="en-US" altLang="zh-CN" dirty="0"/>
              <a:t>SR    1.147439e-03    3.993272e-03   -1.512260e-03    4.874102e-03  0    0.000000e+00 0 0 1 ;</a:t>
            </a:r>
          </a:p>
          <a:p>
            <a:r>
              <a:rPr lang="en-US" altLang="zh-CN" dirty="0"/>
              <a:t>SR   -5.993629e-04    5.846421e-03    1.997201e-03   -1.450459e-03  0    0.000000e+00 0 0 1 ;</a:t>
            </a:r>
          </a:p>
          <a:p>
            <a:r>
              <a:rPr lang="en-US" altLang="zh-CN" dirty="0"/>
              <a:t>SR    1.696901e-03   -3.616557e-04    2.987822e-03    1.380379e-03  0    0.000000e+00 0 0 1 ;</a:t>
            </a:r>
          </a:p>
          <a:p>
            <a:r>
              <a:rPr lang="en-US" altLang="zh-CN" dirty="0"/>
              <a:t>SR   -1.399406e-03   -1.434699e-03   -2.665935e-03    3.544591e-03  0    0.000000e+00 0 0 1 ;</a:t>
            </a:r>
          </a:p>
          <a:p>
            <a:r>
              <a:rPr lang="en-US" altLang="zh-CN" dirty="0"/>
              <a:t>SR    1.557955e-03   -5.194194e-03   -1.745109e-03    2.034929e-03  0    0.000000e+00 0 0 1 ;</a:t>
            </a:r>
          </a:p>
          <a:p>
            <a:r>
              <a:rPr lang="en-US" altLang="zh-CN" dirty="0"/>
              <a:t>SR    3.167032e-03    2.681716e-03   -5.633432e-04   -1.242826e-03  0    0.000000e+00 0 0 1 ;</a:t>
            </a:r>
          </a:p>
          <a:p>
            <a:r>
              <a:rPr lang="en-US" altLang="zh-CN" dirty="0"/>
              <a:t>SR   -1.555459e-03    3.247742e-03    2.417246e-03    2.786034e-03  0    0.000000e+00 0 0 1 ;</a:t>
            </a:r>
          </a:p>
          <a:p>
            <a:r>
              <a:rPr lang="en-US" altLang="zh-CN" dirty="0"/>
              <a:t>SR   -2.091578e-03   -8.408179e-04   -1.852197e-03    4.438718e-03  0    0.000000e+00 0 0 1 ;</a:t>
            </a:r>
          </a:p>
          <a:p>
            <a:r>
              <a:rPr lang="en-US" altLang="zh-CN" dirty="0"/>
              <a:t>SR    2.591002e-03    2.099185e-03    2.133414e-03   -3.428463e-04  0    0.000000e+00 0 0 1 ;</a:t>
            </a:r>
          </a:p>
          <a:p>
            <a:r>
              <a:rPr lang="en-US" altLang="zh-CN" dirty="0"/>
              <a:t>SR    3.098356e-03    1.564060e-03    2.426972e-04    3.074489e-03  0    0.000000e+00 0 0 1 ;</a:t>
            </a:r>
          </a:p>
          <a:p>
            <a:r>
              <a:rPr lang="en-US" altLang="zh-CN" dirty="0"/>
              <a:t>SR    2.213349e-03   -2.735562e-03    1.886802e-03   -3.150342e-03  0    0.000000e+00 0 0 1 ;</a:t>
            </a:r>
          </a:p>
          <a:p>
            <a:r>
              <a:rPr lang="en-US" altLang="zh-CN" dirty="0"/>
              <a:t>SR    2.429221e-03   -1.454321e-03    6.234701e-04    5.025243e-03  0    0.000000e+00 0 0 1 ;</a:t>
            </a:r>
          </a:p>
          <a:p>
            <a:r>
              <a:rPr lang="en-US" altLang="zh-CN" dirty="0"/>
              <a:t>SR    2.037701e-03    2.770822e-03    1.689900e-04    5.419877e-03  0    0.000000e+00 0 0 1 ;</a:t>
            </a:r>
          </a:p>
          <a:p>
            <a:r>
              <a:rPr lang="en-US" altLang="zh-CN" dirty="0"/>
              <a:t>SR   -1.927070e-03    2.269610e-03   -2.673130e-03    1.111347e-03  0    0.000000e+00 0 0 1 ;</a:t>
            </a:r>
          </a:p>
          <a:p>
            <a:r>
              <a:rPr lang="en-US" altLang="zh-CN" dirty="0"/>
              <a:t>SR    1.101591e-03    6.012016e-03    1.759746e-03    5.602532e-04  0    0.000000e+00 0 0 1 ;</a:t>
            </a:r>
          </a:p>
          <a:p>
            <a:r>
              <a:rPr lang="en-US" altLang="zh-CN" dirty="0"/>
              <a:t>SR   -2.412481e-03   -4.871306e-03   -5.867063e-05    2.404119e-03  0    0.000000e+00 0 0 1 ;</a:t>
            </a:r>
          </a:p>
          <a:p>
            <a:r>
              <a:rPr lang="en-US" altLang="zh-CN" dirty="0"/>
              <a:t>SR    8.293317e-04   -4.440918e-06   -3.364668e-03   -1.052431e-03  0    0.000000e+00 0 0 1 ;</a:t>
            </a:r>
          </a:p>
          <a:p>
            <a:r>
              <a:rPr lang="en-US" altLang="zh-CN" dirty="0"/>
              <a:t>SR    1.474223e-04    5.614636e-03   -2.129678e-03    1.949274e-03  0    0.000000e+00 0 0 1 ;</a:t>
            </a:r>
          </a:p>
          <a:p>
            <a:r>
              <a:rPr lang="en-US" altLang="zh-CN" dirty="0"/>
              <a:t>SR   -8.545031e-04   -3.383280e-03    1.708695e-03   -5.295665e-03  0    0.000000e+00 0 0 1 ;</a:t>
            </a:r>
          </a:p>
          <a:p>
            <a:r>
              <a:rPr lang="en-US" altLang="zh-CN" dirty="0"/>
              <a:t>SR   -2.664699e-04    2.334904e-03   -3.181934e-03    1.995292e-03  0    0.000000e+00 0 0 1 ;</a:t>
            </a:r>
          </a:p>
          <a:p>
            <a:r>
              <a:rPr lang="en-US" altLang="zh-CN" dirty="0"/>
              <a:t>SR    1.225116e-03   -5.413079e-05    3.137594e-03    2.037356e-03  0    0.000000e+00 0 0 1 ;</a:t>
            </a:r>
          </a:p>
          <a:p>
            <a:r>
              <a:rPr lang="en-US" altLang="zh-CN" dirty="0"/>
              <a:t>SR    2.373721e-03    4.727275e-03    1.051066e-03    1.719637e-03  0    0.000000e+00 0 0 1 ;</a:t>
            </a:r>
          </a:p>
          <a:p>
            <a:r>
              <a:rPr lang="en-US" altLang="zh-CN" dirty="0"/>
              <a:t>SR   -5.814800e-04   -2.969270e-03    2.076847e-03    5.106360e-03  0    0.000000e+00 0 0 1 ;</a:t>
            </a:r>
          </a:p>
          <a:p>
            <a:r>
              <a:rPr lang="en-US" altLang="zh-CN" dirty="0"/>
              <a:t>SR    2.630672e-03   -3.476624e-03   -5.940001e-04    3.281068e-03  0    0.000000e+00 0 0 1 ;</a:t>
            </a:r>
          </a:p>
          <a:p>
            <a:r>
              <a:rPr lang="en-US" altLang="zh-CN" dirty="0"/>
              <a:t>SR    1.692740e-03   -1.758478e-03    2.930061e-03    7.604948e-04  0    0.000000e+00 0 0 1 ;</a:t>
            </a:r>
          </a:p>
          <a:p>
            <a:r>
              <a:rPr lang="en-US" altLang="zh-CN" dirty="0"/>
              <a:t>SR    3.999277e-04    1.600940e-03    7.319632e-04   -7.105800e-03  0    0.000000e+00 0 0 1 ;</a:t>
            </a:r>
          </a:p>
          <a:p>
            <a:r>
              <a:rPr lang="en-US" altLang="zh-CN" dirty="0"/>
              <a:t>SR    2.442271e-03    4.178191e-03    1.322032e-03    1.838039e-03  0    0.000000e+00 0 0 1 ;</a:t>
            </a:r>
          </a:p>
          <a:p>
            <a:r>
              <a:rPr lang="en-US" altLang="zh-CN" dirty="0"/>
              <a:t>SR    3.183392e-03   -4.180190e-04   -1.134503e-03    1.905653e-03  0    0.000000e+00 0 0 1 ;</a:t>
            </a:r>
          </a:p>
          <a:p>
            <a:r>
              <a:rPr lang="en-US" altLang="zh-CN" dirty="0"/>
              <a:t>SR    3.379113e-03    9.286362e-04    2.648343e-04   -1.622996e-03  0    0.000000e+00 0 0 1 ;</a:t>
            </a:r>
          </a:p>
          <a:p>
            <a:r>
              <a:rPr lang="en-US" altLang="zh-CN" dirty="0"/>
              <a:t>SR   -2.267586e-03    2.871865e-03    6.270192e-04    4.752486e-03  0    0.000000e+00 0 0 1 ;</a:t>
            </a:r>
          </a:p>
          <a:p>
            <a:r>
              <a:rPr lang="en-US" altLang="zh-CN" dirty="0"/>
              <a:t>SR    2.349298e-03   -4.817564e-03    1.294753e-03   -1.076424e-05  0    0.000000e+00 0 0 1 ;</a:t>
            </a:r>
          </a:p>
          <a:p>
            <a:r>
              <a:rPr lang="en-US" altLang="zh-CN" dirty="0"/>
              <a:t>SR   -5.703298e-04    5.102072e-03    1.817249e-03    3.682553e-03  0    0.000000e+00 0 0 1 ;</a:t>
            </a:r>
          </a:p>
          <a:p>
            <a:r>
              <a:rPr lang="en-US" altLang="zh-CN" dirty="0"/>
              <a:t>SR    1.278714e-03    1.178343e-03   -3.167270e-03    1.135724e-03  0    0.000000e+00 0 0 1 ;</a:t>
            </a:r>
          </a:p>
          <a:p>
            <a:r>
              <a:rPr lang="en-US" altLang="zh-CN" dirty="0"/>
              <a:t>SR    1.619209e-03    5.380455e-03    1.817435e-03   -3.074068e-04  0    0.000000e+00 0 0 1 ;</a:t>
            </a:r>
          </a:p>
          <a:p>
            <a:r>
              <a:rPr lang="en-US" altLang="zh-CN" dirty="0"/>
              <a:t>SR   -7.776713e-04   -3.145011e-03    2.390722e-03    4.163773e-03  0    0.000000e+00 0 0 1 ;</a:t>
            </a:r>
          </a:p>
          <a:p>
            <a:r>
              <a:rPr lang="en-US" altLang="zh-CN" dirty="0"/>
              <a:t>SR    3.416337e-03   -8.908425e-04    2.493571e-04    1.256151e-03  0    0.000000e+00 0 0 1 ;</a:t>
            </a:r>
          </a:p>
          <a:p>
            <a:r>
              <a:rPr lang="en-US" altLang="zh-CN" dirty="0"/>
              <a:t>SR    1.165586e-03   -2.498898e-03    2.612785e-03    3.524236e-03  0    0.000000e+00 0 0 1 ;</a:t>
            </a:r>
          </a:p>
          <a:p>
            <a:r>
              <a:rPr lang="en-US" altLang="zh-CN" dirty="0"/>
              <a:t>SR   -1.251912e-03    5.559946e-03   -1.842016e-03    1.600026e-03  0    0.000000e+00 0 0 1 ;</a:t>
            </a:r>
          </a:p>
          <a:p>
            <a:r>
              <a:rPr lang="en-US" altLang="zh-CN" dirty="0"/>
              <a:t>SR    1.940238e-03    1.066382e-03    1.596440e-03    5.111154e-03  0    0.000000e+00 0 0 1 ;</a:t>
            </a:r>
          </a:p>
          <a:p>
            <a:r>
              <a:rPr lang="en-US" altLang="zh-CN" dirty="0"/>
              <a:t>SR   -5.385014e-04    3.781113e-03   -2.262823e-03    4.136392e-03  0    0.000000e+00 0 0 1 ;</a:t>
            </a:r>
          </a:p>
          <a:p>
            <a:r>
              <a:rPr lang="en-US" altLang="zh-CN" dirty="0"/>
              <a:t>SR    2.217725e-03    1.113080e-03   -1.453196e-03   -4.767606e-03  0    0.000000e+00 0 0 1 ;</a:t>
            </a:r>
          </a:p>
          <a:p>
            <a:r>
              <a:rPr lang="en-US" altLang="zh-CN" dirty="0"/>
              <a:t>SR    1.637554e-03    3.104613e-03   -2.280732e-03   -3.226832e-03  0    0.000000e+00 0 0 1 ;</a:t>
            </a:r>
          </a:p>
          <a:p>
            <a:r>
              <a:rPr lang="en-US" altLang="zh-CN" dirty="0"/>
              <a:t>SR   -2.407802e-03    3.783817e-03    1.697818e-03   -1.440536e-03  0    0.000000e+00 0 0 1 ;</a:t>
            </a:r>
          </a:p>
          <a:p>
            <a:r>
              <a:rPr lang="en-US" altLang="zh-CN" dirty="0"/>
              <a:t>SR   -3.156295e-03    5.269655e-04   -7.119037e-04    2.810757e-03  0    0.000000e+00 0 0 1 ;</a:t>
            </a:r>
          </a:p>
          <a:p>
            <a:r>
              <a:rPr lang="en-US" altLang="zh-CN" dirty="0"/>
              <a:t>SR    2.646713e-03    1.923156e-03    2.055756e-03    9.897091e-04  0    0.000000e+00 0 0 1 ;</a:t>
            </a:r>
          </a:p>
          <a:p>
            <a:r>
              <a:rPr lang="en-US" altLang="zh-CN" dirty="0"/>
              <a:t>SR   -2.990931e-04    6.703332e-03   -1.132612e-03   -2.239224e-03  0    0.000000e+00 0 0 1 ;</a:t>
            </a:r>
          </a:p>
          <a:p>
            <a:r>
              <a:rPr lang="en-US" altLang="zh-CN" dirty="0"/>
              <a:t>SR   -2.292932e-03    5.240066e-03    1.000621e-03    2.289589e-04  0    0.000000e+00 0 0 1 ;</a:t>
            </a:r>
          </a:p>
          <a:p>
            <a:r>
              <a:rPr lang="en-US" altLang="zh-CN" dirty="0"/>
              <a:t>SR   -2.153855e-03   -4.028414e-03   -1.911261e-03    1.395105e-03  0    0.000000e+00 0 0 1 ;</a:t>
            </a:r>
          </a:p>
          <a:p>
            <a:r>
              <a:rPr lang="en-US" altLang="zh-CN" dirty="0"/>
              <a:t>SR    1.520778e-03   -4.208490e-03   -2.451646e-03   -5.649948e-04  0    0.000000e+00 0 0 1 ;</a:t>
            </a:r>
          </a:p>
          <a:p>
            <a:r>
              <a:rPr lang="en-US" altLang="zh-CN" dirty="0"/>
              <a:t>SR   -1.267985e-03    4.826761e-03   -1.540689e-03    3.830136e-03  0    0.000000e+00 0 0 1 ;</a:t>
            </a:r>
          </a:p>
          <a:p>
            <a:r>
              <a:rPr lang="en-US" altLang="zh-CN" dirty="0"/>
              <a:t>SR   -5.323230e-04    4.320721e-03    6.829716e-04   -5.842802e-03  0    0.000000e+00 0 0 1 ;</a:t>
            </a:r>
          </a:p>
          <a:p>
            <a:r>
              <a:rPr lang="en-US" altLang="zh-CN" dirty="0"/>
              <a:t>SR    2.827500e-03   -3.823438e-03   -6.671089e-04    1.696229e-03  0    0.000000e+00 0 0 1 ;</a:t>
            </a:r>
          </a:p>
          <a:p>
            <a:r>
              <a:rPr lang="en-US" altLang="zh-CN" dirty="0"/>
              <a:t>SR    9.260784e-04   -2.016728e-03   -1.463685e-03    6.197364e-03  0    0.000000e+00 0 0 1 ;</a:t>
            </a:r>
          </a:p>
          <a:p>
            <a:r>
              <a:rPr lang="en-US" altLang="zh-CN" dirty="0"/>
              <a:t>SR   -3.129705e-03    1.573359e-03    1.343132e-03   -7.166358e-04  0    0.000000e+00 0 0 1 ;</a:t>
            </a:r>
          </a:p>
          <a:p>
            <a:r>
              <a:rPr lang="en-US" altLang="zh-CN" dirty="0"/>
              <a:t>SR   -1.903289e-03    3.220487e-03    1.948814e-03    3.435879e-03  0    0.000000e+00 0 0 1 ;</a:t>
            </a:r>
          </a:p>
          <a:p>
            <a:r>
              <a:rPr lang="en-US" altLang="zh-CN" dirty="0"/>
              <a:t>SR   -1.899753e-03   -9.360235e-04   -2.527251e-03    3.077919e-03  0    0.000000e+00 0 0 1 ;</a:t>
            </a:r>
          </a:p>
          <a:p>
            <a:r>
              <a:rPr lang="en-US" altLang="zh-CN" dirty="0"/>
              <a:t>SR    2.911546e-03    2.113195e-03    1.401072e-03    1.960908e-03  0    0.000000e+00 0 0 1 ;</a:t>
            </a:r>
          </a:p>
          <a:p>
            <a:r>
              <a:rPr lang="en-US" altLang="zh-CN" dirty="0"/>
              <a:t>SR    2.425192e-03    2.675016e-03    1.408855e-04    4.689990e-03  0    0.000000e+00 0 0 1 ;</a:t>
            </a:r>
          </a:p>
          <a:p>
            <a:r>
              <a:rPr lang="en-US" altLang="zh-CN" dirty="0"/>
              <a:t>SR   -2.674882e-03    3.596329e-03    6.042380e-04    2.964009e-03  0    0.000000e+00 0 0 1 ;</a:t>
            </a:r>
          </a:p>
          <a:p>
            <a:r>
              <a:rPr lang="en-US" altLang="zh-CN" dirty="0"/>
              <a:t>SR    1.928961e-03   -1.831925e-03   -7.945007e-04    5.736708e-03  0    0.000000e+00 0 0 1 ;</a:t>
            </a:r>
          </a:p>
          <a:p>
            <a:r>
              <a:rPr lang="en-US" altLang="zh-CN" dirty="0"/>
              <a:t>SR    2.922967e-03    2.963841e-03   -1.268972e-03    9.165202e-04  0    0.000000e+00 0 0 1 ;</a:t>
            </a:r>
          </a:p>
          <a:p>
            <a:r>
              <a:rPr lang="en-US" altLang="zh-CN" dirty="0"/>
              <a:t>SR   -1.518727e-03    5.932648e-03    1.506961e-03    1.863387e-04  0    0.000000e+00 0 0 1 ;</a:t>
            </a:r>
          </a:p>
          <a:p>
            <a:r>
              <a:rPr lang="en-US" altLang="zh-CN" dirty="0"/>
              <a:t>SR    4.426193e-04   -3.330319e-03    1.045082e-03   -6.264518e-03  0    0.000000e+00 0 0 1 ;</a:t>
            </a:r>
          </a:p>
          <a:p>
            <a:r>
              <a:rPr lang="en-US" altLang="zh-CN" dirty="0"/>
              <a:t>SR    3.050325e-03    2.795527e-03    1.068180e-03    6.863280e-04  0    0.000000e+00 0 0 1 ;</a:t>
            </a:r>
          </a:p>
          <a:p>
            <a:r>
              <a:rPr lang="en-US" altLang="zh-CN" dirty="0"/>
              <a:t>SR    1.181399e-03   -1.538102e-03    1.007701e-03   -6.543131e-03  0    0.000000e+00 0 0 1 ;</a:t>
            </a:r>
          </a:p>
          <a:p>
            <a:r>
              <a:rPr lang="en-US" altLang="zh-CN" dirty="0"/>
              <a:t>SR   -9.514361e-04    2.226961e-03   -2.420540e-03    4.497815e-03  0    0.000000e+00 0 0 1 ;</a:t>
            </a:r>
          </a:p>
          <a:p>
            <a:r>
              <a:rPr lang="en-US" altLang="zh-CN" dirty="0"/>
              <a:t>SR   -6.539148e-04   -4.622310e-04    2.203966e-03    5.636325e-03  0    0.000000e+00 0 0 1 ;</a:t>
            </a:r>
          </a:p>
          <a:p>
            <a:r>
              <a:rPr lang="en-US" altLang="zh-CN" dirty="0"/>
              <a:t>SR   -2.409001e-03   -1.337184e-03    2.413440e-03    1.033513e-03  0    0.000000e+00 0 0 1 ;</a:t>
            </a:r>
          </a:p>
          <a:p>
            <a:r>
              <a:rPr lang="en-US" altLang="zh-CN" dirty="0"/>
              <a:t>SR    2.141101e-03   -3.108922e-03   -2.053432e-03   -2.484418e-03  0    0.000000e+00 0 0 1 ;</a:t>
            </a:r>
          </a:p>
          <a:p>
            <a:r>
              <a:rPr lang="en-US" altLang="zh-CN" dirty="0"/>
              <a:t>SR   -3.053501e-03    2.346316e-03    1.092392e-03    1.565754e-03  0    0.000000e+00 0 0 1 ;</a:t>
            </a:r>
          </a:p>
          <a:p>
            <a:r>
              <a:rPr lang="en-US" altLang="zh-CN" dirty="0"/>
              <a:t>SR    2.003834e-03   -5.909514e-03    5.994535e-04    1.113445e-03  0    0.000000e+00 0 0 1 ;</a:t>
            </a:r>
          </a:p>
          <a:p>
            <a:r>
              <a:rPr lang="en-US" altLang="zh-CN" dirty="0"/>
              <a:t>SR   -2.363747e-03   -9.691747e-04   -1.614571e-03    4.205300e-03  0    0.000000e+00 0 0 1 ;</a:t>
            </a:r>
          </a:p>
          <a:p>
            <a:r>
              <a:rPr lang="en-US" altLang="zh-CN" dirty="0"/>
              <a:t>SR    2.704116e-03   -4.290758e-03   -5.242345e-04   -1.732292e-03  0    0.000000e+00 0 0 1 ;</a:t>
            </a:r>
          </a:p>
          <a:p>
            <a:r>
              <a:rPr lang="en-US" altLang="zh-CN" dirty="0"/>
              <a:t>SR    3.926019e-04    6.310063e-03    1.848171e-03    2.020718e-04  0    0.000000e+00 0 0 1 ;</a:t>
            </a:r>
          </a:p>
          <a:p>
            <a:r>
              <a:rPr lang="en-US" altLang="zh-CN" dirty="0"/>
              <a:t>SR   -8.365953e-04    1.830765e-03    2.237294e-03   -5.167218e-03  0    0.000000e+00 0 0 1 ;</a:t>
            </a:r>
          </a:p>
          <a:p>
            <a:r>
              <a:rPr lang="en-US" altLang="zh-CN" dirty="0"/>
              <a:t>SR    3.729907e-04   -4.493675e-03   -1.541715e-03    4.950131e-03  0    0.000000e+00 0 0 1 ;</a:t>
            </a:r>
          </a:p>
          <a:p>
            <a:r>
              <a:rPr lang="en-US" altLang="zh-CN" dirty="0"/>
              <a:t>SR    2.523409e-03    9.053697e-04   -2.296883e-03   -1.402258e-03  0    0.000000e+00 0 0 1 ;</a:t>
            </a:r>
          </a:p>
          <a:p>
            <a:r>
              <a:rPr lang="en-US" altLang="zh-CN" dirty="0"/>
              <a:t>SR   -1.884596e-03    2.172090e-03    2.757152e-03    5.626560e-04  0    0.000000e+00 0 0 1 ;</a:t>
            </a:r>
          </a:p>
          <a:p>
            <a:r>
              <a:rPr lang="en-US" altLang="zh-CN" dirty="0"/>
              <a:t>SR    7.250227e-04    9.611967e-04    3.212946e-03    2.347496e-03  0    0.000000e+00 0 0 1 ;</a:t>
            </a:r>
          </a:p>
          <a:p>
            <a:r>
              <a:rPr lang="en-US" altLang="zh-CN" dirty="0"/>
              <a:t>SR   -1.695338e-03   -5.479886e-03   -1.210446e-03    2.509036e-03  0    0.000000e+00 0 0 1 ;</a:t>
            </a:r>
          </a:p>
          <a:p>
            <a:r>
              <a:rPr lang="en-US" altLang="zh-CN" dirty="0"/>
              <a:t>SR    9.832227e-04   -1.767120e-03   -2.711514e-03   -3.863630e-03  0    0.000000e+00 0 0 1 ;</a:t>
            </a:r>
          </a:p>
          <a:p>
            <a:r>
              <a:rPr lang="en-US" altLang="zh-CN" dirty="0"/>
              <a:t>SR   -5.893088e-04    1.565790e-03    3.361909e-03    5.519952e-04  0    0.000000e+00 0 0 1 ;</a:t>
            </a:r>
          </a:p>
          <a:p>
            <a:r>
              <a:rPr lang="en-US" altLang="zh-CN" dirty="0"/>
              <a:t>SR    2.027379e-03   -4.029349e-03    1.848676e-03   -2.334012e-03  0    0.000000e+00 0 0 1 ;</a:t>
            </a:r>
          </a:p>
          <a:p>
            <a:r>
              <a:rPr lang="en-US" altLang="zh-CN" dirty="0"/>
              <a:t>SR   -2.314836e-03    7.082060e-04   -1.866063e-03    3.892761e-03  0    0.000000e+00 0 0 1 ;</a:t>
            </a:r>
          </a:p>
          <a:p>
            <a:r>
              <a:rPr lang="en-US" altLang="zh-CN" dirty="0"/>
              <a:t>SR    2.002160e-03   -5.879644e-03   -6.454320e-04   -1.166132e-03  0    0.000000e+00 0 0 1 ;</a:t>
            </a:r>
          </a:p>
          <a:p>
            <a:r>
              <a:rPr lang="en-US" altLang="zh-CN" dirty="0"/>
              <a:t>SR   -3.166561e-03    1.257215e-03   -4.481446e-04    2.775677e-03  0    0.000000e+00 0 0 1 ;</a:t>
            </a:r>
          </a:p>
          <a:p>
            <a:r>
              <a:rPr lang="en-US" altLang="zh-CN" dirty="0"/>
              <a:t>SR   -1.481816e-04    2.820871e-03    2.876293e-03   -3.194264e-03  0    0.000000e+00 0 0 1 ;</a:t>
            </a:r>
          </a:p>
          <a:p>
            <a:r>
              <a:rPr lang="en-US" altLang="zh-CN" dirty="0"/>
              <a:t>SR   -2.360658e-03    1.126973e-03   -2.009337e-03    3.294198e-03  0    0.000000e+00 0 0 1 ;</a:t>
            </a:r>
          </a:p>
          <a:p>
            <a:r>
              <a:rPr lang="en-US" altLang="zh-CN" dirty="0"/>
              <a:t>SR    2.808425e-03   -3.216155e-03    5.204660e-04   -2.906117e-03  0    0.000000e+00 0 0 1 ;</a:t>
            </a:r>
          </a:p>
          <a:p>
            <a:r>
              <a:rPr lang="en-US" altLang="zh-CN" dirty="0"/>
              <a:t>SR    2.410430e-05    5.592776e-03   -1.486400e-03    3.850072e-03  0    0.000000e+00 0 0 1 ;</a:t>
            </a:r>
          </a:p>
          <a:p>
            <a:r>
              <a:rPr lang="en-US" altLang="zh-CN" dirty="0"/>
              <a:t>SR    1.080077e-03   -3.914022e-03    1.417773e-03    5.132621e-03  0    0.000000e+00 0 0 1 ;</a:t>
            </a:r>
          </a:p>
          <a:p>
            <a:r>
              <a:rPr lang="en-US" altLang="zh-CN" dirty="0"/>
              <a:t>SR    6.079063e-07    7.068597e-04   -3.480101e-03    3.716652e-04  0    0.000000e+00 0 0 1 ;</a:t>
            </a:r>
          </a:p>
          <a:p>
            <a:r>
              <a:rPr lang="en-US" altLang="zh-CN" dirty="0"/>
              <a:t>SR    2.560023e-03    3.570341e-03   -1.092199e-04    3.654352e-03  0    0.000000e+00 0 0 1 ;</a:t>
            </a:r>
          </a:p>
          <a:p>
            <a:r>
              <a:rPr lang="en-US" altLang="zh-CN" dirty="0"/>
              <a:t>SR   -1.339456e-03    5.307293e-03    1.903317e-03   -1.791582e-03  0    0.000000e+00 0 0 1 ;</a:t>
            </a:r>
          </a:p>
          <a:p>
            <a:r>
              <a:rPr lang="en-US" altLang="zh-CN" dirty="0"/>
              <a:t>SR    5.148962e-04   -5.229030e-03    1.099931e-03    4.704726e-03  0    0.000000e+00 0 0 1 ;</a:t>
            </a:r>
          </a:p>
          <a:p>
            <a:r>
              <a:rPr lang="en-US" altLang="zh-CN" dirty="0"/>
              <a:t>SR   -9.979031e-04   -6.241900e-03   -1.067896e-04    3.558613e-03  0    0.000000e+00 0 0 1 ;</a:t>
            </a:r>
          </a:p>
          <a:p>
            <a:r>
              <a:rPr lang="en-US" altLang="zh-CN" dirty="0"/>
              <a:t>SR    1.491742e-03    1.298448e-04    3.165430e-03    7.057562e-05  0    0.000000e+00 0 0 1 ;</a:t>
            </a:r>
          </a:p>
          <a:p>
            <a:r>
              <a:rPr lang="en-US" altLang="zh-CN" dirty="0"/>
              <a:t>SR    1.249140e-03    4.875420e-03    2.261175e-03    1.355630e-03  0    0.000000e+00 0 0 1 ;</a:t>
            </a:r>
          </a:p>
          <a:p>
            <a:r>
              <a:rPr lang="en-US" altLang="zh-CN" dirty="0"/>
              <a:t>SR    5.414901e-05    9.573843e-04    3.243686e-03    2.647065e-03  0    0.000000e+00 0 0 1 ;</a:t>
            </a:r>
          </a:p>
          <a:p>
            <a:r>
              <a:rPr lang="en-US" altLang="zh-CN" dirty="0"/>
              <a:t>SR   -1.334162e-03    3.292808e-03   -2.602331e-03    2.477394e-03  0    0.000000e+00 0 0 1 ;</a:t>
            </a:r>
          </a:p>
          <a:p>
            <a:r>
              <a:rPr lang="en-US" altLang="zh-CN" dirty="0"/>
              <a:t>SR    1.071277e-03   -1.032964e-03   -1.798466e-03   -5.921236e-03  0    0.000000e+00 0 0 1 ;</a:t>
            </a:r>
          </a:p>
          <a:p>
            <a:endParaRPr lang="en-US" altLang="zh-CN" dirty="0"/>
          </a:p>
          <a:p>
            <a:r>
              <a:rPr lang="en-US" altLang="zh-CN" dirty="0"/>
              <a:t>ELSEIF I=5 ;</a:t>
            </a:r>
          </a:p>
          <a:p>
            <a:r>
              <a:rPr lang="en-US" altLang="zh-CN" dirty="0"/>
              <a:t>NEW_HUST ;</a:t>
            </a:r>
          </a:p>
          <a:p>
            <a:r>
              <a:rPr lang="en-US" altLang="zh-CN" dirty="0"/>
              <a:t>SR    2.130895e-03    3.939734e-03   -5.636571e-05    4.456870e-03  0    0.000000e+00 0 0 1 ;</a:t>
            </a:r>
          </a:p>
          <a:p>
            <a:r>
              <a:rPr lang="en-US" altLang="zh-CN" dirty="0"/>
              <a:t>SR    5.927992e-05   -2.632665e-04    3.262352e-03   -2.700725e-03  0    0.000000e+00 0 0 1 ;</a:t>
            </a:r>
          </a:p>
          <a:p>
            <a:r>
              <a:rPr lang="en-US" altLang="zh-CN" dirty="0"/>
              <a:t>SR    1.115375e-03   -7.542517e-04   -3.121389e-03    2.286917e-03  0    0.000000e+00 0 0 1 ;</a:t>
            </a:r>
          </a:p>
          <a:p>
            <a:r>
              <a:rPr lang="en-US" altLang="zh-CN" dirty="0"/>
              <a:t>SR    2.149576e-03    1.081996e-03   -1.568907e-03    4.749656e-03  0    0.000000e+00 0 0 1 ;</a:t>
            </a:r>
          </a:p>
          <a:p>
            <a:r>
              <a:rPr lang="en-US" altLang="zh-CN" dirty="0"/>
              <a:t>SR   -1.639292e-03    1.886621e-03    1.622782e-03   -5.315909e-03  0    0.000000e+00 0 0 1 ;</a:t>
            </a:r>
          </a:p>
          <a:p>
            <a:r>
              <a:rPr lang="en-US" altLang="zh-CN" dirty="0"/>
              <a:t>SR   -3.005644e-03   -1.511506e-03    1.645170e-03   -2.344817e-04  0    0.000000e+00 0 0 1 ;</a:t>
            </a:r>
          </a:p>
          <a:p>
            <a:r>
              <a:rPr lang="en-US" altLang="zh-CN" dirty="0"/>
              <a:t>SR    4.168000e-04    1.634845e-03    3.219743e-03    2.275344e-03  0    0.000000e+00 0 0 1 ;</a:t>
            </a:r>
          </a:p>
          <a:p>
            <a:r>
              <a:rPr lang="en-US" altLang="zh-CN" dirty="0"/>
              <a:t>SR    2.418478e-03    1.326474e-03   -5.989030e-05    5.255110e-03  0    0.000000e+00 0 0 1 ;</a:t>
            </a:r>
          </a:p>
          <a:p>
            <a:r>
              <a:rPr lang="en-US" altLang="zh-CN" dirty="0"/>
              <a:t>SR    2.127682e-03    2.417822e-03    2.453311e-03   -1.407014e-03  0    0.000000e+00 0 0 1 ;</a:t>
            </a:r>
          </a:p>
          <a:p>
            <a:r>
              <a:rPr lang="en-US" altLang="zh-CN" dirty="0"/>
              <a:t>SR   -1.065148e-03    7.281189e-04    2.943653e-03    3.274375e-03  0    0.000000e+00 0 0 1 ;</a:t>
            </a:r>
          </a:p>
          <a:p>
            <a:r>
              <a:rPr lang="en-US" altLang="zh-CN" dirty="0"/>
              <a:t>SR    5.866601e-04    2.142520e-03   -2.024426e-03    5.591110e-03  0    0.000000e+00 0 0 1 ;</a:t>
            </a:r>
          </a:p>
          <a:p>
            <a:r>
              <a:rPr lang="en-US" altLang="zh-CN" dirty="0"/>
              <a:t>SR    3.125459e-03    1.178805e-03    4.237425e-04    3.029948e-03  0    0.000000e+00 0 0 1 ;</a:t>
            </a:r>
          </a:p>
          <a:p>
            <a:r>
              <a:rPr lang="en-US" altLang="zh-CN" dirty="0"/>
              <a:t>SR    1.397320e-03    1.864318e-03   -2.391645e-03    4.188509e-03  0    0.000000e+00 0 0 1 ;</a:t>
            </a:r>
          </a:p>
          <a:p>
            <a:r>
              <a:rPr lang="en-US" altLang="zh-CN" dirty="0"/>
              <a:t>SR    2.893956e-03   -3.519394e-03    1.080772e-03   -2.091431e-04  0    0.000000e+00 0 0 1 ;</a:t>
            </a:r>
          </a:p>
          <a:p>
            <a:r>
              <a:rPr lang="en-US" altLang="zh-CN" dirty="0"/>
              <a:t>SR   -2.919830e-03    2.849064e-03    7.134122e-04    2.578471e-03  0    0.000000e+00 0 0 1 ;</a:t>
            </a:r>
          </a:p>
          <a:p>
            <a:r>
              <a:rPr lang="en-US" altLang="zh-CN" dirty="0"/>
              <a:t>SR    1.807634e-03   -1.396517e-03    2.670371e-03    2.559664e-03  0    0.000000e+00 0 0 1 ;</a:t>
            </a:r>
          </a:p>
          <a:p>
            <a:r>
              <a:rPr lang="en-US" altLang="zh-CN" dirty="0"/>
              <a:t>SR    5.148053e-04    3.487656e-03   -1.470087e-03   -5.739829e-03  0    0.000000e+00 0 0 1 ;</a:t>
            </a:r>
          </a:p>
          <a:p>
            <a:r>
              <a:rPr lang="en-US" altLang="zh-CN" dirty="0"/>
              <a:t>SR   -2.759968e-03   -4.201244e-03    8.876061e-04    6.265505e-05  0    0.000000e+00 0 0 1 ;</a:t>
            </a:r>
          </a:p>
          <a:p>
            <a:r>
              <a:rPr lang="en-US" altLang="zh-CN" dirty="0"/>
              <a:t>SR   -2.049467e-03    3.613514e-03   -1.651630e-03    3.373331e-03  0    0.000000e+00 0 0 1 ;</a:t>
            </a:r>
          </a:p>
          <a:p>
            <a:r>
              <a:rPr lang="en-US" altLang="zh-CN" dirty="0"/>
              <a:t>SR    1.603320e-03   -1.722733e-03    2.734696e-03    2.671687e-03  0    0.000000e+00 0 0 1 ;</a:t>
            </a:r>
          </a:p>
          <a:p>
            <a:r>
              <a:rPr lang="en-US" altLang="zh-CN" dirty="0"/>
              <a:t>SR   -1.831251e-03    2.532020e-03   -2.241309e-03   -3.372435e-03  0    0.000000e+00 0 0 1 ;</a:t>
            </a:r>
          </a:p>
          <a:p>
            <a:r>
              <a:rPr lang="en-US" altLang="zh-CN" dirty="0"/>
              <a:t>SR   -2.378565e-03    4.778491e-03    1.219768e-03    7.781274e-04  0    0.000000e+00 0 0 1 ;</a:t>
            </a:r>
          </a:p>
          <a:p>
            <a:r>
              <a:rPr lang="en-US" altLang="zh-CN" dirty="0"/>
              <a:t>SR    4.654533e-05    3.405828e-03    2.356452e-03    4.375218e-03  0    0.000000e+00 0 0 1 ;</a:t>
            </a:r>
          </a:p>
          <a:p>
            <a:r>
              <a:rPr lang="en-US" altLang="zh-CN" dirty="0"/>
              <a:t>SR    1.582414e-03   -5.755050e-03    7.713331e-04   -2.983179e-03  0    0.000000e+00 0 0 1 ;</a:t>
            </a:r>
          </a:p>
          <a:p>
            <a:r>
              <a:rPr lang="en-US" altLang="zh-CN" dirty="0"/>
              <a:t>SR    3.027544e-03    2.488543e-03    1.170023e-03   -1.297019e-03  0    0.000000e+00 0 0 1 ;</a:t>
            </a:r>
          </a:p>
          <a:p>
            <a:r>
              <a:rPr lang="en-US" altLang="zh-CN" dirty="0"/>
              <a:t>SR   -2.191532e-03    1.216363e-03    1.815205e-03    4.193658e-03  0    0.000000e+00 0 0 1 ;</a:t>
            </a:r>
          </a:p>
          <a:p>
            <a:r>
              <a:rPr lang="en-US" altLang="zh-CN" dirty="0"/>
              <a:t>SR   -1.142779e-03   -4.369315e-03    1.424266e-03    4.674153e-03  0    0.000000e+00 0 0 1 ;</a:t>
            </a:r>
          </a:p>
          <a:p>
            <a:r>
              <a:rPr lang="en-US" altLang="zh-CN" dirty="0"/>
              <a:t>SR    3.220871e-03    1.999993e-04   -1.061041e-03   -1.845184e-03  0    0.000000e+00 0 0 1 ;</a:t>
            </a:r>
          </a:p>
          <a:p>
            <a:r>
              <a:rPr lang="en-US" altLang="zh-CN" dirty="0"/>
              <a:t>SR   -3.171222e-03    2.041904e-03    4.040594e-04   -2.269905e-03  0    0.000000e+00 0 0 1 ;</a:t>
            </a:r>
          </a:p>
          <a:p>
            <a:r>
              <a:rPr lang="en-US" altLang="zh-CN" dirty="0"/>
              <a:t>SR   -1.066944e-03    5.138376e-03    1.840398e-03    3.011151e-03  0    0.000000e+00 0 0 1 ;</a:t>
            </a:r>
          </a:p>
          <a:p>
            <a:r>
              <a:rPr lang="en-US" altLang="zh-CN" dirty="0"/>
              <a:t>SR   -2.052821e-03    3.189216e-03   -1.336485e-03    4.304259e-03  0    0.000000e+00 0 0 1 ;</a:t>
            </a:r>
          </a:p>
          <a:p>
            <a:r>
              <a:rPr lang="en-US" altLang="zh-CN" dirty="0"/>
              <a:t>SR    1.138023e-03   -1.812714e-03    2.672871e-03   -3.769883e-03  0    0.000000e+00 0 0 1 ;</a:t>
            </a:r>
          </a:p>
          <a:p>
            <a:r>
              <a:rPr lang="en-US" altLang="zh-CN" dirty="0"/>
              <a:t>SR   -1.943770e-03    3.759278e-03   -2.132520e-03   -1.971480e-03  0    0.000000e+00 0 0 1 ;</a:t>
            </a:r>
          </a:p>
          <a:p>
            <a:r>
              <a:rPr lang="en-US" altLang="zh-CN" dirty="0"/>
              <a:t>SR   -8.657281e-04   -3.114890e-03    1.698660e-03    5.464106e-03  0    0.000000e+00 0 0 1 ;</a:t>
            </a:r>
          </a:p>
          <a:p>
            <a:r>
              <a:rPr lang="en-US" altLang="zh-CN" dirty="0"/>
              <a:t>SR   -1.099007e-03   -2.949445e-04    2.905864e-03    3.441400e-03  0    0.000000e+00 0 0 1 ;</a:t>
            </a:r>
          </a:p>
          <a:p>
            <a:r>
              <a:rPr lang="en-US" altLang="zh-CN" dirty="0"/>
              <a:t>SR    2.431064e-03    2.892712e-03   -2.101157e-03    6.868910e-04  0    0.000000e+00 0 0 1 ;</a:t>
            </a:r>
          </a:p>
          <a:p>
            <a:r>
              <a:rPr lang="en-US" altLang="zh-CN" dirty="0"/>
              <a:t>SR   -1.499571e-05    1.953798e-03    1.695610e-03    6.263360e-03  0    0.000000e+00 0 0 1 ;</a:t>
            </a:r>
          </a:p>
          <a:p>
            <a:r>
              <a:rPr lang="en-US" altLang="zh-CN" dirty="0"/>
              <a:t>SR    2.017490e-03   -2.795008e-03    2.137206e-03    2.962099e-03  0    0.000000e+00 0 0 1 ;</a:t>
            </a:r>
          </a:p>
          <a:p>
            <a:r>
              <a:rPr lang="en-US" altLang="zh-CN" dirty="0"/>
              <a:t>SR   -1.995226e-03   -2.048408e-04   -7.782284e-05    6.156335e-03  0    0.000000e+00 0 0 1 ;</a:t>
            </a:r>
          </a:p>
          <a:p>
            <a:r>
              <a:rPr lang="en-US" altLang="zh-CN" dirty="0"/>
              <a:t>SR    1.192626e-03    6.808075e-03   -5.220469e-04   -1.455152e-03  0    0.000000e+00 0 0 1 ;</a:t>
            </a:r>
          </a:p>
          <a:p>
            <a:r>
              <a:rPr lang="en-US" altLang="zh-CN" dirty="0"/>
              <a:t>SR    1.297078e-03    3.135511e-03   -1.855674e-03   -4.783419e-03  0    0.000000e+00 0 0 1 ;</a:t>
            </a:r>
          </a:p>
          <a:p>
            <a:r>
              <a:rPr lang="en-US" altLang="zh-CN" dirty="0"/>
              <a:t>SR   -1.311460e-03    4.476256e-03    2.480551e-03    2.476468e-04  0    0.000000e+00 0 0 1 ;</a:t>
            </a:r>
          </a:p>
          <a:p>
            <a:r>
              <a:rPr lang="en-US" altLang="zh-CN" dirty="0"/>
              <a:t>SR    1.250895e-03    2.267374e-03    2.110702e-03    4.844283e-03  0    0.000000e+00 0 0 1 ;</a:t>
            </a:r>
          </a:p>
          <a:p>
            <a:r>
              <a:rPr lang="en-US" altLang="zh-CN" dirty="0"/>
              <a:t>SR    2.332257e-03   -5.149838e-04   -6.658271e-04   -5.382581e-03  0    0.000000e+00 0 0 1 ;</a:t>
            </a:r>
          </a:p>
          <a:p>
            <a:r>
              <a:rPr lang="en-US" altLang="zh-CN" dirty="0"/>
              <a:t>SR   -2.549924e-03    3.462985e-03    1.723586e-03   -8.717274e-04  0    0.000000e+00 0 0 1 ;</a:t>
            </a:r>
          </a:p>
          <a:p>
            <a:r>
              <a:rPr lang="en-US" altLang="zh-CN" dirty="0"/>
              <a:t>SR    2.368220e-03    2.286415e-03    2.221927e-03   -1.612278e-03  0    0.000000e+00 0 0 1 ;</a:t>
            </a:r>
          </a:p>
          <a:p>
            <a:r>
              <a:rPr lang="en-US" altLang="zh-CN" dirty="0"/>
              <a:t>SR    7.132830e-04   -6.606144e-03   -1.099671e-03    2.172523e-03  0    0.000000e+00 0 0 1 ;</a:t>
            </a:r>
          </a:p>
          <a:p>
            <a:r>
              <a:rPr lang="en-US" altLang="zh-CN" dirty="0"/>
              <a:t>SR    3.407589e-03   -1.040246e-03   -3.662742e-05   -1.357527e-03  0    0.000000e+00 0 0 1 ;</a:t>
            </a:r>
          </a:p>
          <a:p>
            <a:r>
              <a:rPr lang="en-US" altLang="zh-CN" dirty="0"/>
              <a:t>SR    8.486124e-04    5.740772e-03   -1.843611e-03    2.092742e-03  0    0.000000e+00 0 0 1 ;</a:t>
            </a:r>
          </a:p>
          <a:p>
            <a:r>
              <a:rPr lang="en-US" altLang="zh-CN" dirty="0"/>
              <a:t>SR   -1.622638e-03    1.674009e-03    1.654785e-03   -5.365046e-03  0    0.000000e+00 0 0 1 ;</a:t>
            </a:r>
          </a:p>
          <a:p>
            <a:r>
              <a:rPr lang="en-US" altLang="zh-CN" dirty="0"/>
              <a:t>SR    2.597818e-03   -4.650564e-03    6.370823e-04    1.330346e-03  0    0.000000e+00 0 0 1 ;</a:t>
            </a:r>
          </a:p>
          <a:p>
            <a:r>
              <a:rPr lang="en-US" altLang="zh-CN" dirty="0"/>
              <a:t>ENDIF ;</a:t>
            </a:r>
          </a:p>
          <a:p>
            <a:endParaRPr lang="en-US" altLang="zh-CN" dirty="0"/>
          </a:p>
          <a:p>
            <a:r>
              <a:rPr lang="en-US" altLang="zh-CN" dirty="0"/>
              <a:t>{--------------------}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UM ;    {sets map to unity} BP ;</a:t>
            </a:r>
          </a:p>
          <a:p>
            <a:endParaRPr lang="en-US" altLang="zh-CN" dirty="0"/>
          </a:p>
          <a:p>
            <a:r>
              <a:rPr lang="en-US" altLang="zh-CN" dirty="0"/>
              <a:t>{-------------------------BEAMLINE START-------------------------}</a:t>
            </a:r>
          </a:p>
          <a:p>
            <a:r>
              <a:rPr lang="en-US" altLang="zh-CN" dirty="0"/>
              <a:t>{----FIRST BENDING----}</a:t>
            </a:r>
          </a:p>
          <a:p>
            <a:r>
              <a:rPr lang="en-US" altLang="zh-CN" dirty="0"/>
              <a:t>DL ABS(DL1) ;</a:t>
            </a:r>
          </a:p>
          <a:p>
            <a:endParaRPr lang="en-US" altLang="zh-CN" dirty="0"/>
          </a:p>
          <a:p>
            <a:r>
              <a:rPr lang="en-US" altLang="zh-CN" dirty="0"/>
              <a:t>MS CCT12_R ABS(CCT1_ANG)+CCT12_ANG_MIN CCT12_APER CCT12_n 0 0 0 0;</a:t>
            </a:r>
          </a:p>
          <a:p>
            <a:r>
              <a:rPr lang="en-US" altLang="zh-CN" dirty="0"/>
              <a:t>MS CCT12_R ABS(CCT2_ANG)+CCT12_ANG_MIN CCT12_APER -CCT12_n 0 0 0 0;</a:t>
            </a:r>
          </a:p>
          <a:p>
            <a:r>
              <a:rPr lang="en-US" altLang="zh-CN" dirty="0"/>
              <a:t>DL ABS(GAP1);</a:t>
            </a:r>
          </a:p>
          <a:p>
            <a:endParaRPr lang="en-US" altLang="zh-CN" dirty="0"/>
          </a:p>
          <a:p>
            <a:r>
              <a:rPr lang="en-US" altLang="zh-CN" dirty="0"/>
              <a:t>M5 ABS(QS1_LEN) QS1_Q QS1_S 0 0 0 QS1_APER;</a:t>
            </a:r>
          </a:p>
          <a:p>
            <a:r>
              <a:rPr lang="en-US" altLang="zh-CN" dirty="0"/>
              <a:t>DL ABS(GAP2);</a:t>
            </a:r>
          </a:p>
          <a:p>
            <a:r>
              <a:rPr lang="en-US" altLang="zh-CN" dirty="0"/>
              <a:t>M5 ABS(QS2_LEN) QS2_Q QS2_S 0 0 0 QS2_APER;</a:t>
            </a:r>
          </a:p>
          <a:p>
            <a:r>
              <a:rPr lang="en-US" altLang="zh-CN" dirty="0"/>
              <a:t>DL ABS(GAP2);</a:t>
            </a:r>
          </a:p>
          <a:p>
            <a:r>
              <a:rPr lang="en-US" altLang="zh-CN" dirty="0"/>
              <a:t>M5 ABS(QS1_LEN) QS1_Q QS1_S 0 0 0 QS1_APER;</a:t>
            </a:r>
          </a:p>
          <a:p>
            <a:endParaRPr lang="en-US" altLang="zh-CN" dirty="0"/>
          </a:p>
          <a:p>
            <a:r>
              <a:rPr lang="en-US" altLang="zh-CN" dirty="0"/>
              <a:t>DL ABS(GAP1);</a:t>
            </a:r>
          </a:p>
          <a:p>
            <a:r>
              <a:rPr lang="en-US" altLang="zh-CN" dirty="0"/>
              <a:t>MS CCT12_R ABS(CCT2_ANG)+CCT12_ANG_MIN CCT12_APER -CCT12_n 0 0 0 0;</a:t>
            </a:r>
          </a:p>
          <a:p>
            <a:r>
              <a:rPr lang="en-US" altLang="zh-CN" dirty="0"/>
              <a:t>MS CCT12_R ABS(CCT1_ANG)+CCT12_ANG_MIN CCT12_APER CCT12_n 0 0 0 0;</a:t>
            </a:r>
          </a:p>
          <a:p>
            <a:endParaRPr lang="en-US" altLang="zh-CN" dirty="0"/>
          </a:p>
          <a:p>
            <a:r>
              <a:rPr lang="en-US" altLang="zh-CN" dirty="0"/>
              <a:t>DL ABS(DL1) ;</a:t>
            </a:r>
          </a:p>
          <a:p>
            <a:endParaRPr lang="en-US" altLang="zh-CN" dirty="0"/>
          </a:p>
          <a:p>
            <a:r>
              <a:rPr lang="en-US" altLang="zh-CN" dirty="0"/>
              <a:t>OBJ_R16_1 := ABS(ME(1,6)) ;    OBJ_R26_1 := ABS(ME(2,6)) ;</a:t>
            </a:r>
          </a:p>
          <a:p>
            <a:r>
              <a:rPr lang="en-US" altLang="zh-CN" dirty="0"/>
              <a:t>OBJ_R12_1 := ME(1,2) + 0.7586535E-02;        OBJ_R34_1 := ME(3,4)/1 - 0.1290455E-01;</a:t>
            </a:r>
          </a:p>
          <a:p>
            <a:r>
              <a:rPr lang="en-US" altLang="zh-CN" dirty="0"/>
              <a:t>OBJ_R11_1 := ABS(ME(1,1))- 1.000222 ; OBJ_R33_1 := ABS(ME(3,3))- 0.9990903; </a:t>
            </a:r>
          </a:p>
          <a:p>
            <a:r>
              <a:rPr lang="en-US" altLang="zh-CN" dirty="0"/>
              <a:t>OBJ_R21_1 := ME(2,1) *1 - 0.7586535E-02;       OBJ_R43_1 := ME(4,3)*1 - 0.7120463 ;</a:t>
            </a:r>
          </a:p>
          <a:p>
            <a:r>
              <a:rPr lang="en-US" altLang="zh-CN" dirty="0"/>
              <a:t>OBJ_T126_1 := ABS(ME(1,26)) ;  OBJ_T346_1 := ABS(ME(3,46)) ; </a:t>
            </a:r>
          </a:p>
          <a:p>
            <a:r>
              <a:rPr lang="en-US" altLang="zh-CN" dirty="0"/>
              <a:t>OBJ_SIGMA11_1 := ABS(SIGMA(1,1)-SQUA(3.5E-3)) * 100 ;</a:t>
            </a:r>
          </a:p>
          <a:p>
            <a:r>
              <a:rPr lang="en-US" altLang="zh-CN" dirty="0"/>
              <a:t>OBJ_SIGMA33_1 := ABS(SIGMA(3,3)-SQUA(3.5E-3)) * 100 ;</a:t>
            </a:r>
          </a:p>
          <a:p>
            <a:endParaRPr lang="en-US" altLang="zh-CN" dirty="0"/>
          </a:p>
          <a:p>
            <a:r>
              <a:rPr lang="en-US" altLang="zh-CN" dirty="0"/>
              <a:t>{----SECOND BENDING----}</a:t>
            </a:r>
          </a:p>
          <a:p>
            <a:r>
              <a:rPr lang="en-US" altLang="zh-CN" dirty="0"/>
              <a:t>DL ABS(DL2) ;</a:t>
            </a:r>
          </a:p>
          <a:p>
            <a:endParaRPr lang="en-US" altLang="zh-CN" dirty="0"/>
          </a:p>
          <a:p>
            <a:r>
              <a:rPr lang="en-US" altLang="zh-CN" dirty="0"/>
              <a:t>MS CCT345_R ABS(CCT3_ANG)+CCT345_ANG_MIN CCT345_APER CCT345_n 0 0 0 0;</a:t>
            </a:r>
          </a:p>
          <a:p>
            <a:r>
              <a:rPr lang="en-US" altLang="zh-CN" dirty="0"/>
              <a:t>MS CCT345_R ABS(CCT4_ANG)+CCT345_ANG_MIN CCT345_APER -CCT345_n 0 0 0 0;</a:t>
            </a:r>
          </a:p>
          <a:p>
            <a:r>
              <a:rPr lang="en-US" altLang="zh-CN" dirty="0"/>
              <a:t>MS CCT345_R ABS(CCT5_ANG)+CCT345_ANG_MIN CCT345_APER CCT345_n 0 0 0 0;</a:t>
            </a:r>
          </a:p>
          <a:p>
            <a:r>
              <a:rPr lang="en-US" altLang="zh-CN" dirty="0"/>
              <a:t>DL ABS(GAP3);</a:t>
            </a:r>
          </a:p>
          <a:p>
            <a:endParaRPr lang="en-US" altLang="zh-CN" dirty="0"/>
          </a:p>
          <a:p>
            <a:r>
              <a:rPr lang="en-US" altLang="zh-CN" dirty="0"/>
              <a:t>M5 ABS(QS3_LEN) QS3_Q QS3_S 0 0 0 QS3_APER;</a:t>
            </a:r>
          </a:p>
          <a:p>
            <a:endParaRPr lang="en-US" altLang="zh-CN" dirty="0"/>
          </a:p>
          <a:p>
            <a:r>
              <a:rPr lang="en-US" altLang="zh-CN" dirty="0"/>
              <a:t>DL ABS(GAP3);</a:t>
            </a:r>
          </a:p>
          <a:p>
            <a:r>
              <a:rPr lang="en-US" altLang="zh-CN" dirty="0"/>
              <a:t>MS CCT345_R ABS(CCT5_ANG)+CCT345_ANG_MIN CCT345_APER CCT345_n 0 0 0 0;</a:t>
            </a:r>
          </a:p>
          <a:p>
            <a:r>
              <a:rPr lang="en-US" altLang="zh-CN" dirty="0"/>
              <a:t>MS CCT345_R ABS(CCT4_ANG)+CCT345_ANG_MIN CCT345_APER -CCT345_n 0 0 0 0;</a:t>
            </a:r>
          </a:p>
          <a:p>
            <a:r>
              <a:rPr lang="en-US" altLang="zh-CN" dirty="0"/>
              <a:t>MS CCT345_R ABS(CCT3_ANG)+CCT345_ANG_MIN CCT345_APER CCT345_n 0 0 0 0;</a:t>
            </a:r>
          </a:p>
          <a:p>
            <a:endParaRPr lang="en-US" altLang="zh-CN" dirty="0"/>
          </a:p>
          <a:p>
            <a:r>
              <a:rPr lang="en-US" altLang="zh-CN" dirty="0"/>
              <a:t>DL ABS(DL2) ;</a:t>
            </a:r>
          </a:p>
          <a:p>
            <a:endParaRPr lang="en-US" altLang="zh-CN" dirty="0"/>
          </a:p>
          <a:p>
            <a:r>
              <a:rPr lang="en-US" altLang="zh-CN" dirty="0"/>
              <a:t>OBJ_R16_2 := ABS(ME(1,6)) ;    OBJ_R26_2 := ABS(ME(2,6)) ;</a:t>
            </a:r>
          </a:p>
          <a:p>
            <a:r>
              <a:rPr lang="en-US" altLang="zh-CN" dirty="0"/>
              <a:t>OBJ_R12_2 := ME(1,2) *1 ;     OBJ_R34_2 := ME(3,4) *1 ;</a:t>
            </a:r>
          </a:p>
          <a:p>
            <a:r>
              <a:rPr lang="en-US" altLang="zh-CN" dirty="0"/>
              <a:t>{ OBJ_R21_2 := ME(2,1) *1 ;       OBJ_R43_2 := ME(4,3)*1 ; }</a:t>
            </a:r>
          </a:p>
          <a:p>
            <a:r>
              <a:rPr lang="en-US" altLang="zh-CN" dirty="0"/>
              <a:t>OBJ_R11_2 := ABS(ME(1,1))- 1 ; OBJ_R33_2 := ABS(ME(3,3))- 1; </a:t>
            </a:r>
          </a:p>
          <a:p>
            <a:r>
              <a:rPr lang="en-US" altLang="zh-CN" dirty="0"/>
              <a:t>OBJ_T126_2 := ABS(ME(1,26)) ;  OBJ_T346_2 := ABS(ME(3,46)) ; </a:t>
            </a:r>
          </a:p>
          <a:p>
            <a:r>
              <a:rPr lang="en-US" altLang="zh-CN" dirty="0"/>
              <a:t>OBJ_T226_2 := ABS(ME(2,26)) ;  OBJ_T446_2 := ABS(ME(4,46)) ; </a:t>
            </a:r>
          </a:p>
          <a:p>
            <a:r>
              <a:rPr lang="en-US" altLang="zh-CN" dirty="0"/>
              <a:t>OBJ_SIGMA11_2 := ABS(SIGMA(1,1)-SQUA(3.5E-3)) * 200 ;</a:t>
            </a:r>
          </a:p>
          <a:p>
            <a:r>
              <a:rPr lang="en-US" altLang="zh-CN" dirty="0"/>
              <a:t>OBJ_SIGMA33_2 := ABS(SIGMA(3,3)-SQUA(3.5E-3)) * 200 ;</a:t>
            </a:r>
          </a:p>
          <a:p>
            <a:endParaRPr lang="en-US" altLang="zh-CN" dirty="0"/>
          </a:p>
          <a:p>
            <a:r>
              <a:rPr lang="en-US" altLang="zh-CN" dirty="0"/>
              <a:t>{-------------------------BEAMLINE  END-------------------------}</a:t>
            </a:r>
          </a:p>
          <a:p>
            <a:endParaRPr lang="en-US" altLang="zh-CN" dirty="0"/>
          </a:p>
          <a:p>
            <a:r>
              <a:rPr lang="en-US" altLang="zh-CN" dirty="0"/>
              <a:t>IF I-INT(I/refresh)*refresh=0; EP ; {end the picture} PG -1 -2 ; {print to screen}</a:t>
            </a:r>
          </a:p>
          <a:p>
            <a:r>
              <a:rPr lang="en-US" altLang="zh-CN" dirty="0"/>
              <a:t>  WRITE 6 '' '' '' '' 'END FITTING' 'number of iteration' I ;</a:t>
            </a:r>
          </a:p>
          <a:p>
            <a:r>
              <a:rPr lang="en-US" altLang="zh-CN" dirty="0"/>
              <a:t>  WRITE 6 'OBJs' OBJ_ANG45 OBJ_ANG135 OBJ_R16_1 OBJ_R26_1 OBJ_R12_1 OBJ_R34_1 OBJ_R11_1 OBJ_R33_1 OBJ_T126_1 OBJ_T346_1 OBJ_R16_2 OBJ_R26_2 OBJ_R12_2 OBJ_R34_2 {OBJ_R21_2 OBJ_R43_2} OBJ_R11_2 OBJ_R33_2 OBJ_T126_2 OBJ_T346_2 OBJ_T226_2 OBJ_T446_2 {OBJ_SIGMA11_2 OBJ_SIGMA33_2} {OBJ_SIGMA11_1 OBJ_SIGMA33_1} ;</a:t>
            </a:r>
          </a:p>
          <a:p>
            <a:r>
              <a:rPr lang="en-US" altLang="zh-CN" dirty="0"/>
              <a:t>ENDIF ;</a:t>
            </a:r>
          </a:p>
          <a:p>
            <a:endParaRPr lang="en-US" altLang="zh-CN" dirty="0"/>
          </a:p>
          <a:p>
            <a:r>
              <a:rPr lang="en-US" altLang="zh-CN" dirty="0"/>
              <a:t>{ENDFIT 1E-3 200000 4 OBJ_ANG45 OBJ_ANG135 OBJ_R16_1 OBJ_R26_1 OBJ_R12_1 OBJ_R34_1 OBJ_R11_1 OBJ_R33_1 OBJ_T126_1 OBJ_T346_1 OBJ_R16_2 OBJ_R26_2 {OBJ_R12_2 OBJ_R34_2} {OBJ_R21_2 OBJ_R43_2} {OBJ_R11_2 OBJ_R33_2} OBJ_T126_2 OBJ_T346_2 OBJ_T226_2 OBJ_T446_2 OBJ_SIGMA11_2 OBJ_SIGMA33_2 {OBJ_SIGMA11_1 OBJ_SIGMA33_1} ;}</a:t>
            </a:r>
          </a:p>
          <a:p>
            <a:endParaRPr lang="en-US" altLang="zh-CN" dirty="0"/>
          </a:p>
          <a:p>
            <a:r>
              <a:rPr lang="en-US" altLang="zh-CN" dirty="0"/>
              <a:t>WRITE 6 '' '' '' '' 'END FITTING' 'number of iteration' I ;</a:t>
            </a:r>
          </a:p>
          <a:p>
            <a:r>
              <a:rPr lang="en-US" altLang="zh-CN" dirty="0"/>
              <a:t>{ WRITE 6 'GAP3:='&amp;ST(GAP3)&amp;';' ; }</a:t>
            </a:r>
          </a:p>
          <a:p>
            <a:r>
              <a:rPr lang="en-US" altLang="zh-CN" dirty="0"/>
              <a:t>WRITE 6 '' ;</a:t>
            </a:r>
          </a:p>
          <a:p>
            <a:r>
              <a:rPr lang="en-US" altLang="zh-CN" dirty="0"/>
              <a:t>WRITE 6 'CCT1_ANG:='&amp;ST(CCT1_ANG)&amp;';' ;</a:t>
            </a:r>
          </a:p>
          <a:p>
            <a:r>
              <a:rPr lang="en-US" altLang="zh-CN" dirty="0"/>
              <a:t>WRITE 6 'CCT2_ANG:='&amp;ST(CCT2_ANG)&amp;';' ;</a:t>
            </a:r>
          </a:p>
          <a:p>
            <a:r>
              <a:rPr lang="en-US" altLang="zh-CN" dirty="0"/>
              <a:t>WRITE 6 'CCT3_ANG:='&amp;ST(CCT3_ANG)&amp;';' ;</a:t>
            </a:r>
          </a:p>
          <a:p>
            <a:r>
              <a:rPr lang="en-US" altLang="zh-CN" dirty="0"/>
              <a:t>WRITE 6 'CCT4_ANG:='&amp;ST(CCT4_ANG)&amp;';' ;</a:t>
            </a:r>
          </a:p>
          <a:p>
            <a:r>
              <a:rPr lang="en-US" altLang="zh-CN" dirty="0"/>
              <a:t>WRITE 6 'CCT5_ANG:='&amp;ST(CCT5_ANG)&amp;';' ;</a:t>
            </a:r>
          </a:p>
          <a:p>
            <a:r>
              <a:rPr lang="en-US" altLang="zh-CN" dirty="0"/>
              <a:t>WRITE 6 '' ;</a:t>
            </a:r>
          </a:p>
          <a:p>
            <a:r>
              <a:rPr lang="en-US" altLang="zh-CN" dirty="0"/>
              <a:t>WRITE 6 'CCT12_n:='&amp;ST(CCT12_n)&amp;';' ;</a:t>
            </a:r>
          </a:p>
          <a:p>
            <a:r>
              <a:rPr lang="en-US" altLang="zh-CN" dirty="0"/>
              <a:t>WRITE 6 'CCT345_n:='&amp;ST(CCT345_n)&amp;';' ;</a:t>
            </a:r>
          </a:p>
          <a:p>
            <a:r>
              <a:rPr lang="en-US" altLang="zh-CN" dirty="0"/>
              <a:t>WRITE 6 '' ;</a:t>
            </a:r>
          </a:p>
          <a:p>
            <a:r>
              <a:rPr lang="en-US" altLang="zh-CN" dirty="0"/>
              <a:t>WRITE 6 'QS1_Q:='&amp;ST(QS1_Q)&amp;';' ;</a:t>
            </a:r>
          </a:p>
          <a:p>
            <a:r>
              <a:rPr lang="en-US" altLang="zh-CN" dirty="0"/>
              <a:t>WRITE 6 'QS2_Q:='&amp;ST(QS2_Q)&amp;';' ;</a:t>
            </a:r>
          </a:p>
          <a:p>
            <a:r>
              <a:rPr lang="en-US" altLang="zh-CN" dirty="0"/>
              <a:t>WRITE 6 'QS3_Q:='&amp;ST(QS3_Q)&amp;';' ;</a:t>
            </a:r>
          </a:p>
          <a:p>
            <a:r>
              <a:rPr lang="en-US" altLang="zh-CN" dirty="0"/>
              <a:t>WRITE 6 '' ;</a:t>
            </a:r>
          </a:p>
          <a:p>
            <a:r>
              <a:rPr lang="en-US" altLang="zh-CN" dirty="0"/>
              <a:t>WRITE 6 'QS1_S:='&amp;ST(QS1_S)&amp;';' ;</a:t>
            </a:r>
          </a:p>
          <a:p>
            <a:r>
              <a:rPr lang="en-US" altLang="zh-CN" dirty="0"/>
              <a:t>WRITE 6 'QS2_S:='&amp;ST(QS2_S)&amp;';' ;</a:t>
            </a:r>
          </a:p>
          <a:p>
            <a:r>
              <a:rPr lang="en-US" altLang="zh-CN" dirty="0"/>
              <a:t>WRITE 6 'QS3_S:='&amp;ST(QS3_S)&amp;';' ;</a:t>
            </a:r>
          </a:p>
          <a:p>
            <a:r>
              <a:rPr lang="en-US" altLang="zh-CN" dirty="0"/>
              <a:t>WRITE 6 '' ;</a:t>
            </a:r>
          </a:p>
          <a:p>
            <a:r>
              <a:rPr lang="en-US" altLang="zh-CN" dirty="0"/>
              <a:t>WRITE 6 'SIGMA(1,1)='&amp;ST(SIGMA(1,1))&amp;';' ;</a:t>
            </a:r>
          </a:p>
          <a:p>
            <a:r>
              <a:rPr lang="en-US" altLang="zh-CN" dirty="0"/>
              <a:t>WRITE 6 'SIGMA(3,3)='&amp;ST(SIGMA(3,3))&amp;';' ;</a:t>
            </a:r>
          </a:p>
          <a:p>
            <a:r>
              <a:rPr lang="en-US" altLang="zh-CN" dirty="0"/>
              <a:t>PM 6 ;</a:t>
            </a:r>
          </a:p>
          <a:p>
            <a:endParaRPr lang="en-US" altLang="zh-CN" dirty="0"/>
          </a:p>
          <a:p>
            <a:r>
              <a:rPr lang="en-US" altLang="zh-CN" dirty="0"/>
              <a:t>ENDPROCEDURE ;</a:t>
            </a:r>
          </a:p>
          <a:p>
            <a:r>
              <a:rPr lang="en-US" altLang="zh-CN" dirty="0"/>
              <a:t>RUN ; END ;</a:t>
            </a:r>
          </a:p>
          <a:p>
            <a:r>
              <a:rPr lang="en-US" altLang="zh-CN" dirty="0"/>
              <a:t> 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192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5243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{cosy script for HUST SC Gantry </a:t>
            </a:r>
            <a:r>
              <a:rPr lang="en-US" altLang="zh-CN" dirty="0" err="1"/>
              <a:t>DownStream</a:t>
            </a:r>
            <a:r>
              <a:rPr lang="en-US" altLang="zh-CN" dirty="0"/>
              <a:t>, B. Qin, 2019-12-25}</a:t>
            </a:r>
          </a:p>
          <a:p>
            <a:endParaRPr lang="en-US" altLang="zh-CN" dirty="0"/>
          </a:p>
          <a:p>
            <a:r>
              <a:rPr lang="en-US" altLang="zh-CN" dirty="0"/>
              <a:t>INCLUDE 'COSY' ;</a:t>
            </a:r>
          </a:p>
          <a:p>
            <a:r>
              <a:rPr lang="en-US" altLang="zh-CN" dirty="0"/>
              <a:t>PROCEDURE RUN ;</a:t>
            </a:r>
          </a:p>
          <a:p>
            <a:endParaRPr lang="en-US" altLang="zh-CN" dirty="0"/>
          </a:p>
          <a:p>
            <a:r>
              <a:rPr lang="en-US" altLang="zh-CN" dirty="0"/>
              <a:t>VARIABLE I 1 ; {number of iteration} VARIABLE refresh 1 ; {print picture per refresh}</a:t>
            </a:r>
          </a:p>
          <a:p>
            <a:r>
              <a:rPr lang="en-US" altLang="zh-CN" dirty="0"/>
              <a:t>VARIABLE DL1 1 ; VARIABLE DL2 1 ;</a:t>
            </a:r>
          </a:p>
          <a:p>
            <a:r>
              <a:rPr lang="en-US" altLang="zh-CN" dirty="0"/>
              <a:t>VARIABLE CCT12_APER 1 ; VARIABLE CCT345_APER 1 ; {half aperture}</a:t>
            </a:r>
          </a:p>
          <a:p>
            <a:r>
              <a:rPr lang="en-US" altLang="zh-CN" dirty="0"/>
              <a:t>VARIABLE CCT1_ANG 1 ; VARIABLE CCT2_ANG 1 ; VARIABLE CCT3_ANG 1 ;</a:t>
            </a:r>
          </a:p>
          <a:p>
            <a:r>
              <a:rPr lang="en-US" altLang="zh-CN" dirty="0"/>
              <a:t>VARIABLE CCT12_ANG_MIN 1 ; VARIABLE CCT345_ANG_MIN 1 ;  </a:t>
            </a:r>
          </a:p>
          <a:p>
            <a:r>
              <a:rPr lang="en-US" altLang="zh-CN" dirty="0"/>
              <a:t>VARIABLE CCT4_ANG 1 ; VARIABLE CCT5_ANG 1 ;{angle}</a:t>
            </a:r>
          </a:p>
          <a:p>
            <a:r>
              <a:rPr lang="en-US" altLang="zh-CN" dirty="0"/>
              <a:t>VARIABLE CCT12_n 1 ; VARIABLE CCT345_n 1 ;</a:t>
            </a:r>
          </a:p>
          <a:p>
            <a:r>
              <a:rPr lang="en-US" altLang="zh-CN" dirty="0"/>
              <a:t>VARIABLE CCT12_R 1 ; VARIABLE CCT345_R 1 ;</a:t>
            </a:r>
          </a:p>
          <a:p>
            <a:r>
              <a:rPr lang="en-US" altLang="zh-CN" dirty="0"/>
              <a:t>VARIABLE QS1_LEN 1 ; VARIABLE QS1_Q 1 ; VARIABLE QS1_S 1 ; VARIABLE QS1_APER 1 ;</a:t>
            </a:r>
          </a:p>
          <a:p>
            <a:r>
              <a:rPr lang="en-US" altLang="zh-CN" dirty="0"/>
              <a:t>VARIABLE QS2_LEN 1 ; VARIABLE QS2_Q 1 ; VARIABLE QS2_S 1 ; VARIABLE QS2_APER 1 ;</a:t>
            </a:r>
          </a:p>
          <a:p>
            <a:r>
              <a:rPr lang="en-US" altLang="zh-CN" dirty="0"/>
              <a:t>VARIABLE QS3_LEN 1 ; VARIABLE QS3_Q 1 ; VARIABLE QS3_S 1 ; VARIABLE QS3_APER 1 ;</a:t>
            </a:r>
          </a:p>
          <a:p>
            <a:r>
              <a:rPr lang="en-US" altLang="zh-CN" dirty="0"/>
              <a:t>VARIABLE GAP1 1 ; VARIABLE GAP2 1 ; VARIABLE GAP3 1 ;</a:t>
            </a:r>
          </a:p>
          <a:p>
            <a:endParaRPr lang="en-US" altLang="zh-CN" dirty="0"/>
          </a:p>
          <a:p>
            <a:r>
              <a:rPr lang="en-US" altLang="zh-CN" dirty="0"/>
              <a:t>VARIABLE OBJ_ANG45 1 ; VARIABLE OBJ_ANG135 1 ;</a:t>
            </a:r>
          </a:p>
          <a:p>
            <a:r>
              <a:rPr lang="en-US" altLang="zh-CN" dirty="0"/>
              <a:t>VARIABLE OBJ_R16_1 1 ; VARIABLE OBJ_R16_2 1;</a:t>
            </a:r>
          </a:p>
          <a:p>
            <a:r>
              <a:rPr lang="en-US" altLang="zh-CN" dirty="0"/>
              <a:t>VARIABLE OBJ_R26_1 1 ; VARIABLE OBJ_R26_2 1;</a:t>
            </a:r>
          </a:p>
          <a:p>
            <a:r>
              <a:rPr lang="en-US" altLang="zh-CN" dirty="0"/>
              <a:t>VARIABLE OBJ_R11_1 1 ; VARIABLE OBJ_R11_2 1;</a:t>
            </a:r>
          </a:p>
          <a:p>
            <a:r>
              <a:rPr lang="en-US" altLang="zh-CN" dirty="0"/>
              <a:t>VARIABLE OBJ_R12_1 1 ; VARIABLE OBJ_R12_2 1;</a:t>
            </a:r>
          </a:p>
          <a:p>
            <a:r>
              <a:rPr lang="en-US" altLang="zh-CN" dirty="0"/>
              <a:t>VARIABLE OBJ_R21_1 1 ; VARIABLE OBJ_R21_2 1;</a:t>
            </a:r>
          </a:p>
          <a:p>
            <a:r>
              <a:rPr lang="en-US" altLang="zh-CN" dirty="0"/>
              <a:t>VARIABLE OBJ_R33_1 1 ; VARIABLE OBJ_R33_2 1;</a:t>
            </a:r>
          </a:p>
          <a:p>
            <a:r>
              <a:rPr lang="en-US" altLang="zh-CN" dirty="0"/>
              <a:t>VARIABLE OBJ_R34_1 1 ; VARIABLE OBJ_R34_2 1;</a:t>
            </a:r>
          </a:p>
          <a:p>
            <a:r>
              <a:rPr lang="en-US" altLang="zh-CN" dirty="0"/>
              <a:t>VARIABLE OBJ_R43_1 1 ; VARIABLE OBJ_R43_2 1;</a:t>
            </a:r>
          </a:p>
          <a:p>
            <a:r>
              <a:rPr lang="en-US" altLang="zh-CN" dirty="0"/>
              <a:t>VARIABLE OBJ_T126_1 1 ; VARIABLE OBJ_T126_2 1;</a:t>
            </a:r>
          </a:p>
          <a:p>
            <a:r>
              <a:rPr lang="en-US" altLang="zh-CN" dirty="0"/>
              <a:t>VARIABLE OBJ_T226_1 1 ; VARIABLE OBJ_T226_2 1;</a:t>
            </a:r>
          </a:p>
          <a:p>
            <a:r>
              <a:rPr lang="en-US" altLang="zh-CN" dirty="0"/>
              <a:t>VARIABLE OBJ_T346_1 1 ; VARIABLE OBJ_T346_2 1;</a:t>
            </a:r>
          </a:p>
          <a:p>
            <a:r>
              <a:rPr lang="en-US" altLang="zh-CN" dirty="0"/>
              <a:t>VARIABLE OBJ_T446_1 1 ; VARIABLE OBJ_T446_2 1;</a:t>
            </a:r>
          </a:p>
          <a:p>
            <a:r>
              <a:rPr lang="en-US" altLang="zh-CN" dirty="0"/>
              <a:t>VARIABLE OBJ_SIGMA11_1 1 ; VARIABLE OBJ_SIGMA11_2 1 ;</a:t>
            </a:r>
          </a:p>
          <a:p>
            <a:r>
              <a:rPr lang="en-US" altLang="zh-CN" dirty="0"/>
              <a:t>VARIABLE OBJ_SIGMA33_1 1 ; VARIABLE OBJ_SIGMA33_2 1 ;</a:t>
            </a:r>
          </a:p>
          <a:p>
            <a:endParaRPr lang="en-US" altLang="zh-CN" dirty="0"/>
          </a:p>
          <a:p>
            <a:r>
              <a:rPr lang="en-US" altLang="zh-CN" dirty="0"/>
              <a:t>FUNCTION SQUA X ; SQUA := X * X ; ENDFUNCTION ;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 := 0 ; {number of iteration}</a:t>
            </a:r>
          </a:p>
          <a:p>
            <a:r>
              <a:rPr lang="en-US" altLang="zh-CN" dirty="0"/>
              <a:t>refresh := 1 ; {print picture per refresh}</a:t>
            </a:r>
          </a:p>
          <a:p>
            <a:endParaRPr lang="en-US" altLang="zh-CN" dirty="0"/>
          </a:p>
          <a:p>
            <a:r>
              <a:rPr lang="en-US" altLang="zh-CN" dirty="0"/>
              <a:t>{--------------PARAMETER SET--------------------}</a:t>
            </a:r>
          </a:p>
          <a:p>
            <a:r>
              <a:rPr lang="en-US" altLang="zh-CN" dirty="0"/>
              <a:t>CCT12_R := 0.75 ;</a:t>
            </a:r>
          </a:p>
          <a:p>
            <a:r>
              <a:rPr lang="en-US" altLang="zh-CN" dirty="0"/>
              <a:t>CCT345_R := 0.75 ;</a:t>
            </a:r>
          </a:p>
          <a:p>
            <a:endParaRPr lang="en-US" altLang="zh-CN" dirty="0"/>
          </a:p>
          <a:p>
            <a:r>
              <a:rPr lang="en-US" altLang="zh-CN" dirty="0"/>
              <a:t>CCT12_APER := 0.045 ;</a:t>
            </a:r>
          </a:p>
          <a:p>
            <a:r>
              <a:rPr lang="en-US" altLang="zh-CN" dirty="0"/>
              <a:t>CCT345_APER := 0.045 ;</a:t>
            </a:r>
          </a:p>
          <a:p>
            <a:r>
              <a:rPr lang="en-US" altLang="zh-CN" dirty="0"/>
              <a:t>QS1_APER := 0.030 ;</a:t>
            </a:r>
          </a:p>
          <a:p>
            <a:r>
              <a:rPr lang="en-US" altLang="zh-CN" dirty="0"/>
              <a:t>QS2_APER := 0.030 ;</a:t>
            </a:r>
          </a:p>
          <a:p>
            <a:r>
              <a:rPr lang="en-US" altLang="zh-CN" dirty="0"/>
              <a:t>QS3_APER := 0.045 ;</a:t>
            </a:r>
          </a:p>
          <a:p>
            <a:endParaRPr lang="en-US" altLang="zh-CN" dirty="0"/>
          </a:p>
          <a:p>
            <a:r>
              <a:rPr lang="en-US" altLang="zh-CN" dirty="0"/>
              <a:t>DL1 := 1.1759 ;</a:t>
            </a:r>
          </a:p>
          <a:p>
            <a:r>
              <a:rPr lang="en-US" altLang="zh-CN" dirty="0"/>
              <a:t>DL2 := 2.40 ;</a:t>
            </a:r>
          </a:p>
          <a:p>
            <a:r>
              <a:rPr lang="en-US" altLang="zh-CN" dirty="0"/>
              <a:t>QS1_LEN := 0.2;</a:t>
            </a:r>
          </a:p>
          <a:p>
            <a:r>
              <a:rPr lang="en-US" altLang="zh-CN" dirty="0"/>
              <a:t>QS2_LEN := 0.2;</a:t>
            </a:r>
          </a:p>
          <a:p>
            <a:r>
              <a:rPr lang="en-US" altLang="zh-CN" dirty="0"/>
              <a:t>QS3_LEN := 0.2;</a:t>
            </a:r>
          </a:p>
          <a:p>
            <a:r>
              <a:rPr lang="en-US" altLang="zh-CN" dirty="0"/>
              <a:t>GAP1 := 0.15 ;</a:t>
            </a:r>
          </a:p>
          <a:p>
            <a:r>
              <a:rPr lang="en-US" altLang="zh-CN" dirty="0"/>
              <a:t>GAP2 := 0.15 ;</a:t>
            </a:r>
          </a:p>
          <a:p>
            <a:r>
              <a:rPr lang="en-US" altLang="zh-CN" dirty="0"/>
              <a:t>GAP3:=0.2585751675857585;</a:t>
            </a:r>
          </a:p>
          <a:p>
            <a:endParaRPr lang="en-US" altLang="zh-CN" dirty="0"/>
          </a:p>
          <a:p>
            <a:r>
              <a:rPr lang="en-US" altLang="zh-CN" dirty="0"/>
              <a:t>CCT12_ANG_MIN := 5 ;</a:t>
            </a:r>
          </a:p>
          <a:p>
            <a:r>
              <a:rPr lang="en-US" altLang="zh-CN" dirty="0"/>
              <a:t>CCT345_ANG_MIN := 8 ;</a:t>
            </a:r>
          </a:p>
          <a:p>
            <a:endParaRPr lang="en-US" altLang="zh-CN" dirty="0"/>
          </a:p>
          <a:p>
            <a:r>
              <a:rPr lang="en-US" altLang="zh-CN" dirty="0"/>
              <a:t>CCT1_ANG:= 4.116696651312341;</a:t>
            </a:r>
          </a:p>
          <a:p>
            <a:r>
              <a:rPr lang="en-US" altLang="zh-CN" dirty="0"/>
              <a:t>CCT2_ANG:= 8.383304669429050;</a:t>
            </a:r>
          </a:p>
          <a:p>
            <a:r>
              <a:rPr lang="en-US" altLang="zh-CN" dirty="0"/>
              <a:t>CCT3_ANG:=0.3926893224425800E-005;</a:t>
            </a:r>
          </a:p>
          <a:p>
            <a:r>
              <a:rPr lang="en-US" altLang="zh-CN" dirty="0"/>
              <a:t>CCT4_ANG:= 21.99845340255313;</a:t>
            </a:r>
          </a:p>
          <a:p>
            <a:r>
              <a:rPr lang="en-US" altLang="zh-CN" dirty="0"/>
              <a:t>CCT5_ANG:= 21.50155751013952;</a:t>
            </a:r>
          </a:p>
          <a:p>
            <a:endParaRPr lang="en-US" altLang="zh-CN" dirty="0"/>
          </a:p>
          <a:p>
            <a:r>
              <a:rPr lang="en-US" altLang="zh-CN" dirty="0"/>
              <a:t>CCT12_n:=-13.63885007227421;</a:t>
            </a:r>
          </a:p>
          <a:p>
            <a:r>
              <a:rPr lang="en-US" altLang="zh-CN" dirty="0"/>
              <a:t>CCT345_n:=-4.216451945875646;</a:t>
            </a:r>
          </a:p>
          <a:p>
            <a:endParaRPr lang="en-US" altLang="zh-CN" dirty="0"/>
          </a:p>
          <a:p>
            <a:r>
              <a:rPr lang="en-US" altLang="zh-CN" dirty="0"/>
              <a:t>QS1_Q:= 1.596245173043834;</a:t>
            </a:r>
          </a:p>
          <a:p>
            <a:r>
              <a:rPr lang="en-US" altLang="zh-CN" dirty="0"/>
              <a:t>QS2_Q:=-1.133857472311528;</a:t>
            </a:r>
          </a:p>
          <a:p>
            <a:r>
              <a:rPr lang="en-US" altLang="zh-CN" dirty="0"/>
              <a:t>QS3_Q:=0.2569871394603360;</a:t>
            </a:r>
          </a:p>
          <a:p>
            <a:endParaRPr lang="en-US" altLang="zh-CN" dirty="0"/>
          </a:p>
          <a:p>
            <a:r>
              <a:rPr lang="en-US" altLang="zh-CN" dirty="0"/>
              <a:t>QS1_S:=0.1820484685872612;</a:t>
            </a:r>
          </a:p>
          <a:p>
            <a:r>
              <a:rPr lang="en-US" altLang="zh-CN" dirty="0"/>
              <a:t>QS2_S:=-.3340153437965190;</a:t>
            </a:r>
          </a:p>
          <a:p>
            <a:r>
              <a:rPr lang="en-US" altLang="zh-CN" dirty="0"/>
              <a:t>QS3_S:=-.2637512398478724;</a:t>
            </a:r>
          </a:p>
          <a:p>
            <a:r>
              <a:rPr lang="en-US" altLang="zh-CN" dirty="0"/>
              <a:t>{--------------PARAMETER END--------------------}</a:t>
            </a:r>
          </a:p>
          <a:p>
            <a:endParaRPr lang="en-US" altLang="zh-CN" dirty="0"/>
          </a:p>
          <a:p>
            <a:r>
              <a:rPr lang="en-US" altLang="zh-CN" dirty="0"/>
              <a:t>{FIT {GAP3} CCT1_ANG CCT2_ANG CCT12_n QS1_Q QS2_Q QS2_S CCT3_ANG CCT4_ANG CCT5_ANG CCT345_n QS3_Q QS3_S QS1_S;}</a:t>
            </a:r>
          </a:p>
          <a:p>
            <a:endParaRPr lang="en-US" altLang="zh-CN" dirty="0"/>
          </a:p>
          <a:p>
            <a:r>
              <a:rPr lang="en-US" altLang="zh-CN" dirty="0"/>
              <a:t>I := I+1 ; IF I-INT(I/refresh)*refresh=0; WRITE 6 I ; ENDIF ;</a:t>
            </a:r>
          </a:p>
          <a:p>
            <a:endParaRPr lang="en-US" altLang="zh-CN" dirty="0"/>
          </a:p>
          <a:p>
            <a:r>
              <a:rPr lang="en-US" altLang="zh-CN" dirty="0"/>
              <a:t>OBJ_ANG45 := (ABS(CCT1_ANG)+CCT12_ANG_MIN + ABS(CCT2_ANG))+CCT12_ANG_MIN - 22.5 ;</a:t>
            </a:r>
          </a:p>
          <a:p>
            <a:r>
              <a:rPr lang="en-US" altLang="zh-CN" dirty="0"/>
              <a:t>OBJ_ANG135 := (ABS(CCT3_ANG)+CCT345_ANG_MIN + ABS(CCT4_ANG)+CCT345_ANG_MIN + ABS(CCT5_ANG)+CCT345_ANG_MIN) - 67.5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OV 1 3 0 ; {order 1, phase space </a:t>
            </a:r>
            <a:r>
              <a:rPr lang="en-US" altLang="zh-CN" dirty="0" err="1"/>
              <a:t>MSm</a:t>
            </a:r>
            <a:r>
              <a:rPr lang="en-US" altLang="zh-CN" dirty="0"/>
              <a:t> 3, # of parameters 0}</a:t>
            </a:r>
          </a:p>
          <a:p>
            <a:r>
              <a:rPr lang="en-US" altLang="zh-CN" dirty="0"/>
              <a:t>PTY 0.0 ; {picture type 0.0 for straight-line and </a:t>
            </a:r>
            <a:r>
              <a:rPr lang="en-US" altLang="zh-CN" dirty="0" err="1"/>
              <a:t>nonzore</a:t>
            </a:r>
            <a:r>
              <a:rPr lang="en-US" altLang="zh-CN" dirty="0"/>
              <a:t> for lab}</a:t>
            </a:r>
          </a:p>
          <a:p>
            <a:r>
              <a:rPr lang="en-US" altLang="zh-CN" dirty="0"/>
              <a:t>RPP 250 ; {particle type = proton, kinetic energy = 250MeV}</a:t>
            </a:r>
          </a:p>
          <a:p>
            <a:r>
              <a:rPr lang="en-US" altLang="zh-CN" dirty="0"/>
              <a:t>SB 3.5E-3 7.5E-3 0    3.5E-3 7.5E-3 0    0 0 0 0 0;</a:t>
            </a:r>
          </a:p>
          <a:p>
            <a:r>
              <a:rPr lang="en-US" altLang="zh-CN" dirty="0"/>
              <a:t>{&lt;x&gt;&lt;x'&gt;&lt;r12&gt;       &lt;y&gt;&lt;y'&gt;&lt;r34&gt;     &lt;t'&gt;&lt;</a:t>
            </a:r>
            <a:r>
              <a:rPr lang="en-US" altLang="zh-CN" dirty="0" err="1"/>
              <a:t>dE</a:t>
            </a:r>
            <a:r>
              <a:rPr lang="en-US" altLang="zh-CN" dirty="0"/>
              <a:t>/E&gt;&lt;r56&gt;&lt;dm/m&gt;&lt;z'&gt;}</a:t>
            </a:r>
          </a:p>
          <a:p>
            <a:r>
              <a:rPr lang="en-US" altLang="zh-CN" dirty="0"/>
              <a:t>{x=2.0mm x'=3.0mr y=2.0mm y'=3.0mm z=0.0mm DP/p=5.0% momentum=729.134GeV/c}</a:t>
            </a:r>
          </a:p>
          <a:p>
            <a:r>
              <a:rPr lang="en-US" altLang="zh-CN" dirty="0"/>
              <a:t>CR ;  </a:t>
            </a:r>
          </a:p>
          <a:p>
            <a:r>
              <a:rPr lang="en-US" altLang="zh-CN" dirty="0"/>
              <a:t>{ ENVEL ;  }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{--------------------}</a:t>
            </a:r>
          </a:p>
          <a:p>
            <a:r>
              <a:rPr lang="en-US" altLang="zh-CN" dirty="0"/>
              <a:t>IF I=1 ;</a:t>
            </a:r>
          </a:p>
          <a:p>
            <a:r>
              <a:rPr lang="en-US" altLang="zh-CN" dirty="0"/>
              <a:t> NEW_HUST ;</a:t>
            </a:r>
          </a:p>
          <a:p>
            <a:r>
              <a:rPr lang="en-US" altLang="zh-CN" dirty="0"/>
              <a:t>SR    1.024973e-03    6.855862e-03   -8.391451e-04    1.090739e-03  0    8.948052e-02 0 0 2 ;</a:t>
            </a:r>
          </a:p>
          <a:p>
            <a:r>
              <a:rPr lang="en-US" altLang="zh-CN" dirty="0"/>
              <a:t>SR    2.951764e-03    5.353268e-04    1.781606e-03   -1.174783e-03  0    8.948052e-02 0 0 2 ;</a:t>
            </a:r>
          </a:p>
          <a:p>
            <a:r>
              <a:rPr lang="en-US" altLang="zh-CN" dirty="0"/>
              <a:t>SR   -1.312752e-03   -2.767002e-03    2.958452e-03    7.005294e-04  0    8.948052e-02 0 0 2 ;</a:t>
            </a:r>
          </a:p>
          <a:p>
            <a:r>
              <a:rPr lang="en-US" altLang="zh-CN" dirty="0"/>
              <a:t>SR    2.289844e-03    3.236472e-03   -2.169524e-03   -2.923322e-04  0    8.948052e-02 0 0 2 ;</a:t>
            </a:r>
          </a:p>
          <a:p>
            <a:r>
              <a:rPr lang="en-US" altLang="zh-CN" dirty="0"/>
              <a:t>SR    1.465731e-03    9.206011e-04   -2.557512e-03   -3.937378e-03  0    8.948052e-02 0 0 2 ;</a:t>
            </a:r>
          </a:p>
          <a:p>
            <a:r>
              <a:rPr lang="en-US" altLang="zh-CN" dirty="0"/>
              <a:t>SR    1.410941e-03    2.540606e-03    2.539748e-03    3.321941e-03  0    8.948052e-02 0 0 2 ;</a:t>
            </a:r>
          </a:p>
          <a:p>
            <a:r>
              <a:rPr lang="en-US" altLang="zh-CN" dirty="0"/>
              <a:t>SR    1.948846e-03   -4.330865e-03    1.513903e-03    3.087031e-03  0    8.948052e-02 0 0 2 ;</a:t>
            </a:r>
          </a:p>
          <a:p>
            <a:r>
              <a:rPr lang="en-US" altLang="zh-CN" dirty="0"/>
              <a:t>SR    2.983634e-03   -2.996497e-03   -1.179814e-03   -4.976444e-05  0    8.948052e-02 0 0 2 ;</a:t>
            </a:r>
          </a:p>
          <a:p>
            <a:r>
              <a:rPr lang="en-US" altLang="zh-CN" dirty="0"/>
              <a:t>SR    2.397553e-03    2.840951e-03    2.151149e-03   -7.317508e-04  0    8.948052e-02 0 0 2 ;</a:t>
            </a:r>
          </a:p>
          <a:p>
            <a:r>
              <a:rPr lang="en-US" altLang="zh-CN" dirty="0"/>
              <a:t>SR    1.109693e-03    4.546072e-03    9.741105e-04   -5.056836e-03  0    8.948052e-02 0 0 2 ;</a:t>
            </a:r>
          </a:p>
          <a:p>
            <a:r>
              <a:rPr lang="en-US" altLang="zh-CN" dirty="0"/>
              <a:t>SR    1.095502e-04    1.365016e-03   -3.064103e-03    3.349646e-03  0    8.948052e-02 0 0 2 ;</a:t>
            </a:r>
          </a:p>
          <a:p>
            <a:r>
              <a:rPr lang="en-US" altLang="zh-CN" dirty="0"/>
              <a:t>SR    1.038375e-03    1.824175e-04    3.301975e-03    1.095775e-03  0    8.948052e-02 0 0 2 ;</a:t>
            </a:r>
          </a:p>
          <a:p>
            <a:r>
              <a:rPr lang="en-US" altLang="zh-CN" dirty="0"/>
              <a:t>SR   -3.438013e-04    4.871917e-03   -2.589867e-03   -1.082742e-03  0    8.948052e-02 0 0 2 ;</a:t>
            </a:r>
          </a:p>
          <a:p>
            <a:r>
              <a:rPr lang="en-US" altLang="zh-CN" dirty="0"/>
              <a:t>SR    2.789897e-03   -5.850191e-04    1.475218e-03    3.189672e-03  0    8.948052e-02 0 0 2 ;</a:t>
            </a:r>
          </a:p>
          <a:p>
            <a:r>
              <a:rPr lang="en-US" altLang="zh-CN" dirty="0"/>
              <a:t>SR   -1.870346e-03   -5.037393e-03   -1.254819e-03    2.753428e-03  0    8.948052e-02 0 0 2 ;</a:t>
            </a:r>
          </a:p>
          <a:p>
            <a:r>
              <a:rPr lang="en-US" altLang="zh-CN" dirty="0"/>
              <a:t>SR    1.143471e-03    2.017514e-03    2.952747e-03    2.478060e-03  0    8.948052e-02 0 0 2 ;</a:t>
            </a:r>
          </a:p>
          <a:p>
            <a:r>
              <a:rPr lang="en-US" altLang="zh-CN" dirty="0"/>
              <a:t>SR    1.335949e-03    2.887820e-03   -2.425464e-03    3.563982e-03  0    8.948052e-02 0 0 2 ;</a:t>
            </a:r>
          </a:p>
          <a:p>
            <a:r>
              <a:rPr lang="en-US" altLang="zh-CN" dirty="0"/>
              <a:t>SR    3.353043e-03    6.017762e-04    8.030259e-04   -1.140731e-03  0    8.948052e-02 0 0 2 ;</a:t>
            </a:r>
          </a:p>
          <a:p>
            <a:r>
              <a:rPr lang="en-US" altLang="zh-CN" dirty="0"/>
              <a:t>SR   -2.146806e-03   -1.765429e-03   -1.647924e-03    4.415956e-03  0    8.948052e-02 0 0 2 ;</a:t>
            </a:r>
          </a:p>
          <a:p>
            <a:r>
              <a:rPr lang="en-US" altLang="zh-CN" dirty="0"/>
              <a:t>SR    1.491135e-03   -4.563538e-03    2.197178e-03    1.745493e-03  0    8.948052e-02 0 0 2 ;</a:t>
            </a:r>
          </a:p>
          <a:p>
            <a:r>
              <a:rPr lang="en-US" altLang="zh-CN" dirty="0"/>
              <a:t>SR   -1.028337e-03    2.955795e-03    3.037992e-03    5.269173e-04  0    8.948052e-02 0 0 2 ;</a:t>
            </a:r>
          </a:p>
          <a:p>
            <a:r>
              <a:rPr lang="en-US" altLang="zh-CN" dirty="0"/>
              <a:t>SR    1.696172e-03    3.924604e-04    2.882505e-03    2.175419e-03  0    8.948052e-02 0 0 2 ;</a:t>
            </a:r>
          </a:p>
          <a:p>
            <a:r>
              <a:rPr lang="en-US" altLang="zh-CN" dirty="0"/>
              <a:t>SR    2.807785e-03   -1.121045e-04    1.063310e-03    3.852960e-03  0    8.948052e-02 0 0 2 ;</a:t>
            </a:r>
          </a:p>
          <a:p>
            <a:r>
              <a:rPr lang="en-US" altLang="zh-CN" dirty="0"/>
              <a:t>SR    7.618395e-04   -9.326143e-04   -3.311333e-03    1.538178e-03  0    8.948052e-02 0 0 2 ;</a:t>
            </a:r>
          </a:p>
          <a:p>
            <a:r>
              <a:rPr lang="en-US" altLang="zh-CN" dirty="0"/>
              <a:t>SR   -1.838095e-03    2.830889e-03   -2.669481e-03   -1.016993e-05  0    8.948052e-02 0 0 2 ;</a:t>
            </a:r>
          </a:p>
          <a:p>
            <a:r>
              <a:rPr lang="en-US" altLang="zh-CN" dirty="0"/>
              <a:t>SR   -2.401781e-03    4.419127e-03    1.457669e-03   -6.901694e-04  0    8.948052e-02 0 0 2 ;</a:t>
            </a:r>
          </a:p>
          <a:p>
            <a:r>
              <a:rPr lang="en-US" altLang="zh-CN" dirty="0"/>
              <a:t>SR   -2.004232e-03    3.191791e-04   -2.515967e-03    2.938748e-03  0    8.948052e-02 0 0 2 ;</a:t>
            </a:r>
          </a:p>
          <a:p>
            <a:r>
              <a:rPr lang="en-US" altLang="zh-CN" dirty="0"/>
              <a:t>SR    1.087255e-03    3.037679e-03    2.711890e-03    2.797219e-03  0    8.948052e-02 0 0 2 ;</a:t>
            </a:r>
          </a:p>
          <a:p>
            <a:r>
              <a:rPr lang="en-US" altLang="zh-CN" dirty="0"/>
              <a:t>SR   -8.934491e-04    4.216176e-03   -2.752401e-03    1.482992e-04  0    8.948052e-02 0 0 2 ;</a:t>
            </a:r>
          </a:p>
          <a:p>
            <a:r>
              <a:rPr lang="en-US" altLang="zh-CN" dirty="0"/>
              <a:t>SR    1.901655e-03   -4.681465e-03    1.242936e-03   -3.261069e-03  0    8.948052e-02 0 0 2 ;</a:t>
            </a:r>
          </a:p>
          <a:p>
            <a:r>
              <a:rPr lang="en-US" altLang="zh-CN" dirty="0"/>
              <a:t>SR    1.719662e-03    4.692465e-04   -2.608940e-03    3.346043e-03  0    8.948052e-02 0 0 2 ;</a:t>
            </a:r>
          </a:p>
          <a:p>
            <a:r>
              <a:rPr lang="en-US" altLang="zh-CN" dirty="0"/>
              <a:t>SR    2.633250e-03   -8.584888e-04    2.265676e-03    3.192794e-04  0    8.948052e-02 0 0 2 ;</a:t>
            </a:r>
          </a:p>
          <a:p>
            <a:r>
              <a:rPr lang="en-US" altLang="zh-CN" dirty="0"/>
              <a:t>SR    2.276722e-03    2.409187e-03   -1.949746e-03   -3.031221e-03  0    8.948052e-02 0 0 2 ;</a:t>
            </a:r>
          </a:p>
          <a:p>
            <a:r>
              <a:rPr lang="en-US" altLang="zh-CN" dirty="0"/>
              <a:t>SR   -2.341423e-03   -1.651875e-04    2.314967e-03    2.537929e-03  0    8.948052e-02 0 0 2 ;</a:t>
            </a:r>
          </a:p>
          <a:p>
            <a:r>
              <a:rPr lang="en-US" altLang="zh-CN" dirty="0"/>
              <a:t>SR    2.078587e-03   -7.805113e-04   -2.540367e-03    2.483627e-03  0    8.948052e-02 0 0 2 ;</a:t>
            </a:r>
          </a:p>
          <a:p>
            <a:r>
              <a:rPr lang="en-US" altLang="zh-CN" dirty="0"/>
              <a:t>SR    1.158702e-03   -4.676714e-03    1.940007e-03   -3.306270e-03  0    8.948052e-02 0 0 2 ;</a:t>
            </a:r>
          </a:p>
          <a:p>
            <a:r>
              <a:rPr lang="en-US" altLang="zh-CN" dirty="0"/>
              <a:t>SR   -3.069620e-03    3.455069e-03   -5.244333e-05   -1.016357e-03  0    8.948052e-02 0 0 2 ;</a:t>
            </a:r>
          </a:p>
          <a:p>
            <a:r>
              <a:rPr lang="en-US" altLang="zh-CN" dirty="0"/>
              <a:t>SR   -2.366436e-03    4.535015e-03    1.046344e-03    2.223050e-03  0    8.948052e-02 0 0 2 ;</a:t>
            </a:r>
          </a:p>
          <a:p>
            <a:r>
              <a:rPr lang="en-US" altLang="zh-CN" dirty="0"/>
              <a:t>SR    7.072730e-04   -5.416966e-03   -1.070429e-03    4.398645e-03  0    8.948052e-02 0 0 2 ;</a:t>
            </a:r>
          </a:p>
          <a:p>
            <a:r>
              <a:rPr lang="en-US" altLang="zh-CN" dirty="0"/>
              <a:t>SR    1.620362e-03   -2.909313e-04   -5.922884e-04    6.519073e-03  0    8.948052e-02 0 0 2 ;</a:t>
            </a:r>
          </a:p>
          <a:p>
            <a:r>
              <a:rPr lang="en-US" altLang="zh-CN" dirty="0"/>
              <a:t>SR    8.689053e-04    4.299207e-03    7.881592e-04   -5.607813e-03  0    8.948052e-02 0 0 2 ;</a:t>
            </a:r>
          </a:p>
          <a:p>
            <a:r>
              <a:rPr lang="en-US" altLang="zh-CN" dirty="0"/>
              <a:t>SR    1.566208e-03    2.800275e-03    1.639184e-03    4.980636e-03  0    8.948052e-02 0 0 2 ;</a:t>
            </a:r>
          </a:p>
          <a:p>
            <a:r>
              <a:rPr lang="en-US" altLang="zh-CN" dirty="0"/>
              <a:t>SR   -1.882969e-04   -4.890396e-03    2.210958e-03    3.118457e-03  0    8.948052e-02 0 0 2 ;</a:t>
            </a:r>
          </a:p>
          <a:p>
            <a:r>
              <a:rPr lang="en-US" altLang="zh-CN" dirty="0"/>
              <a:t>SR    1.573918e-03   -5.878558e-03   -8.969004e-04    2.573667e-03  0    8.948052e-02 0 0 2 ;</a:t>
            </a:r>
          </a:p>
          <a:p>
            <a:r>
              <a:rPr lang="en-US" altLang="zh-CN" dirty="0"/>
              <a:t>SR   -1.079740e-03    2.782495e-03    3.059229e-03   -4.241642e-04  0    8.948052e-02 0 0 2 ;</a:t>
            </a:r>
          </a:p>
          <a:p>
            <a:r>
              <a:rPr lang="en-US" altLang="zh-CN" dirty="0"/>
              <a:t>SR    1.774599e-03   -4.381977e-03    1.587629e-03   -3.318678e-03  0    8.948052e-02 0 0 2 ;</a:t>
            </a:r>
          </a:p>
          <a:p>
            <a:r>
              <a:rPr lang="en-US" altLang="zh-CN" dirty="0"/>
              <a:t>SR   -7.473915e-04    3.049551e-03    2.783654e-03    2.967217e-03  0    8.948052e-02 0 0 2 ;</a:t>
            </a:r>
          </a:p>
          <a:p>
            <a:r>
              <a:rPr lang="en-US" altLang="zh-CN" dirty="0"/>
              <a:t>SR    2.483922e-03    4.374951e-04    9.304018e-04    4.873669e-03  0    8.948052e-02 0 0 2 ;</a:t>
            </a:r>
          </a:p>
          <a:p>
            <a:r>
              <a:rPr lang="en-US" altLang="zh-CN" dirty="0"/>
              <a:t>SR    2.287799e-03    1.617002e-03   -2.746762e-04   -5.408797e-03  0    8.948052e-02 0 0 2 ;</a:t>
            </a:r>
          </a:p>
          <a:p>
            <a:r>
              <a:rPr lang="en-US" altLang="zh-CN" dirty="0"/>
              <a:t>SR    1.300503e-03    3.538570e-03    2.451592e-03   -2.892057e-03  0    8.948052e-02 0 0 2 ;</a:t>
            </a:r>
          </a:p>
          <a:p>
            <a:r>
              <a:rPr lang="en-US" altLang="zh-CN" dirty="0"/>
              <a:t>SR    1.294734e-03   -7.436951e-04    1.055826e-03    6.548329e-03  0    8.948052e-02 0 0 2 ;</a:t>
            </a:r>
          </a:p>
          <a:p>
            <a:r>
              <a:rPr lang="en-US" altLang="zh-CN" dirty="0"/>
              <a:t>SR    2.374508e-03    3.353499e-03    1.986416e-03   -9.976194e-04  0    8.948052e-02 0 0 2 ;</a:t>
            </a:r>
          </a:p>
          <a:p>
            <a:r>
              <a:rPr lang="en-US" altLang="zh-CN" dirty="0"/>
              <a:t>SR    6.539549e-04    4.215741e-03   -2.816339e-03   -3.039941e-04  0    8.948052e-02 0 0 2 ;</a:t>
            </a:r>
          </a:p>
          <a:p>
            <a:r>
              <a:rPr lang="en-US" altLang="zh-CN" dirty="0"/>
              <a:t>SR    1.546779e-03   -1.491932e-03    7.475625e-04   -6.361753e-03  0    8.948052e-02 0 0 2 ;</a:t>
            </a:r>
          </a:p>
          <a:p>
            <a:r>
              <a:rPr lang="en-US" altLang="zh-CN" dirty="0"/>
              <a:t>SR   -9.051133e-04   -8.087974e-04   -1.610708e-03    6.318315e-03  0    8.948052e-02 0 0 2 ;</a:t>
            </a:r>
          </a:p>
          <a:p>
            <a:r>
              <a:rPr lang="en-US" altLang="zh-CN" dirty="0"/>
              <a:t>SR    2.408611e-03    1.166165e-03   -1.229326e-03   -4.616445e-03  0    8.948052e-02 0 0 2 ;</a:t>
            </a:r>
          </a:p>
          <a:p>
            <a:r>
              <a:rPr lang="en-US" altLang="zh-CN" dirty="0"/>
              <a:t>SR   -1.721753e-03    2.700871e-03   -2.569107e-03    2.244001e-03  0    8.948052e-02 0 0 2 ;</a:t>
            </a:r>
          </a:p>
          <a:p>
            <a:r>
              <a:rPr lang="en-US" altLang="zh-CN" dirty="0"/>
              <a:t>SR   -3.269716e-03    2.134917e-04    9.122996e-04    1.814156e-03  0    8.948052e-02 0 0 2 ;</a:t>
            </a:r>
          </a:p>
          <a:p>
            <a:r>
              <a:rPr lang="en-US" altLang="zh-CN" dirty="0"/>
              <a:t>SR   -2.358735e-04    1.838892e-04    1.969044e-03    6.177180e-03  0    8.948052e-02 0 0 2 ;</a:t>
            </a:r>
          </a:p>
          <a:p>
            <a:r>
              <a:rPr lang="en-US" altLang="zh-CN" dirty="0"/>
              <a:t>SR    1.591166e-03    1.798399e-03    2.706681e-03   -2.783837e-03  0    8.948052e-02 0 0 2 ;</a:t>
            </a:r>
          </a:p>
          <a:p>
            <a:r>
              <a:rPr lang="en-US" altLang="zh-CN" dirty="0"/>
              <a:t>SR   -2.462098e-03    1.479865e-03   -2.233951e-03   -1.819036e-03  0    8.948052e-02 0 0 2 ;</a:t>
            </a:r>
          </a:p>
          <a:p>
            <a:r>
              <a:rPr lang="en-US" altLang="zh-CN" dirty="0"/>
              <a:t>SR    2.315127e-03   -2.404329e-04    1.213263e-03    4.982126e-03  0    8.948052e-02 0 0 2 ;</a:t>
            </a:r>
          </a:p>
          <a:p>
            <a:r>
              <a:rPr lang="en-US" altLang="zh-CN" dirty="0"/>
              <a:t>SR   -2.712476e-03   -3.319688e-04    8.669791e-04    4.347848e-03  0    8.948052e-02 0 0 2 ;</a:t>
            </a:r>
          </a:p>
          <a:p>
            <a:r>
              <a:rPr lang="en-US" altLang="zh-CN" dirty="0"/>
              <a:t>SR    3.316929e-03    2.384537e-03    6.279076e-05    1.625453e-04  0    8.948052e-02 0 0 2 ;</a:t>
            </a:r>
          </a:p>
          <a:p>
            <a:r>
              <a:rPr lang="en-US" altLang="zh-CN" dirty="0"/>
              <a:t>SR    1.940353e-03    4.690830e-03    1.639433e-03   -2.148563e-03  0    8.948052e-02 0 0 2 ;</a:t>
            </a:r>
          </a:p>
          <a:p>
            <a:r>
              <a:rPr lang="en-US" altLang="zh-CN" dirty="0"/>
              <a:t>SR    9.240384e-05   -5.452486e-03    1.126422e-03    4.544771e-03  0    8.948052e-02 0 0 2 ;</a:t>
            </a:r>
          </a:p>
          <a:p>
            <a:r>
              <a:rPr lang="en-US" altLang="zh-CN" dirty="0"/>
              <a:t>SR    1.984673e-03    1.428138e-03    5.599827e-04    5.889278e-03  0    8.948052e-02 0 0 2 ;</a:t>
            </a:r>
          </a:p>
          <a:p>
            <a:r>
              <a:rPr lang="en-US" altLang="zh-CN" dirty="0"/>
              <a:t>SR    1.645130e-03   -5.060758e-03   -1.919670e-03    1.135605e-03  0    8.948052e-02 0 0 2 ;</a:t>
            </a:r>
          </a:p>
          <a:p>
            <a:r>
              <a:rPr lang="en-US" altLang="zh-CN" dirty="0"/>
              <a:t>SR   -3.563905e-04    4.441748e-03   -7.255814e-04   -5.789662e-03  0    8.948052e-02 0 0 2 ;</a:t>
            </a:r>
          </a:p>
          <a:p>
            <a:r>
              <a:rPr lang="en-US" altLang="zh-CN" dirty="0"/>
              <a:t>SR    2.679447e-03    2.092910e-03    1.639239e-03    2.562067e-03  0    8.948052e-02 0 0 2 ;</a:t>
            </a:r>
          </a:p>
          <a:p>
            <a:r>
              <a:rPr lang="en-US" altLang="zh-CN" dirty="0"/>
              <a:t>SR    2.172897e-03   -3.290799e-03    7.826018e-04    4.574717e-03  0    8.948052e-02 0 0 2 ;</a:t>
            </a:r>
          </a:p>
          <a:p>
            <a:r>
              <a:rPr lang="en-US" altLang="zh-CN" dirty="0"/>
              <a:t>SR    3.071168e-03    1.517721e-05    7.952616e-04    3.167835e-03  0    8.948052e-02 0 0 2 ;</a:t>
            </a:r>
          </a:p>
          <a:p>
            <a:r>
              <a:rPr lang="en-US" altLang="zh-CN" dirty="0"/>
              <a:t>SR    5.295260e-04    2.941535e-03   -2.779206e-03    3.292804e-03  0    8.948052e-02 0 0 2 ;</a:t>
            </a:r>
          </a:p>
          <a:p>
            <a:r>
              <a:rPr lang="en-US" altLang="zh-CN" dirty="0"/>
              <a:t>SR    2.746625e-03   -1.320944e-03    1.672350e-03   -2.649958e-03  0    8.948052e-02 0 0 2 ;</a:t>
            </a:r>
          </a:p>
          <a:p>
            <a:r>
              <a:rPr lang="en-US" altLang="zh-CN" dirty="0"/>
              <a:t>SR    4.479947e-04   -2.383378e-03   -1.209325e-03    6.552292e-03  0    8.948052e-02 0 0 2 ;</a:t>
            </a:r>
          </a:p>
          <a:p>
            <a:r>
              <a:rPr lang="en-US" altLang="zh-CN" dirty="0"/>
              <a:t>SR    1.666154e-03    8.837893e-04    2.271082e-03   -4.363237e-03  0    8.948052e-02 0 0 2 ;</a:t>
            </a:r>
          </a:p>
          <a:p>
            <a:r>
              <a:rPr lang="en-US" altLang="zh-CN" dirty="0"/>
              <a:t>SR   -2.649257e-03    3.158534e-03    5.340310e-04    3.568759e-03  0    8.948052e-02 0 0 2 ;</a:t>
            </a:r>
          </a:p>
          <a:p>
            <a:r>
              <a:rPr lang="en-US" altLang="zh-CN" dirty="0"/>
              <a:t>SR    1.301444e-03    2.564898e-03    2.720740e-03    2.811247e-03  0    8.948052e-02 0 0 2 ;</a:t>
            </a:r>
          </a:p>
          <a:p>
            <a:r>
              <a:rPr lang="en-US" altLang="zh-CN" dirty="0"/>
              <a:t>SR    2.127405e-03   -2.321587e-03   -2.310069e-03    2.360992e-03  0    8.948052e-02 0 0 2 ;</a:t>
            </a:r>
          </a:p>
          <a:p>
            <a:r>
              <a:rPr lang="en-US" altLang="zh-CN" dirty="0"/>
              <a:t>SR    2.013505e-03    9.776994e-04    2.790412e-03   -9.612414e-04  0    8.948052e-02 0 0 2 ;</a:t>
            </a:r>
          </a:p>
          <a:p>
            <a:r>
              <a:rPr lang="en-US" altLang="zh-CN" dirty="0"/>
              <a:t>SR   -1.251458e-03    2.485133e-03    3.052902e-03   -2.928193e-04  0    8.948052e-02 0 0 2 ;</a:t>
            </a:r>
          </a:p>
          <a:p>
            <a:r>
              <a:rPr lang="en-US" altLang="zh-CN" dirty="0"/>
              <a:t>SR    1.265300e-03    3.504872e-03    2.672799e-03    1.952178e-03  0    8.948052e-02 0 0 2 ;</a:t>
            </a:r>
          </a:p>
          <a:p>
            <a:r>
              <a:rPr lang="en-US" altLang="zh-CN" dirty="0"/>
              <a:t>SR   -2.954000e-03   -1.416469e-03   -1.091005e-04    3.757668e-03  0    8.948052e-02 0 0 2 ;</a:t>
            </a:r>
          </a:p>
          <a:p>
            <a:r>
              <a:rPr lang="en-US" altLang="zh-CN" dirty="0"/>
              <a:t>SR    1.390717e-03    1.779227e-04   -2.990501e-03    2.504407e-03  0    8.948052e-02 0 0 2 ;</a:t>
            </a:r>
          </a:p>
          <a:p>
            <a:r>
              <a:rPr lang="en-US" altLang="zh-CN" dirty="0"/>
              <a:t>SR    1.244459e-03    5.620939e-03   -1.495942e-03    2.695916e-03  0    8.948052e-02 0 0 2 ;</a:t>
            </a:r>
          </a:p>
          <a:p>
            <a:r>
              <a:rPr lang="en-US" altLang="zh-CN" dirty="0"/>
              <a:t>SR   -1.132282e-03    3.145029e-03    1.465937e-03    5.532092e-03  0    8.948052e-02 0 0 2 ;</a:t>
            </a:r>
          </a:p>
          <a:p>
            <a:r>
              <a:rPr lang="en-US" altLang="zh-CN" dirty="0"/>
              <a:t>SR   -1.646898e-03   -3.736163e-03    2.282412e-03    2.432290e-03  0    8.948052e-02 0 0 2 ;</a:t>
            </a:r>
          </a:p>
          <a:p>
            <a:r>
              <a:rPr lang="en-US" altLang="zh-CN" dirty="0"/>
              <a:t>SR    1.083791e-03    5.744163e-03   -1.107090e-03    3.497575e-03  0    8.948052e-02 0 0 2 ;</a:t>
            </a:r>
          </a:p>
          <a:p>
            <a:r>
              <a:rPr lang="en-US" altLang="zh-CN" dirty="0"/>
              <a:t>SR   -1.163198e-03    1.926410e-03   -3.134772e-03   -1.096820e-03  0    8.948052e-02 0 0 2 ;</a:t>
            </a:r>
          </a:p>
          <a:p>
            <a:r>
              <a:rPr lang="en-US" altLang="zh-CN" dirty="0"/>
              <a:t>SR    9.406855e-04    1.883541e-03    2.546062e-03   -4.344276e-03  0    8.948052e-02 0 0 2 ;</a:t>
            </a:r>
          </a:p>
          <a:p>
            <a:r>
              <a:rPr lang="en-US" altLang="zh-CN" dirty="0"/>
              <a:t>SR    2.662362e-03   -1.701676e-03   -1.869405e-03    2.181651e-03  0    8.948052e-02 0 0 2 ;</a:t>
            </a:r>
          </a:p>
          <a:p>
            <a:r>
              <a:rPr lang="en-US" altLang="zh-CN" dirty="0"/>
              <a:t>SR    3.065166e-03   -1.616974e-03   -9.468349e-04   -2.525352e-03  0    8.948052e-02 0 0 2 ;</a:t>
            </a:r>
          </a:p>
          <a:p>
            <a:r>
              <a:rPr lang="en-US" altLang="zh-CN" dirty="0"/>
              <a:t>SR   -3.156167e-03    2.214393e-03    1.094970e-03   -3.161669e-04  0    8.948052e-02 0 0 2 ;</a:t>
            </a:r>
          </a:p>
          <a:p>
            <a:r>
              <a:rPr lang="en-US" altLang="zh-CN" dirty="0"/>
              <a:t>SR    1.020362e-03    1.633063e-04    2.919131e-03    3.509140e-03  0    8.948052e-02 0 0 2 ;</a:t>
            </a:r>
          </a:p>
          <a:p>
            <a:r>
              <a:rPr lang="en-US" altLang="zh-CN" dirty="0"/>
              <a:t>SR    2.063758e-04    1.634657e-04   -2.219695e-04    7.470038e-03  0    8.948052e-02 0 0 2 ;</a:t>
            </a:r>
          </a:p>
          <a:p>
            <a:r>
              <a:rPr lang="en-US" altLang="zh-CN" dirty="0"/>
              <a:t>SR    9.520991e-04   -1.443530e-03   -3.269197e-03   -9.632292e-04  0    8.948052e-02 0 0 2 ;</a:t>
            </a:r>
          </a:p>
          <a:p>
            <a:r>
              <a:rPr lang="en-US" altLang="zh-CN" dirty="0"/>
              <a:t>SR    5.209340e-04    3.861067e-03   -1.830833e-03   -4.970358e-03  0    8.948052e-02 0 0 2 ;</a:t>
            </a:r>
          </a:p>
          <a:p>
            <a:r>
              <a:rPr lang="en-US" altLang="zh-CN" dirty="0"/>
              <a:t>SR   -2.576749e-03    1.306577e-03    1.875393e-03   -2.811546e-03  0    8.948052e-02 0 0 2 ;</a:t>
            </a:r>
          </a:p>
          <a:p>
            <a:r>
              <a:rPr lang="en-US" altLang="zh-CN" dirty="0"/>
              <a:t>SR   -1.731294e-03   -8.380512e-04    2.913626e-03    1.674245e-03  0    8.948052e-02 0 0 2 ;</a:t>
            </a:r>
          </a:p>
          <a:p>
            <a:r>
              <a:rPr lang="en-US" altLang="zh-CN" dirty="0"/>
              <a:t>SR    6.631625e-04   -2.313826e-03    3.197308e-03   -1.391206e-03  0    8.948052e-02 0 0 2 ;</a:t>
            </a:r>
          </a:p>
          <a:p>
            <a:r>
              <a:rPr lang="en-US" altLang="zh-CN" dirty="0"/>
              <a:t>SR    3.795964e-04    3.751959e-03    1.358035e-03    5.748270e-03  0    8.948052e-02 0 0 2 ;</a:t>
            </a:r>
          </a:p>
          <a:p>
            <a:r>
              <a:rPr lang="en-US" altLang="zh-CN" dirty="0"/>
              <a:t>SR    4.479082e-04    2.133207e-03    1.646823e-03   -6.190721e-03  0    8.948052e-02 0 0 2 ;</a:t>
            </a:r>
          </a:p>
          <a:p>
            <a:r>
              <a:rPr lang="en-US" altLang="zh-CN" dirty="0"/>
              <a:t>SR    2.367898e-03   -1.329536e-04    2.381875e-03    2.105986e-03  0    8.948052e-02 0 0 2 ;</a:t>
            </a:r>
          </a:p>
          <a:p>
            <a:r>
              <a:rPr lang="en-US" altLang="zh-CN" dirty="0"/>
              <a:t>SR    1.807060e-03   -1.941993e-03    1.737155e-03   -4.860798e-03  0    8.948052e-02 0 0 2 ;</a:t>
            </a:r>
          </a:p>
          <a:p>
            <a:r>
              <a:rPr lang="en-US" altLang="zh-CN" dirty="0"/>
              <a:t>SR    4.024000e-04    4.059166e-03   -5.931863e-04    6.116690e-03  0    8.948052e-02 0 0 2 ;</a:t>
            </a:r>
          </a:p>
          <a:p>
            <a:r>
              <a:rPr lang="en-US" altLang="zh-CN" dirty="0"/>
              <a:t>SR    1.111238e-03   -5.954752e-04    2.912782e-03   -3.356585e-03  0    8.948052e-02 0 0 2 ;</a:t>
            </a:r>
          </a:p>
          <a:p>
            <a:r>
              <a:rPr lang="en-US" altLang="zh-CN" dirty="0"/>
              <a:t>SR    1.690034e-03   -1.885929e-03   -1.381728e-03    5.550801e-03  0    8.948052e-02 0 0 2 ;</a:t>
            </a:r>
          </a:p>
          <a:p>
            <a:r>
              <a:rPr lang="en-US" altLang="zh-CN" dirty="0"/>
              <a:t>SR    8.441877e-04   -6.513273e-03   -3.964671e-04    3.135779e-03  0    8.948052e-02 0 0 2 ;</a:t>
            </a:r>
          </a:p>
          <a:p>
            <a:r>
              <a:rPr lang="en-US" altLang="zh-CN" dirty="0"/>
              <a:t>SR    3.001116e-03    1.184590e-03   -9.821935e-04    3.009933e-03  0    8.948052e-02 0 0 2 ;</a:t>
            </a:r>
          </a:p>
          <a:p>
            <a:r>
              <a:rPr lang="en-US" altLang="zh-CN" dirty="0"/>
              <a:t>SR    3.155991e-03    2.664388e-03    8.425939e-04   -3.937271e-04  0    8.948052e-02 0 0 2 ;</a:t>
            </a:r>
          </a:p>
          <a:p>
            <a:r>
              <a:rPr lang="en-US" altLang="zh-CN" dirty="0"/>
              <a:t>SR   -2.117312e-03   -9.065461e-04   -1.023102e-03    5.480554e-03  0    8.948052e-02 0 0 2 ;</a:t>
            </a:r>
          </a:p>
          <a:p>
            <a:r>
              <a:rPr lang="en-US" altLang="zh-CN" dirty="0"/>
              <a:t>SR    1.435117e-03    6.144814e-03    1.353836e-03   -7.860310e-04  0    8.948052e-02 0 0 2 ;</a:t>
            </a:r>
          </a:p>
          <a:p>
            <a:r>
              <a:rPr lang="en-US" altLang="zh-CN" dirty="0"/>
              <a:t>SR   -2.434496e-03    2.962127e-03   -2.098470e-03   -2.013396e-04  0    8.948052e-02 0 0 2 ;</a:t>
            </a:r>
          </a:p>
          <a:p>
            <a:r>
              <a:rPr lang="en-US" altLang="zh-CN" dirty="0"/>
              <a:t>SR    1.154911e-03   -2.595166e-03    2.815402e-03   -2.644482e-03  0    8.948052e-02 0 0 2 ;</a:t>
            </a:r>
          </a:p>
          <a:p>
            <a:r>
              <a:rPr lang="en-US" altLang="zh-CN" dirty="0"/>
              <a:t>SR   -2.768905e-03    3.283194e-03    1.057361e-03    2.265402e-03  0    8.948052e-02 0 0 2 ;</a:t>
            </a:r>
          </a:p>
          <a:p>
            <a:r>
              <a:rPr lang="en-US" altLang="zh-CN" dirty="0"/>
              <a:t>SR    2.988204e-03   -2.262334e-03    1.944765e-04   -3.155314e-03  0    8.948052e-02 0 0 2 ;</a:t>
            </a:r>
          </a:p>
          <a:p>
            <a:r>
              <a:rPr lang="en-US" altLang="zh-CN" dirty="0"/>
              <a:t>SR    1.961423e-03    5.609646e-03    1.242224e-03   -1.745906e-04  0    8.948052e-02 0 0 2 ;</a:t>
            </a:r>
          </a:p>
          <a:p>
            <a:r>
              <a:rPr lang="en-US" altLang="zh-CN" dirty="0"/>
              <a:t>SR    1.919360e-03    4.344879e-03    8.815323e-04    4.109458e-03  0    8.948052e-02 0 0 2 ;</a:t>
            </a:r>
          </a:p>
          <a:p>
            <a:r>
              <a:rPr lang="en-US" altLang="zh-CN" dirty="0"/>
              <a:t>SR   -1.719521e-03   -4.223954e-03    1.881768e-03    2.927691e-03  0    8.948052e-02 0 0 2 ;</a:t>
            </a:r>
          </a:p>
          <a:p>
            <a:r>
              <a:rPr lang="en-US" altLang="zh-CN" dirty="0"/>
              <a:t>SR    2.311332e-03   -3.514852e-03    1.879458e-03   -1.773419e-03  0    8.948052e-02 0 0 2 ;</a:t>
            </a:r>
          </a:p>
          <a:p>
            <a:r>
              <a:rPr lang="en-US" altLang="zh-CN" dirty="0"/>
              <a:t>SR   -2.023800e-03    2.718457e-03   -2.142376e-03    2.996232e-03  0    8.948052e-02 0 0 2 ;</a:t>
            </a:r>
          </a:p>
          <a:p>
            <a:r>
              <a:rPr lang="en-US" altLang="zh-CN" dirty="0"/>
              <a:t>SR    1.850002e-03    3.412287e-04    2.766348e-03    2.297414e-03  0    8.948052e-02 0 0 2 ;</a:t>
            </a:r>
          </a:p>
          <a:p>
            <a:r>
              <a:rPr lang="en-US" altLang="zh-CN" dirty="0"/>
              <a:t>SR   -2.667314e-03    4.184373e-03    3.603078e-04    2.340084e-03  0    8.948052e-02 0 0 2 ;</a:t>
            </a:r>
          </a:p>
          <a:p>
            <a:r>
              <a:rPr lang="en-US" altLang="zh-CN" dirty="0"/>
              <a:t>SR    2.387075e-03   -1.671120e-03   -2.412640e-03    7.511309e-04  0    8.948052e-02 0 0 2 ;</a:t>
            </a:r>
          </a:p>
          <a:p>
            <a:r>
              <a:rPr lang="en-US" altLang="zh-CN" dirty="0"/>
              <a:t>SR   -1.875291e-03    1.069554e-03    3.923266e-04    6.184747e-03  0    8.948052e-02 0 0 2 ;</a:t>
            </a:r>
          </a:p>
          <a:p>
            <a:r>
              <a:rPr lang="en-US" altLang="zh-CN" dirty="0"/>
              <a:t>SR    2.243432e-04   -3.309996e-03    3.132197e-03   -1.177615e-04  0    8.948052e-02 0 0 2 ;</a:t>
            </a:r>
          </a:p>
          <a:p>
            <a:r>
              <a:rPr lang="en-US" altLang="zh-CN" dirty="0"/>
              <a:t>SR   -3.199146e-03   -1.720401e-03    9.684806e-04    1.409953e-03  0    8.948052e-02 0 0 2 ;</a:t>
            </a:r>
          </a:p>
          <a:p>
            <a:r>
              <a:rPr lang="en-US" altLang="zh-CN" dirty="0"/>
              <a:t>SR    2.423563e-03    2.869587e-03    3.623128e-04    4.521264e-03  0    8.948052e-02 0 0 2 ;</a:t>
            </a:r>
          </a:p>
          <a:p>
            <a:r>
              <a:rPr lang="en-US" altLang="zh-CN" dirty="0"/>
              <a:t>SR   -8.598703e-04    6.273642e-03    1.598975e-03    1.325245e-03  0    8.948052e-02 0 0 2 ;</a:t>
            </a:r>
          </a:p>
          <a:p>
            <a:r>
              <a:rPr lang="en-US" altLang="zh-CN" dirty="0"/>
              <a:t>SR    2.287781e-03   -3.469751e-03    1.965195e-03    1.563264e-03  0    8.948052e-02 0 0 2 ;</a:t>
            </a:r>
          </a:p>
          <a:p>
            <a:r>
              <a:rPr lang="en-US" altLang="zh-CN" dirty="0"/>
              <a:t>SR   -5.791991e-04    6.437346e-04    9.254944e-04    7.096625e-03  0    8.948052e-02 0 0 2 ;</a:t>
            </a:r>
          </a:p>
          <a:p>
            <a:r>
              <a:rPr lang="en-US" altLang="zh-CN" dirty="0"/>
              <a:t>SR    2.632097e-03   -3.931264e-03   -1.374329e-03   -5.570003e-04  0    8.948052e-02 0 0 2 ;</a:t>
            </a:r>
          </a:p>
          <a:p>
            <a:r>
              <a:rPr lang="en-US" altLang="zh-CN" dirty="0"/>
              <a:t>SR   -7.079450e-04    3.473120e-03    2.533387e-03    3.523553e-03  0    8.948052e-02 0 0 2 ;</a:t>
            </a:r>
          </a:p>
          <a:p>
            <a:r>
              <a:rPr lang="en-US" altLang="zh-CN" dirty="0"/>
              <a:t>SR    9.589904e-04    1.248964e-03    2.062967e-03   -5.561031e-03  0    8.948052e-02 0 0 2 ;</a:t>
            </a:r>
          </a:p>
          <a:p>
            <a:r>
              <a:rPr lang="en-US" altLang="zh-CN" dirty="0"/>
              <a:t>SR   -1.557947e-03   -5.788501e-03    8.551227e-04    2.870582e-03  0    8.948052e-02 0 0 2 ;</a:t>
            </a:r>
          </a:p>
          <a:p>
            <a:r>
              <a:rPr lang="en-US" altLang="zh-CN" dirty="0"/>
              <a:t>SR    8.918773e-04    2.301498e-03    1.008875e-04    6.874141e-03  0    8.948052e-02 0 0 2 ;</a:t>
            </a:r>
          </a:p>
          <a:p>
            <a:r>
              <a:rPr lang="en-US" altLang="zh-CN" dirty="0"/>
              <a:t>SR    2.905558e-03    1.726886e-03   -1.776665e-03   -8.960166e-05  0    8.948052e-02 0 0 2 ;</a:t>
            </a:r>
          </a:p>
          <a:p>
            <a:r>
              <a:rPr lang="en-US" altLang="zh-CN" dirty="0"/>
              <a:t>SR    3.055082e-03    2.234411e-03    1.301568e-03    7.876847e-04  0    8.948052e-02 0 0 2 ;</a:t>
            </a:r>
          </a:p>
          <a:p>
            <a:r>
              <a:rPr lang="en-US" altLang="zh-CN" dirty="0"/>
              <a:t>SR    5.762368e-04    6.099251e-03    1.696679e-03    2.075047e-03  0    8.948052e-02 0 0 2 ;</a:t>
            </a:r>
          </a:p>
          <a:p>
            <a:r>
              <a:rPr lang="en-US" altLang="zh-CN" dirty="0"/>
              <a:t>SR    1.080935e-03   -7.297182e-04   -3.311338e-03   -5.484995e-05  0    8.948052e-02 0 0 2 ;</a:t>
            </a:r>
          </a:p>
          <a:p>
            <a:r>
              <a:rPr lang="en-US" altLang="zh-CN" dirty="0"/>
              <a:t>SR   -1.748812e-03    2.672488e-03    2.561919e-03   -2.219503e-03  0    8.948052e-02 0 0 2 ;</a:t>
            </a:r>
          </a:p>
          <a:p>
            <a:r>
              <a:rPr lang="en-US" altLang="zh-CN" dirty="0"/>
              <a:t>SR   -6.343343e-04    3.016126e-05    3.369271e-03   -1.508293e-03  0    8.948052e-02 0 0 2 ;</a:t>
            </a:r>
          </a:p>
          <a:p>
            <a:r>
              <a:rPr lang="en-US" altLang="zh-CN" dirty="0"/>
              <a:t>SR    2.684481e-03    2.481479e-03    6.722305e-04    3.863475e-03  0    8.948052e-02 0 0 2 ;</a:t>
            </a:r>
          </a:p>
          <a:p>
            <a:r>
              <a:rPr lang="en-US" altLang="zh-CN" dirty="0"/>
              <a:t>SR    1.911512e-03    2.148964e-03   -1.221711e-03   -5.291528e-03  0    8.948052e-02 0 0 2 ;</a:t>
            </a:r>
          </a:p>
          <a:p>
            <a:r>
              <a:rPr lang="en-US" altLang="zh-CN" dirty="0"/>
              <a:t>SR   -3.430687e-04    5.238886e-03   -2.329844e-03    1.827117e-03  0    8.948052e-02 0 0 2 ;</a:t>
            </a:r>
          </a:p>
          <a:p>
            <a:r>
              <a:rPr lang="en-US" altLang="zh-CN" dirty="0"/>
              <a:t>SR    3.315153e-03    1.370571e-03    7.093423e-04   -1.263211e-03  0    8.948052e-02 0 0 2 ;</a:t>
            </a:r>
          </a:p>
          <a:p>
            <a:r>
              <a:rPr lang="en-US" altLang="zh-CN" dirty="0"/>
              <a:t>SR   -2.891103e-03    1.812867e-03    1.701146e-03    1.137735e-03  0    8.948052e-02 0 0 2 ;</a:t>
            </a:r>
          </a:p>
          <a:p>
            <a:r>
              <a:rPr lang="en-US" altLang="zh-CN" dirty="0"/>
              <a:t>SR    1.600985e-03   -2.359327e-03   -2.827341e-03   -1.485773e-03  0    8.948052e-02 0 0 2 ;</a:t>
            </a:r>
          </a:p>
          <a:p>
            <a:r>
              <a:rPr lang="en-US" altLang="zh-CN" dirty="0"/>
              <a:t>SR    1.452506e-03    3.084734e-03    2.780789e-03   -1.240558e-03  0    8.948052e-02 0 0 2 ;</a:t>
            </a:r>
          </a:p>
          <a:p>
            <a:r>
              <a:rPr lang="en-US" altLang="zh-CN" dirty="0"/>
              <a:t>SR    1.501700e-03    2.385312e-04    2.312446e-03   -4.613417e-03  0    8.948052e-02 0 0 2 ;</a:t>
            </a:r>
          </a:p>
          <a:p>
            <a:r>
              <a:rPr lang="en-US" altLang="zh-CN" dirty="0"/>
              <a:t>SR    2.047946e-03    9.286216e-04   -1.854178e-03    4.510264e-03  0    8.948052e-02 0 0 2 ;</a:t>
            </a:r>
          </a:p>
          <a:p>
            <a:r>
              <a:rPr lang="en-US" altLang="zh-CN" dirty="0"/>
              <a:t>SR    2.684843e-03   -4.221397e-03    4.872565e-04   -2.059105e-03  0    8.948052e-02 0 0 2 ;</a:t>
            </a:r>
          </a:p>
          <a:p>
            <a:r>
              <a:rPr lang="en-US" altLang="zh-CN" dirty="0"/>
              <a:t>SR   -1.412250e-03    3.704445e-03   -2.593947e-03    1.572400e-03  0    8.948052e-02 0 0 2 ;</a:t>
            </a:r>
          </a:p>
          <a:p>
            <a:r>
              <a:rPr lang="en-US" altLang="zh-CN" dirty="0"/>
              <a:t>SR   -1.002751e-03    5.986438e-03    1.004565e-03    3.340894e-03  0    8.948052e-02 0 0 2 ;</a:t>
            </a:r>
          </a:p>
          <a:p>
            <a:r>
              <a:rPr lang="en-US" altLang="zh-CN" dirty="0"/>
              <a:t>SR    1.325174e-03    3.936221e-03    2.128181e-03    3.448965e-03  0    8.948052e-02 0 0 2 ;</a:t>
            </a:r>
          </a:p>
          <a:p>
            <a:r>
              <a:rPr lang="en-US" altLang="zh-CN" dirty="0"/>
              <a:t>SR    2.442814e-03   -1.125114e-03    1.072214e-03    4.722720e-03  0    8.948052e-02 0 0 2 ;</a:t>
            </a:r>
          </a:p>
          <a:p>
            <a:r>
              <a:rPr lang="en-US" altLang="zh-CN" dirty="0"/>
              <a:t>SR    2.522472e-03    4.440001e-03    6.766055e-04   -2.284084e-03  0    8.948052e-02 0 0 2 ;</a:t>
            </a:r>
          </a:p>
          <a:p>
            <a:r>
              <a:rPr lang="en-US" altLang="zh-CN" dirty="0"/>
              <a:t>SR   -4.562612e-05   -6.446081e-04    6.787340e-04    7.328680e-03  0    8.948052e-02 0 0 2 ;</a:t>
            </a:r>
          </a:p>
          <a:p>
            <a:r>
              <a:rPr lang="en-US" altLang="zh-CN" dirty="0"/>
              <a:t>SR   -2.351881e-03   -2.368452e-03   -1.387807e-03    4.049380e-03  0    8.948052e-02 0 0 2 ;</a:t>
            </a:r>
          </a:p>
          <a:p>
            <a:r>
              <a:rPr lang="en-US" altLang="zh-CN" dirty="0"/>
              <a:t>SR    2.591860e-03   -3.125244e-03   -6.514106e-04    3.699679e-03  0    8.948052e-02 0 0 2 ;</a:t>
            </a:r>
          </a:p>
          <a:p>
            <a:r>
              <a:rPr lang="en-US" altLang="zh-CN" dirty="0"/>
              <a:t>SR    3.140282e-03    3.276728e-03   -1.694658e-04    3.152547e-04  0    8.948052e-02 0 0 2 ;</a:t>
            </a:r>
          </a:p>
          <a:p>
            <a:r>
              <a:rPr lang="en-US" altLang="zh-CN" dirty="0"/>
              <a:t>SR    8.022828e-04    3.999134e-03    2.832525e-03    6.783363e-04  0    8.948052e-02 0 0 2 ;</a:t>
            </a:r>
          </a:p>
          <a:p>
            <a:r>
              <a:rPr lang="en-US" altLang="zh-CN" dirty="0"/>
              <a:t>SR    7.790849e-04    4.466749e-03   -2.529895e-03    2.030167e-03  0    8.948052e-02 0 0 2 ;</a:t>
            </a:r>
          </a:p>
          <a:p>
            <a:r>
              <a:rPr lang="en-US" altLang="zh-CN" dirty="0"/>
              <a:t>SR    9.804586e-04    2.232467e-03    1.064372e-03    6.453675e-03  0    8.948052e-02 0 0 2 ;</a:t>
            </a:r>
          </a:p>
          <a:p>
            <a:r>
              <a:rPr lang="en-US" altLang="zh-CN" dirty="0"/>
              <a:t>SR    2.837125e-03    1.803547e-03   -1.220933e-04   -3.995971e-03  0    8.948052e-02 0 0 2 ;</a:t>
            </a:r>
          </a:p>
          <a:p>
            <a:r>
              <a:rPr lang="en-US" altLang="zh-CN" dirty="0"/>
              <a:t>SR   -1.344070e-03   -2.202265e-03    3.060985e-03    2.845203e-04  0    8.948052e-02 0 0 2 ;</a:t>
            </a:r>
          </a:p>
          <a:p>
            <a:r>
              <a:rPr lang="en-US" altLang="zh-CN" dirty="0"/>
              <a:t>SR   -1.732883e-03   -1.122330e-03    2.781093e-03    2.384567e-03  0    8.948052e-02 0 0 2 ;</a:t>
            </a:r>
          </a:p>
          <a:p>
            <a:r>
              <a:rPr lang="en-US" altLang="zh-CN" dirty="0"/>
              <a:t>SR    2.588630e-03    3.072406e-03   -1.734931e-03   -1.489642e-03  0    8.948052e-02 0 0 2 ;</a:t>
            </a:r>
          </a:p>
          <a:p>
            <a:r>
              <a:rPr lang="en-US" altLang="zh-CN" dirty="0"/>
              <a:t>SR    2.728880e-03    2.820162e-03    5.480571e-04   -3.566935e-03  0    8.948052e-02 0 0 2 ;</a:t>
            </a:r>
          </a:p>
          <a:p>
            <a:r>
              <a:rPr lang="en-US" altLang="zh-CN" dirty="0"/>
              <a:t>SR    6.198603e-04    5.462984e-03    1.076613e-03    4.395351e-03  0    8.948052e-02 0 0 2 ;</a:t>
            </a:r>
          </a:p>
          <a:p>
            <a:r>
              <a:rPr lang="en-US" altLang="zh-CN" dirty="0"/>
              <a:t>SR   -2.567145e-04   -9.349324e-04   -2.910042e-03    4.023435e-03  0    8.948052e-02 0 0 2 ;</a:t>
            </a:r>
          </a:p>
          <a:p>
            <a:r>
              <a:rPr lang="en-US" altLang="zh-CN" dirty="0"/>
              <a:t>SR    8.985983e-04   -2.616699e-04   -3.341595e-03   -1.095485e-03  0    8.948052e-02 0 0 2 ;</a:t>
            </a:r>
          </a:p>
          <a:p>
            <a:r>
              <a:rPr lang="en-US" altLang="zh-CN" dirty="0"/>
              <a:t>SR    2.226617e-03    2.048645e-03   -2.506851e-03    6.565496e-04  0    8.948052e-02 0 0 2 ;</a:t>
            </a:r>
          </a:p>
          <a:p>
            <a:r>
              <a:rPr lang="en-US" altLang="zh-CN" dirty="0"/>
              <a:t>SR   -2.987784e-04    5.803471e-03    2.195248e-03   -1.767206e-04  0    8.948052e-02 0 0 2 ;</a:t>
            </a:r>
          </a:p>
          <a:p>
            <a:r>
              <a:rPr lang="en-US" altLang="zh-CN" dirty="0"/>
              <a:t>SR    9.069368e-04   -5.192446e-03   -2.265456e-03    1.394606e-03  0    8.948052e-02 0 0 2 ;</a:t>
            </a:r>
          </a:p>
          <a:p>
            <a:r>
              <a:rPr lang="en-US" altLang="zh-CN" dirty="0"/>
              <a:t>SR    1.119638e-03   -5.029964e-03    2.205293e-03   -1.691632e-03  0    8.948052e-02 0 0 2 ;</a:t>
            </a:r>
          </a:p>
          <a:p>
            <a:r>
              <a:rPr lang="en-US" altLang="zh-CN" dirty="0"/>
              <a:t>SR   -1.877872e-03    4.918234e-03    1.839202e-03    5.793661e-04  0    8.948052e-02 0 0 2 ;</a:t>
            </a:r>
          </a:p>
          <a:p>
            <a:r>
              <a:rPr lang="en-US" altLang="zh-CN" dirty="0"/>
              <a:t>SR   -3.291159e-03   -1.010744e-04    9.334985e-04   -1.581406e-03  0    8.948052e-02 0 0 2 ;</a:t>
            </a:r>
          </a:p>
          <a:p>
            <a:r>
              <a:rPr lang="en-US" altLang="zh-CN" dirty="0"/>
              <a:t>SR    2.086019e-03   -3.108912e-03   -1.637267e-03    3.780782e-03  0    8.948052e-02 0 0 2 ;</a:t>
            </a:r>
          </a:p>
          <a:p>
            <a:r>
              <a:rPr lang="en-US" altLang="zh-CN" dirty="0"/>
              <a:t>SR    3.183213e-03    2.513960e-03    7.320258e-04   -9.700702e-04  0    8.948052e-02 0 0 2 ;</a:t>
            </a:r>
          </a:p>
          <a:p>
            <a:r>
              <a:rPr lang="en-US" altLang="zh-CN" dirty="0"/>
              <a:t>SR   -1.113524e-03    2.407392e-03    1.075351e-03    6.281001e-03  0    8.948052e-02 0 0 2 ;</a:t>
            </a:r>
          </a:p>
          <a:p>
            <a:r>
              <a:rPr lang="en-US" altLang="zh-CN" dirty="0"/>
              <a:t>SR    2.508061e-03   -2.445779e-03    1.052055e-03   -4.037508e-03  0    8.948052e-02 0 0 2 ;</a:t>
            </a:r>
          </a:p>
          <a:p>
            <a:r>
              <a:rPr lang="en-US" altLang="zh-CN" dirty="0"/>
              <a:t>SR   -1.054454e-03    1.570821e-03    3.069349e-03    2.327604e-03  0    8.948052e-02 0 0 2 ;</a:t>
            </a:r>
          </a:p>
          <a:p>
            <a:r>
              <a:rPr lang="en-US" altLang="zh-CN" dirty="0"/>
              <a:t>SR    1.564541e-03    1.711231e-03   -2.292914e-03    4.235620e-03  0    8.948052e-02 0 0 2 ;</a:t>
            </a:r>
          </a:p>
          <a:p>
            <a:r>
              <a:rPr lang="en-US" altLang="zh-CN" dirty="0"/>
              <a:t>SR   -2.005870e-03    9.156614e-04    2.148706e-03   -3.966865e-03  0    8.948052e-02 0 0 2 ;</a:t>
            </a:r>
          </a:p>
          <a:p>
            <a:r>
              <a:rPr lang="en-US" altLang="zh-CN" dirty="0"/>
              <a:t>SR    1.717913e-03    3.142673e-03    1.898169e-03   -4.034534e-03  0    8.948052e-02 0 0 2 ;</a:t>
            </a:r>
          </a:p>
          <a:p>
            <a:r>
              <a:rPr lang="en-US" altLang="zh-CN" dirty="0"/>
              <a:t>SR   -1.557479e-03   -3.109766e-03    2.470010e-03    2.725103e-03  0    8.948052e-02 0 0 2 ;</a:t>
            </a:r>
          </a:p>
          <a:p>
            <a:r>
              <a:rPr lang="en-US" altLang="zh-CN" dirty="0"/>
              <a:t>SR    3.071737e-03   -3.263902e-03   -6.755717e-04    4.179125e-04  0    8.948052e-02 0 0 2 ;</a:t>
            </a:r>
          </a:p>
          <a:p>
            <a:r>
              <a:rPr lang="en-US" altLang="zh-CN" dirty="0"/>
              <a:t>SR    7.596499e-05    2.545450e-03   -3.278975e-03   -6.117590e-04  0    8.948052e-02 0 0 2 ;</a:t>
            </a:r>
          </a:p>
          <a:p>
            <a:r>
              <a:rPr lang="en-US" altLang="zh-CN" dirty="0"/>
              <a:t>SR   -2.860345e-03   -3.000208e-03    1.391891e-03    8.855854e-04  0    8.948052e-02 0 0 2 ;</a:t>
            </a:r>
          </a:p>
          <a:p>
            <a:r>
              <a:rPr lang="en-US" altLang="zh-CN" dirty="0"/>
              <a:t>SR   -2.086158e-03   -1.698219e-03   -2.493103e-03    2.200293e-03  0    8.948052e-02 0 0 2 ;</a:t>
            </a:r>
          </a:p>
          <a:p>
            <a:r>
              <a:rPr lang="en-US" altLang="zh-CN" dirty="0"/>
              <a:t>SR    1.724113e-03   -4.346889e-03    2.108175e-03   -1.815777e-03  0    8.948052e-02 0 0 2 ;</a:t>
            </a:r>
          </a:p>
          <a:p>
            <a:r>
              <a:rPr lang="en-US" altLang="zh-CN" dirty="0"/>
              <a:t>SR   -2.216630e-03    3.860328e-03    1.418404e-03    3.089972e-03  0    8.948052e-02 0 0 2 ;</a:t>
            </a:r>
          </a:p>
          <a:p>
            <a:r>
              <a:rPr lang="en-US" altLang="zh-CN" dirty="0"/>
              <a:t>SR   -1.480703e-03    1.949036e-03    1.193984e-03   -5.986455e-03  0    8.948052e-02 0 0 2 ;</a:t>
            </a:r>
          </a:p>
          <a:p>
            <a:r>
              <a:rPr lang="en-US" altLang="zh-CN" dirty="0"/>
              <a:t>SR   -2.320811e-03    4.226764e-04   -1.751808e-03    4.152997e-03  0    8.948052e-02 0 0 2 ;</a:t>
            </a:r>
          </a:p>
          <a:p>
            <a:r>
              <a:rPr lang="en-US" altLang="zh-CN" dirty="0"/>
              <a:t>SR    1.696760e-03    5.758327e-04    2.948596e-03   -1.666168e-03  0    8.948052e-02 0 0 2 ;</a:t>
            </a:r>
          </a:p>
          <a:p>
            <a:r>
              <a:rPr lang="en-US" altLang="zh-CN" dirty="0"/>
              <a:t>SR    1.846077e-03    5.121790e-03    1.180735e-03    2.822525e-03  0    8.948052e-02 0 0 2 ;</a:t>
            </a:r>
          </a:p>
          <a:p>
            <a:r>
              <a:rPr lang="en-US" altLang="zh-CN" dirty="0"/>
              <a:t>SR    2.878329e-03   -2.635671e-03    1.408945e-03    1.464757e-03  0    8.948052e-02 0 0 2 ;</a:t>
            </a:r>
          </a:p>
          <a:p>
            <a:r>
              <a:rPr lang="en-US" altLang="zh-CN" dirty="0"/>
              <a:t>SR    5.583891e-04    1.318819e-03    2.702097e-03    4.421820e-03  0    8.948052e-02 0 0 2 ;</a:t>
            </a:r>
          </a:p>
          <a:p>
            <a:r>
              <a:rPr lang="en-US" altLang="zh-CN" dirty="0"/>
              <a:t>SR    1.861772e-03   -5.902387e-03   -1.093395e-03   -7.758262e-05  0    8.948052e-02 0 0 2 ;</a:t>
            </a:r>
          </a:p>
          <a:p>
            <a:endParaRPr lang="en-US" altLang="zh-CN" dirty="0"/>
          </a:p>
          <a:p>
            <a:r>
              <a:rPr lang="en-US" altLang="zh-CN" dirty="0"/>
              <a:t>ELSEIF I=2 ;</a:t>
            </a:r>
          </a:p>
          <a:p>
            <a:r>
              <a:rPr lang="en-US" altLang="zh-CN" dirty="0"/>
              <a:t>NEW_HUST ;</a:t>
            </a:r>
          </a:p>
          <a:p>
            <a:r>
              <a:rPr lang="en-US" altLang="zh-CN" dirty="0"/>
              <a:t>SR    2.474558e-03    1.439016e-03   -2.369176e-03   -5.361411e-04  0    8.948052e-02 0 0 2 ;</a:t>
            </a:r>
          </a:p>
          <a:p>
            <a:r>
              <a:rPr lang="en-US" altLang="zh-CN" dirty="0"/>
              <a:t>SR    3.669210e-04   -2.299628e-03    1.635912e-03    6.168857e-03  0    8.948052e-02 0 0 2 ;</a:t>
            </a:r>
          </a:p>
          <a:p>
            <a:r>
              <a:rPr lang="en-US" altLang="zh-CN" dirty="0"/>
              <a:t>SR    1.871812e-03    7.114857e-04   -2.769387e-03    2.106738e-03  0    8.948052e-02 0 0 2 ;</a:t>
            </a:r>
          </a:p>
          <a:p>
            <a:r>
              <a:rPr lang="en-US" altLang="zh-CN" dirty="0"/>
              <a:t>SR    3.323903e-03    1.513322e-03   -7.047391e-04   -9.732161e-04  0    8.948052e-02 0 0 2 ;</a:t>
            </a:r>
          </a:p>
          <a:p>
            <a:r>
              <a:rPr lang="en-US" altLang="zh-CN" dirty="0"/>
              <a:t>SR    3.317864e-03    2.297517e-03    2.791119e-04    2.563817e-04  0    8.948052e-02 0 0 2 ;</a:t>
            </a:r>
          </a:p>
          <a:p>
            <a:r>
              <a:rPr lang="en-US" altLang="zh-CN" dirty="0"/>
              <a:t>SR   -1.328836e-03   -4.845109e-03    1.519903e-03    3.749534e-03  0    8.948052e-02 0 0 2 ;</a:t>
            </a:r>
          </a:p>
          <a:p>
            <a:r>
              <a:rPr lang="en-US" altLang="zh-CN" dirty="0"/>
              <a:t>SR    1.762793e-03    1.203383e-03   -2.285496e-03    4.067872e-03  0    8.948052e-02 0 0 2 ;</a:t>
            </a:r>
          </a:p>
          <a:p>
            <a:r>
              <a:rPr lang="en-US" altLang="zh-CN" dirty="0"/>
              <a:t>SR    1.549934e-03   -4.921397e-03   -2.029334e-03   -1.445274e-03  0    8.948052e-02 0 0 2 ;</a:t>
            </a:r>
          </a:p>
          <a:p>
            <a:r>
              <a:rPr lang="en-US" altLang="zh-CN" dirty="0"/>
              <a:t>SR    5.098623e-04    5.226467e-03   -2.379923e-03   -1.316066e-03  0    8.948052e-02 0 0 2 ;</a:t>
            </a:r>
          </a:p>
          <a:p>
            <a:r>
              <a:rPr lang="en-US" altLang="zh-CN" dirty="0"/>
              <a:t>SR   -2.388387e-03   -2.306652e-03    1.863929e-03    2.963545e-03  0    8.948052e-02 0 0 2 ;</a:t>
            </a:r>
          </a:p>
          <a:p>
            <a:r>
              <a:rPr lang="en-US" altLang="zh-CN" dirty="0"/>
              <a:t>SR    1.276370e-03    1.198256e-03   -3.044302e-03    2.185734e-03  0    8.948052e-02 0 0 2 ;</a:t>
            </a:r>
          </a:p>
          <a:p>
            <a:r>
              <a:rPr lang="en-US" altLang="zh-CN" dirty="0"/>
              <a:t>SR    1.306481e-03    2.855404e-03   -1.961777e-03   -4.752569e-03  0    8.948052e-02 0 0 2 ;</a:t>
            </a:r>
          </a:p>
          <a:p>
            <a:r>
              <a:rPr lang="en-US" altLang="zh-CN" dirty="0"/>
              <a:t>SR    2.104969e-03    1.498528e-03   -2.543649e-03    1.987110e-03  0    8.948052e-02 0 0 2 ;</a:t>
            </a:r>
          </a:p>
          <a:p>
            <a:r>
              <a:rPr lang="en-US" altLang="zh-CN" dirty="0"/>
              <a:t>SR    2.080141e-03   -1.882854e-03    1.064840e-03    5.256371e-03  0    8.948052e-02 0 0 2 ;</a:t>
            </a:r>
          </a:p>
          <a:p>
            <a:r>
              <a:rPr lang="en-US" altLang="zh-CN" dirty="0"/>
              <a:t>SR   -1.562946e-04   -4.255920e-03   -2.559429e-03    2.818749e-03  0    8.948052e-02 0 0 2 ;</a:t>
            </a:r>
          </a:p>
          <a:p>
            <a:r>
              <a:rPr lang="en-US" altLang="zh-CN" dirty="0"/>
              <a:t>SR    1.495476e-03   -2.684207e-03    1.399547e-03   -5.457239e-03  0    8.948052e-02 0 0 2 ;</a:t>
            </a:r>
          </a:p>
          <a:p>
            <a:r>
              <a:rPr lang="en-US" altLang="zh-CN" dirty="0"/>
              <a:t>SR    2.922774e-03    2.807882e-03   -1.207153e-03   -1.564684e-03  0    8.948052e-02 0 0 2 ;</a:t>
            </a:r>
          </a:p>
          <a:p>
            <a:r>
              <a:rPr lang="en-US" altLang="zh-CN" dirty="0"/>
              <a:t>SR   -1.179135e-03    5.487619e-03    1.275352e-03    3.504711e-03  0    8.948052e-02 0 0 2 ;</a:t>
            </a:r>
          </a:p>
          <a:p>
            <a:r>
              <a:rPr lang="en-US" altLang="zh-CN" dirty="0"/>
              <a:t>SR    2.423934e-03    8.358599e-04    2.004672e-03    3.181027e-03  0    8.948052e-02 0 0 2 ;</a:t>
            </a:r>
          </a:p>
          <a:p>
            <a:r>
              <a:rPr lang="en-US" altLang="zh-CN" dirty="0"/>
              <a:t>SR    2.431498e-03    4.603603e-03   -9.802783e-04   -1.869910e-03  0    8.948052e-02 0 0 2 ;</a:t>
            </a:r>
          </a:p>
          <a:p>
            <a:r>
              <a:rPr lang="en-US" altLang="zh-CN" dirty="0"/>
              <a:t>SR   -1.068719e-04    6.462848e-03   -9.678385e-04   -3.182441e-03  0    8.948052e-02 0 0 2 ;</a:t>
            </a:r>
          </a:p>
          <a:p>
            <a:r>
              <a:rPr lang="en-US" altLang="zh-CN" dirty="0"/>
              <a:t>SR   -3.527433e-04   -2.353365e-04    2.552545e-03    5.070032e-03  0    8.948052e-02 0 0 2 ;</a:t>
            </a:r>
          </a:p>
          <a:p>
            <a:r>
              <a:rPr lang="en-US" altLang="zh-CN" dirty="0"/>
              <a:t>SR    6.564029e-04    4.519405e-03   -2.422012e-03    2.628719e-03  0    8.948052e-02 0 0 2 ;</a:t>
            </a:r>
          </a:p>
          <a:p>
            <a:r>
              <a:rPr lang="en-US" altLang="zh-CN" dirty="0"/>
              <a:t>SR    1.083838e-03    2.705839e-03    2.613992e-03    3.486916e-03  0    8.948052e-02 0 0 2 ;</a:t>
            </a:r>
          </a:p>
          <a:p>
            <a:r>
              <a:rPr lang="en-US" altLang="zh-CN" dirty="0"/>
              <a:t>SR    8.302421e-04    4.058310e-03   -2.003835e-03    4.263461e-03  0    8.948052e-02 0 0 2 ;</a:t>
            </a:r>
          </a:p>
          <a:p>
            <a:r>
              <a:rPr lang="en-US" altLang="zh-CN" dirty="0"/>
              <a:t>SR   -1.042999e-03   -1.306877e-03    2.255440e-03   -5.117434e-03  0    8.948052e-02 0 0 2 ;</a:t>
            </a:r>
          </a:p>
          <a:p>
            <a:r>
              <a:rPr lang="en-US" altLang="zh-CN" dirty="0"/>
              <a:t>SR   -2.531484e-03    1.265754e-03    2.004543e-03    2.602038e-03  0    8.948052e-02 0 0 2 ;</a:t>
            </a:r>
          </a:p>
          <a:p>
            <a:r>
              <a:rPr lang="en-US" altLang="zh-CN" dirty="0"/>
              <a:t>SR    1.111640e-03    3.645148e-03    2.828999e-03    7.341697e-04  0    8.948052e-02 0 0 2 ;</a:t>
            </a:r>
          </a:p>
          <a:p>
            <a:r>
              <a:rPr lang="en-US" altLang="zh-CN" dirty="0"/>
              <a:t>SR   -4.495881e-04    2.574192e-03    3.233378e-03   -8.300418e-04  0    8.948052e-02 0 0 2 ;</a:t>
            </a:r>
          </a:p>
          <a:p>
            <a:r>
              <a:rPr lang="en-US" altLang="zh-CN" dirty="0"/>
              <a:t>SR    3.144575e-03   -9.778600e-04    1.131720e-03    2.001725e-03  0    8.948052e-02 0 0 2 ;</a:t>
            </a:r>
          </a:p>
          <a:p>
            <a:r>
              <a:rPr lang="en-US" altLang="zh-CN" dirty="0"/>
              <a:t>SR    2.784586e-03   -3.743807e-04    1.554422e-03    3.067603e-03  0    8.948052e-02 0 0 2 ;</a:t>
            </a:r>
          </a:p>
          <a:p>
            <a:r>
              <a:rPr lang="en-US" altLang="zh-CN" dirty="0"/>
              <a:t>SR    3.141204e-03   -5.137736e-04   -1.483503e-03    7.563245e-04  0    8.948052e-02 0 0 2 ;</a:t>
            </a:r>
          </a:p>
          <a:p>
            <a:r>
              <a:rPr lang="en-US" altLang="zh-CN" dirty="0"/>
              <a:t>SR    2.404531e-03    3.303627e-03    1.434802e-03    3.055176e-03  0    8.948052e-02 0 0 2 ;</a:t>
            </a:r>
          </a:p>
          <a:p>
            <a:r>
              <a:rPr lang="en-US" altLang="zh-CN" dirty="0"/>
              <a:t>SR   -2.428986e-03   -3.929600e-03    1.382253e-03   -2.223343e-03  0    8.948052e-02 0 0 2 ;</a:t>
            </a:r>
          </a:p>
          <a:p>
            <a:r>
              <a:rPr lang="en-US" altLang="zh-CN" dirty="0"/>
              <a:t>SR    3.151596e-03    1.172089e-03   -2.592175e-04    2.993157e-03  0    8.948052e-02 0 0 2 ;</a:t>
            </a:r>
          </a:p>
          <a:p>
            <a:r>
              <a:rPr lang="en-US" altLang="zh-CN" dirty="0"/>
              <a:t>SR    2.833723e-03   -2.794582e-03    1.120146e-03    2.409655e-03  0    8.948052e-02 0 0 2 ;</a:t>
            </a:r>
          </a:p>
          <a:p>
            <a:r>
              <a:rPr lang="en-US" altLang="zh-CN" dirty="0"/>
              <a:t>SR   -1.581291e-03    5.814001e-03    1.323984e-03   -1.707750e-03  0    8.948052e-02 0 0 2 ;</a:t>
            </a:r>
          </a:p>
          <a:p>
            <a:r>
              <a:rPr lang="en-US" altLang="zh-CN" dirty="0"/>
              <a:t>SR    8.478661e-04   -4.150665e-04    3.195727e-03    2.425248e-03  0    8.948052e-02 0 0 2 ;</a:t>
            </a:r>
          </a:p>
          <a:p>
            <a:r>
              <a:rPr lang="en-US" altLang="zh-CN" dirty="0"/>
              <a:t>SR   -3.269557e-04    1.589534e-03   -2.793902e-03    4.170030e-03  0    8.948052e-02 0 0 2 ;</a:t>
            </a:r>
          </a:p>
          <a:p>
            <a:r>
              <a:rPr lang="en-US" altLang="zh-CN" dirty="0"/>
              <a:t>SR    1.563789e-03    2.926436e-03    2.701188e-03    1.718423e-03  0    8.948052e-02 0 0 2 ;</a:t>
            </a:r>
          </a:p>
          <a:p>
            <a:r>
              <a:rPr lang="en-US" altLang="zh-CN" dirty="0"/>
              <a:t>SR   -1.294759e-03    4.313095e-03   -2.541063e-03    5.476826e-04  0    8.948052e-02 0 0 2 ;</a:t>
            </a:r>
          </a:p>
          <a:p>
            <a:r>
              <a:rPr lang="en-US" altLang="zh-CN" dirty="0"/>
              <a:t>SR   -2.281497e-03   -4.488548e-03    1.459336e-03    1.556380e-03  0    8.948052e-02 0 0 2 ;</a:t>
            </a:r>
          </a:p>
          <a:p>
            <a:r>
              <a:rPr lang="en-US" altLang="zh-CN" dirty="0"/>
              <a:t>SR   -3.955308e-04   -3.513758e-03   -4.941115e-05    6.570687e-03  0    8.948052e-02 0 0 2 ;</a:t>
            </a:r>
          </a:p>
          <a:p>
            <a:r>
              <a:rPr lang="en-US" altLang="zh-CN" dirty="0"/>
              <a:t>SR    3.407186e-03   -1.075539e-03    3.053705e-04    1.165664e-03  0    8.948052e-02 0 0 2 ;</a:t>
            </a:r>
          </a:p>
          <a:p>
            <a:r>
              <a:rPr lang="en-US" altLang="zh-CN" dirty="0"/>
              <a:t>SR    4.725930e-04    2.901040e-03   -2.934026e-03   -2.698063e-03  0    8.948052e-02 0 0 2 ;</a:t>
            </a:r>
          </a:p>
          <a:p>
            <a:r>
              <a:rPr lang="en-US" altLang="zh-CN" dirty="0"/>
              <a:t>SR    6.431767e-05   -1.023187e-03    3.446532e-03    7.997410e-04  0    8.948052e-02 0 0 2 ;</a:t>
            </a:r>
          </a:p>
          <a:p>
            <a:r>
              <a:rPr lang="en-US" altLang="zh-CN" dirty="0"/>
              <a:t>SR    1.092624e-03   -1.238743e-03    3.000665e-03    2.808702e-03  0    8.948052e-02 0 0 2 ;</a:t>
            </a:r>
          </a:p>
          <a:p>
            <a:r>
              <a:rPr lang="en-US" altLang="zh-CN" dirty="0"/>
              <a:t>SR    1.142093e-03   -5.530920e-04    7.611086e-05   -7.065975e-03  0    8.948052e-02 0 0 2 ;</a:t>
            </a:r>
          </a:p>
          <a:p>
            <a:r>
              <a:rPr lang="en-US" altLang="zh-CN" dirty="0"/>
              <a:t>SR   -2.496296e-04    5.140717e-03    1.797064e-03   -3.835080e-03  0    8.948052e-02 0 0 2 ;</a:t>
            </a:r>
          </a:p>
          <a:p>
            <a:r>
              <a:rPr lang="en-US" altLang="zh-CN" dirty="0"/>
              <a:t>SR    1.256579e-03   -1.066423e-03    3.187188e-03    1.103464e-03  0    8.948052e-02 0 0 2 ;</a:t>
            </a:r>
          </a:p>
          <a:p>
            <a:r>
              <a:rPr lang="en-US" altLang="zh-CN" dirty="0"/>
              <a:t>SR   -4.595889e-04   -1.248859e-03    3.396597e-03    8.631485e-04  0    8.948052e-02 0 0 2 ;</a:t>
            </a:r>
          </a:p>
          <a:p>
            <a:r>
              <a:rPr lang="en-US" altLang="zh-CN" dirty="0"/>
              <a:t>SR    1.125306e-03   -3.362265e-03    2.501128e-03   -3.225771e-03  0    8.948052e-02 0 0 2 ;</a:t>
            </a:r>
          </a:p>
          <a:p>
            <a:r>
              <a:rPr lang="en-US" altLang="zh-CN" dirty="0"/>
              <a:t>SR   -2.236123e-03    3.925215e-03    8.439620e-04    3.822530e-03  0    8.948052e-02 0 0 2 ;</a:t>
            </a:r>
          </a:p>
          <a:p>
            <a:r>
              <a:rPr lang="en-US" altLang="zh-CN" dirty="0"/>
              <a:t>SR   -1.663165e-03    1.849472e-04    2.677400e-03    3.255423e-03  0    8.948052e-02 0 0 2 ;</a:t>
            </a:r>
          </a:p>
          <a:p>
            <a:r>
              <a:rPr lang="en-US" altLang="zh-CN" dirty="0"/>
              <a:t>SR    1.157008e-03    3.372539e-03    2.607272e-03    2.741228e-03  0    8.948052e-02 0 0 2 ;</a:t>
            </a:r>
          </a:p>
          <a:p>
            <a:r>
              <a:rPr lang="en-US" altLang="zh-CN" dirty="0"/>
              <a:t>SR    2.956511e-03    1.184798e-03   -5.531212e-04    3.647516e-03  0    8.948052e-02 0 0 2 ;</a:t>
            </a:r>
          </a:p>
          <a:p>
            <a:r>
              <a:rPr lang="en-US" altLang="zh-CN" dirty="0"/>
              <a:t>SR   -6.870957e-04    5.522452e-03   -1.993203e-03   -2.311278e-03  0    8.948052e-02 0 0 2 ;</a:t>
            </a:r>
          </a:p>
          <a:p>
            <a:r>
              <a:rPr lang="en-US" altLang="zh-CN" dirty="0"/>
              <a:t>SR   -2.848633e-03    2.955588e-03    1.247944e-03   -1.761226e-03  0    8.948052e-02 0 0 2 ;</a:t>
            </a:r>
          </a:p>
          <a:p>
            <a:r>
              <a:rPr lang="en-US" altLang="zh-CN" dirty="0"/>
              <a:t>SR    1.007878e-03   -4.069101e-03   -1.853406e-03    4.387990e-03  0    8.948052e-02 0 0 2 ;</a:t>
            </a:r>
          </a:p>
          <a:p>
            <a:r>
              <a:rPr lang="en-US" altLang="zh-CN" dirty="0"/>
              <a:t>SR    1.699529e-03    1.729259e-03   -2.071054e-03    4.505664e-03  0    8.948052e-02 0 0 2 ;</a:t>
            </a:r>
          </a:p>
          <a:p>
            <a:r>
              <a:rPr lang="en-US" altLang="zh-CN" dirty="0"/>
              <a:t>SR   -2.418483e-03    4.565367e-03   -9.159973e-04    2.167192e-03  0    8.948052e-02 0 0 2 ;</a:t>
            </a:r>
          </a:p>
          <a:p>
            <a:r>
              <a:rPr lang="en-US" altLang="zh-CN" dirty="0"/>
              <a:t>SR    1.482944e-03    3.733481e-03    2.589978e-03   -1.187912e-03  0    8.948052e-02 0 0 2 ;</a:t>
            </a:r>
          </a:p>
          <a:p>
            <a:r>
              <a:rPr lang="en-US" altLang="zh-CN" dirty="0"/>
              <a:t>SR    1.460418e-03   -6.197994e-04   -2.910527e-03    2.678445e-03  0    8.948052e-02 0 0 2 ;</a:t>
            </a:r>
          </a:p>
          <a:p>
            <a:r>
              <a:rPr lang="en-US" altLang="zh-CN" dirty="0"/>
              <a:t>SR    2.402575e-03   -1.010042e-03   -2.342676e-03   -1.877083e-03  0    8.948052e-02 0 0 2 ;</a:t>
            </a:r>
          </a:p>
          <a:p>
            <a:r>
              <a:rPr lang="en-US" altLang="zh-CN" dirty="0"/>
              <a:t>SR   -2.842431e-03    2.826013e-03   -2.906782e-04    3.282729e-03  0    8.948052e-02 0 0 2 ;</a:t>
            </a:r>
          </a:p>
          <a:p>
            <a:r>
              <a:rPr lang="en-US" altLang="zh-CN" dirty="0"/>
              <a:t>SR    1.075841e-03    1.618988e-03    2.517534e-03   -4.383056e-03  0    8.948052e-02 0 0 2 ;</a:t>
            </a:r>
          </a:p>
          <a:p>
            <a:r>
              <a:rPr lang="en-US" altLang="zh-CN" dirty="0"/>
              <a:t>SR   -2.745233e-03   -1.803190e-03   -1.187472e-03    3.452264e-03  0    8.948052e-02 0 0 2 ;</a:t>
            </a:r>
          </a:p>
          <a:p>
            <a:r>
              <a:rPr lang="en-US" altLang="zh-CN" dirty="0"/>
              <a:t>SR    3.379535e-03   -1.727762e-03   -4.140213e-04    1.821825e-04  0    8.948052e-02 0 0 2 ;</a:t>
            </a:r>
          </a:p>
          <a:p>
            <a:r>
              <a:rPr lang="en-US" altLang="zh-CN" dirty="0"/>
              <a:t>SR   -2.346203e-03    1.235074e-03   -2.271845e-03    2.397564e-03  0    8.948052e-02 0 0 2 ;</a:t>
            </a:r>
          </a:p>
          <a:p>
            <a:r>
              <a:rPr lang="en-US" altLang="zh-CN" dirty="0"/>
              <a:t>SR    1.861322e-04    4.248647e-03    2.751212e-03   -1.812056e-03  0    8.948052e-02 0 0 2 ;</a:t>
            </a:r>
          </a:p>
          <a:p>
            <a:r>
              <a:rPr lang="en-US" altLang="zh-CN" dirty="0"/>
              <a:t>SR   -5.374199e-04    2.343225e-03    3.198590e-03    1.566555e-03  0    8.948052e-02 0 0 2 ;</a:t>
            </a:r>
          </a:p>
          <a:p>
            <a:r>
              <a:rPr lang="en-US" altLang="zh-CN" dirty="0"/>
              <a:t>SR    1.043265e-03   -2.240887e-03   -2.824602e-03   -3.097623e-03  0    8.948052e-02 0 0 2 ;</a:t>
            </a:r>
          </a:p>
          <a:p>
            <a:r>
              <a:rPr lang="en-US" altLang="zh-CN" dirty="0"/>
              <a:t>SR   -1.903796e-03    3.197666e-03    2.526134e-03   -2.827927e-04  0    8.948052e-02 0 0 2 ;</a:t>
            </a:r>
          </a:p>
          <a:p>
            <a:r>
              <a:rPr lang="en-US" altLang="zh-CN" dirty="0"/>
              <a:t>SR    7.583594e-04   -2.833952e-04    2.787880e-03    4.223725e-03  0    8.948052e-02 0 0 2 ;</a:t>
            </a:r>
          </a:p>
          <a:p>
            <a:r>
              <a:rPr lang="en-US" altLang="zh-CN" dirty="0"/>
              <a:t>SR    1.631284e-03    4.390245e-03   -1.545218e-03    3.713831e-03  0    8.948052e-02 0 0 2 ;</a:t>
            </a:r>
          </a:p>
          <a:p>
            <a:r>
              <a:rPr lang="en-US" altLang="zh-CN" dirty="0"/>
              <a:t>SR    1.093956e-03   -4.863988e-04   -2.857423e-03   -3.609218e-03  0    8.948052e-02 0 0 2 ;</a:t>
            </a:r>
          </a:p>
          <a:p>
            <a:r>
              <a:rPr lang="en-US" altLang="zh-CN" dirty="0"/>
              <a:t>SR    3.176272e-04    3.391989e-03   -1.346324e-04    6.648152e-03  0    8.948052e-02 0 0 2 ;</a:t>
            </a:r>
          </a:p>
          <a:p>
            <a:r>
              <a:rPr lang="en-US" altLang="zh-CN" dirty="0"/>
              <a:t>SR   -1.116878e-03   -3.289744e-03    2.891805e-03   -1.140286e-03  0    8.948052e-02 0 0 2 ;</a:t>
            </a:r>
          </a:p>
          <a:p>
            <a:r>
              <a:rPr lang="en-US" altLang="zh-CN" dirty="0"/>
              <a:t>SR   -8.078814e-04   -6.572476e-03    1.068225e-03    2.194499e-03  0    8.948052e-02 0 0 2 ;</a:t>
            </a:r>
          </a:p>
          <a:p>
            <a:r>
              <a:rPr lang="en-US" altLang="zh-CN" dirty="0"/>
              <a:t>SR    2.823694e-03    1.373086e-03    1.875105e-03   -1.267986e-03  0    8.948052e-02 0 0 2 ;</a:t>
            </a:r>
          </a:p>
          <a:p>
            <a:r>
              <a:rPr lang="en-US" altLang="zh-CN" dirty="0"/>
              <a:t>SR   -2.027813e-03    7.777016e-04    2.064340e-03    4.146724e-03  0    8.948052e-02 0 0 2 ;</a:t>
            </a:r>
          </a:p>
          <a:p>
            <a:r>
              <a:rPr lang="en-US" altLang="zh-CN" dirty="0"/>
              <a:t>SR   -3.004760e-03    1.602515e-03    9.547053e-04    2.835291e-03  0    8.948052e-02 0 0 2 ;</a:t>
            </a:r>
          </a:p>
          <a:p>
            <a:r>
              <a:rPr lang="en-US" altLang="zh-CN" dirty="0"/>
              <a:t>SR   -1.701763e-03   -1.026861e-03   -2.041623e-03    4.770514e-03  0    8.948052e-02 0 0 2 ;</a:t>
            </a:r>
          </a:p>
          <a:p>
            <a:r>
              <a:rPr lang="en-US" altLang="zh-CN" dirty="0"/>
              <a:t>SR    1.171716e-03   -6.820396e-03    8.066580e-04   -6.633916e-04  0    8.948052e-02 0 0 2 ;</a:t>
            </a:r>
          </a:p>
          <a:p>
            <a:r>
              <a:rPr lang="en-US" altLang="zh-CN" dirty="0"/>
              <a:t>SR   -6.579418e-04    1.599229e-03    2.388147e-03   -5.051371e-03  0    8.948052e-02 0 0 2 ;</a:t>
            </a:r>
          </a:p>
          <a:p>
            <a:r>
              <a:rPr lang="en-US" altLang="zh-CN" dirty="0"/>
              <a:t>SR   -4.125610e-04    5.997026e-03    1.624196e-03    2.718603e-03  0    8.948052e-02 0 0 2 ;</a:t>
            </a:r>
          </a:p>
          <a:p>
            <a:r>
              <a:rPr lang="en-US" altLang="zh-CN" dirty="0"/>
              <a:t>SR    1.753672e-03    3.898261e-03    2.351369e-03    1.242587e-03  0    8.948052e-02 0 0 2 ;</a:t>
            </a:r>
          </a:p>
          <a:p>
            <a:r>
              <a:rPr lang="en-US" altLang="zh-CN" dirty="0"/>
              <a:t>SR    1.175682e-03   -1.416891e-03    3.029512e-03   -2.398299e-03  0    8.948052e-02 0 0 2 ;</a:t>
            </a:r>
          </a:p>
          <a:p>
            <a:r>
              <a:rPr lang="en-US" altLang="zh-CN" dirty="0"/>
              <a:t>SR   -2.373828e-03    3.872445e-03    1.890950e-04    3.900604e-03  0    8.948052e-02 0 0 2 ;</a:t>
            </a:r>
          </a:p>
          <a:p>
            <a:r>
              <a:rPr lang="en-US" altLang="zh-CN" dirty="0"/>
              <a:t>SR    3.577092e-04   -2.041373e-03    3.097847e-03   -2.725612e-03  0    8.948052e-02 0 0 2 ;</a:t>
            </a:r>
          </a:p>
          <a:p>
            <a:r>
              <a:rPr lang="en-US" altLang="zh-CN" dirty="0"/>
              <a:t>SR   -1.077863e-03   -7.347980e-04   -3.017704e-03    2.925678e-03  0    8.948052e-02 0 0 2 ;</a:t>
            </a:r>
          </a:p>
          <a:p>
            <a:r>
              <a:rPr lang="en-US" altLang="zh-CN" dirty="0"/>
              <a:t>SR    1.656523e-03   -5.671055e-03   -1.044089e-03    2.546206e-03  0    8.948052e-02 0 0 2 ;</a:t>
            </a:r>
          </a:p>
          <a:p>
            <a:r>
              <a:rPr lang="en-US" altLang="zh-CN" dirty="0"/>
              <a:t>SR   -4.308164e-04    6.784247e-03    1.302780e-03    1.256304e-03  0    8.948052e-02 0 0 2 ;</a:t>
            </a:r>
          </a:p>
          <a:p>
            <a:r>
              <a:rPr lang="en-US" altLang="zh-CN" dirty="0"/>
              <a:t>SR   -1.263745e-03   -4.937473e-03    1.693951e-03    3.370730e-03  0    8.948052e-02 0 0 2 ;</a:t>
            </a:r>
          </a:p>
          <a:p>
            <a:r>
              <a:rPr lang="en-US" altLang="zh-CN" dirty="0"/>
              <a:t>SR   -4.099480e-04    3.688746e-03   -2.635591e-03    3.158322e-03  0    8.948052e-02 0 0 2 ;</a:t>
            </a:r>
          </a:p>
          <a:p>
            <a:r>
              <a:rPr lang="en-US" altLang="zh-CN" dirty="0"/>
              <a:t>SR    1.094396e-03    3.295394e-03    2.946220e-03    1.805537e-04  0    8.948052e-02 0 0 2 ;</a:t>
            </a:r>
          </a:p>
          <a:p>
            <a:r>
              <a:rPr lang="en-US" altLang="zh-CN" dirty="0"/>
              <a:t>SR   -9.323200e-04    2.704718e-03    2.083008e-03    5.001955e-03  0    8.948052e-02 0 0 2 ;</a:t>
            </a:r>
          </a:p>
          <a:p>
            <a:r>
              <a:rPr lang="en-US" altLang="zh-CN" dirty="0"/>
              <a:t>SR   -3.087732e-03   -1.881156e-04    1.644593e-03    1.270276e-04  0    8.948052e-02 0 0 2 ;</a:t>
            </a:r>
          </a:p>
          <a:p>
            <a:r>
              <a:rPr lang="en-US" altLang="zh-CN" dirty="0"/>
              <a:t>SR    2.649017e-03   -3.592623e-03   -1.091832e-03    2.376320e-03  0    8.948052e-02 0 0 2 ;</a:t>
            </a:r>
          </a:p>
          <a:p>
            <a:r>
              <a:rPr lang="en-US" altLang="zh-CN" dirty="0"/>
              <a:t>SR    1.824167e-03    4.950396e-03   -7.074108e-04   -3.763770e-03  0    8.948052e-02 0 0 2 ;</a:t>
            </a:r>
          </a:p>
          <a:p>
            <a:r>
              <a:rPr lang="en-US" altLang="zh-CN" dirty="0"/>
              <a:t>SR    1.121418e-03    1.812075e-03   -2.600179e-03    4.018295e-03  0    8.948052e-02 0 0 2 ;</a:t>
            </a:r>
          </a:p>
          <a:p>
            <a:r>
              <a:rPr lang="en-US" altLang="zh-CN" dirty="0"/>
              <a:t>SR   -1.351140e-03    2.156061e-04    3.222934e-03    3.520703e-04  0    8.948052e-02 0 0 2 ;</a:t>
            </a:r>
          </a:p>
          <a:p>
            <a:r>
              <a:rPr lang="en-US" altLang="zh-CN" dirty="0"/>
              <a:t>SR    1.109109e-03    7.513969e-04   -8.657306e-04    6.826078e-03  0    8.948052e-02 0 0 2 ;</a:t>
            </a:r>
          </a:p>
          <a:p>
            <a:r>
              <a:rPr lang="en-US" altLang="zh-CN" dirty="0"/>
              <a:t>SR    2.957691e-03   -3.467418e-03   -8.228513e-04   -9.740875e-04  0    8.948052e-02 0 0 2 ;</a:t>
            </a:r>
          </a:p>
          <a:p>
            <a:r>
              <a:rPr lang="en-US" altLang="zh-CN" dirty="0"/>
              <a:t>SR    3.026079e-03    3.635045e-03   -4.302965e-04   -3.716011e-04  0    8.948052e-02 0 0 2 ;</a:t>
            </a:r>
          </a:p>
          <a:p>
            <a:r>
              <a:rPr lang="en-US" altLang="zh-CN" dirty="0"/>
              <a:t>SR    1.486622e-05   -2.622484e-04    1.946778e-03    6.227151e-03  0    8.948052e-02 0 0 2 ;</a:t>
            </a:r>
          </a:p>
          <a:p>
            <a:r>
              <a:rPr lang="en-US" altLang="zh-CN" dirty="0"/>
              <a:t>SR   -9.489076e-04   -3.263199e-03   -2.974031e-03    9.234542e-04  0    8.948052e-02 0 0 2 ;</a:t>
            </a:r>
          </a:p>
          <a:p>
            <a:r>
              <a:rPr lang="en-US" altLang="zh-CN" dirty="0"/>
              <a:t>SR    1.115866e-03    1.983875e-03    3.056599e-03    1.922517e-03  0    8.948052e-02 0 0 2 ;</a:t>
            </a:r>
          </a:p>
          <a:p>
            <a:r>
              <a:rPr lang="en-US" altLang="zh-CN" dirty="0"/>
              <a:t>SR   -3.237826e-03    1.412703e-03   -5.161685e-04    2.211849e-03  0    8.948052e-02 0 0 2 ;</a:t>
            </a:r>
          </a:p>
          <a:p>
            <a:r>
              <a:rPr lang="en-US" altLang="zh-CN" dirty="0"/>
              <a:t>SR   -1.947265e-03    4.195660e-03    1.309194e-03   -3.655759e-03  0    8.948052e-02 0 0 2 ;</a:t>
            </a:r>
          </a:p>
          <a:p>
            <a:r>
              <a:rPr lang="en-US" altLang="zh-CN" dirty="0"/>
              <a:t>SR    1.709123e-04    3.581078e-03   -2.997543e-03    1.425793e-03  0    8.948052e-02 0 0 2 ;</a:t>
            </a:r>
          </a:p>
          <a:p>
            <a:r>
              <a:rPr lang="en-US" altLang="zh-CN" dirty="0"/>
              <a:t>SR    1.363901e-03    7.821212e-04   -3.010776e-03    2.339334e-03  0    8.948052e-02 0 0 2 ;</a:t>
            </a:r>
          </a:p>
          <a:p>
            <a:r>
              <a:rPr lang="en-US" altLang="zh-CN" dirty="0"/>
              <a:t>SR    3.195331e-03    2.259437e-03    1.444889e-04    2.041027e-03  0    8.948052e-02 0 0 2 ;</a:t>
            </a:r>
          </a:p>
          <a:p>
            <a:r>
              <a:rPr lang="en-US" altLang="zh-CN" dirty="0"/>
              <a:t>SR    2.548276e-03   -1.784856e-03    1.904038e-03   -2.568883e-03  0    8.948052e-02 0 0 2 ;</a:t>
            </a:r>
          </a:p>
          <a:p>
            <a:r>
              <a:rPr lang="en-US" altLang="zh-CN" dirty="0"/>
              <a:t>SR    8.413232e-04    5.496257e-03   -2.125474e-03    1.430626e-03  0    8.948052e-02 0 0 2 ;</a:t>
            </a:r>
          </a:p>
          <a:p>
            <a:r>
              <a:rPr lang="en-US" altLang="zh-CN" dirty="0"/>
              <a:t>SR    1.378147e-03    1.175322e-03    3.030935e-03    1.991023e-03  0    8.948052e-02 0 0 2 ;</a:t>
            </a:r>
          </a:p>
          <a:p>
            <a:r>
              <a:rPr lang="en-US" altLang="zh-CN" dirty="0"/>
              <a:t>SR   -9.130501e-04    2.635573e-03   -2.755159e-03   -3.258766e-03  0    8.948052e-02 0 0 2 ;</a:t>
            </a:r>
          </a:p>
          <a:p>
            <a:r>
              <a:rPr lang="en-US" altLang="zh-CN" dirty="0"/>
              <a:t>SR    4.547097e-04    6.264566e-03    1.075829e-03    3.277372e-03  0    8.948052e-02 0 0 2 ;</a:t>
            </a:r>
          </a:p>
          <a:p>
            <a:r>
              <a:rPr lang="en-US" altLang="zh-CN" dirty="0"/>
              <a:t>SR   -2.966315e-03   -2.069650e-04    1.506547e-03    2.319800e-03  0    8.948052e-02 0 0 2 ;</a:t>
            </a:r>
          </a:p>
          <a:p>
            <a:r>
              <a:rPr lang="en-US" altLang="zh-CN" dirty="0"/>
              <a:t>SR    1.262811e-03    1.943853e-03    2.565981e-03    3.861998e-03  0    8.948052e-02 0 0 2 ;</a:t>
            </a:r>
          </a:p>
          <a:p>
            <a:r>
              <a:rPr lang="en-US" altLang="zh-CN" dirty="0"/>
              <a:t>SR    2.622407e-03    1.491902e-03   -1.341436e-03    3.766071e-03  0    8.948052e-02 0 0 2 ;</a:t>
            </a:r>
          </a:p>
          <a:p>
            <a:r>
              <a:rPr lang="en-US" altLang="zh-CN" dirty="0"/>
              <a:t>SR   -3.031975e-03    5.802746e-04    1.639100e-03    1.168103e-03  0    8.948052e-02 0 0 2 ;</a:t>
            </a:r>
          </a:p>
          <a:p>
            <a:r>
              <a:rPr lang="en-US" altLang="zh-CN" dirty="0"/>
              <a:t>SR   -2.923607e-03   -3.180647e-03   -8.191635e-05    2.618024e-03  0    8.948052e-02 0 0 2 ;</a:t>
            </a:r>
          </a:p>
          <a:p>
            <a:r>
              <a:rPr lang="en-US" altLang="zh-CN" dirty="0"/>
              <a:t>SR    1.037945e-03   -3.353104e-03   -1.926557e-03    4.797563e-03  0    8.948052e-02 0 0 2 ;</a:t>
            </a:r>
          </a:p>
          <a:p>
            <a:r>
              <a:rPr lang="en-US" altLang="zh-CN" dirty="0"/>
              <a:t>SR   -1.401533e-03    3.448576e-03   -2.322191e-03    3.252046e-03  0    8.948052e-02 0 0 2 ;</a:t>
            </a:r>
          </a:p>
          <a:p>
            <a:r>
              <a:rPr lang="en-US" altLang="zh-CN" dirty="0"/>
              <a:t>SR   -1.517486e-03    5.623081e-03    8.285942e-04    3.302186e-03  0    8.948052e-02 0 0 2 ;</a:t>
            </a:r>
          </a:p>
          <a:p>
            <a:r>
              <a:rPr lang="en-US" altLang="zh-CN" dirty="0"/>
              <a:t>SR   -3.122781e-03   -1.484131e-04    1.249958e-03    2.067659e-03  0    8.948052e-02 0 0 2 ;</a:t>
            </a:r>
          </a:p>
          <a:p>
            <a:r>
              <a:rPr lang="en-US" altLang="zh-CN" dirty="0"/>
              <a:t>SR    2.429294e-03   -1.491444e-03   -9.203474e-04    4.799744e-03  0    8.948052e-02 0 0 2 ;</a:t>
            </a:r>
          </a:p>
          <a:p>
            <a:r>
              <a:rPr lang="en-US" altLang="zh-CN" dirty="0"/>
              <a:t>SR   -2.040378e-03    2.213796e-03   -2.649164e-03    8.253385e-05  0    8.948052e-02 0 0 2 ;</a:t>
            </a:r>
          </a:p>
          <a:p>
            <a:r>
              <a:rPr lang="en-US" altLang="zh-CN" dirty="0"/>
              <a:t>SR   -1.288317e-03    3.868242e-03    8.037858e-04    5.540641e-03  0    8.948052e-02 0 0 2 ;</a:t>
            </a:r>
          </a:p>
          <a:p>
            <a:r>
              <a:rPr lang="en-US" altLang="zh-CN" dirty="0"/>
              <a:t>SR    1.721156e-04   -3.221030e-03    2.604577e-03    3.819520e-03  0    8.948052e-02 0 0 2 ;</a:t>
            </a:r>
          </a:p>
          <a:p>
            <a:r>
              <a:rPr lang="en-US" altLang="zh-CN" dirty="0"/>
              <a:t>SR    1.750150e-03    4.183021e-03   -2.224849e-03    1.399299e-03  0    8.948052e-02 0 0 2 ;</a:t>
            </a:r>
          </a:p>
          <a:p>
            <a:r>
              <a:rPr lang="en-US" altLang="zh-CN" dirty="0"/>
              <a:t>SR   -1.724784e-03    2.380355e-03   -2.834740e-03    1.578099e-04  0    8.948052e-02 0 0 2 ;</a:t>
            </a:r>
          </a:p>
          <a:p>
            <a:r>
              <a:rPr lang="en-US" altLang="zh-CN" dirty="0"/>
              <a:t>SR   -2.023467e-03   -1.118334e-03    2.322932e-03    3.379468e-03  0    8.948052e-02 0 0 2 ;</a:t>
            </a:r>
          </a:p>
          <a:p>
            <a:r>
              <a:rPr lang="en-US" altLang="zh-CN" dirty="0"/>
              <a:t>SR   -1.726802e-03    6.868718e-05   -5.504720e-04    6.415740e-03  0    8.948052e-02 0 0 2 ;</a:t>
            </a:r>
          </a:p>
          <a:p>
            <a:r>
              <a:rPr lang="en-US" altLang="zh-CN" dirty="0"/>
              <a:t>SR    3.383190e-03    1.094273e-03   -1.301953e-04    1.554567e-03  0    8.948052e-02 0 0 2 ;</a:t>
            </a:r>
          </a:p>
          <a:p>
            <a:r>
              <a:rPr lang="en-US" altLang="zh-CN" dirty="0"/>
              <a:t>SR   -2.010000e-03    1.774234e-03    2.663643e-03    1.404126e-03  0    8.948052e-02 0 0 2 ;</a:t>
            </a:r>
          </a:p>
          <a:p>
            <a:r>
              <a:rPr lang="en-US" altLang="zh-CN" dirty="0"/>
              <a:t>SR    2.664171e-03   -4.254355e-03    8.861762e-04   -1.397314e-03  0    8.948052e-02 0 0 2 ;</a:t>
            </a:r>
          </a:p>
          <a:p>
            <a:r>
              <a:rPr lang="en-US" altLang="zh-CN" dirty="0"/>
              <a:t>SR   -2.157178e-03   -1.732707e-03   -2.381687e-03    2.415185e-03  0    8.948052e-02 0 0 2 ;</a:t>
            </a:r>
          </a:p>
          <a:p>
            <a:r>
              <a:rPr lang="en-US" altLang="zh-CN" dirty="0"/>
              <a:t>SR    2.948886e-03    2.421318e-03    1.496633e-03   -4.142807e-04  0    8.948052e-02 0 0 2 ;</a:t>
            </a:r>
          </a:p>
          <a:p>
            <a:r>
              <a:rPr lang="en-US" altLang="zh-CN" dirty="0"/>
              <a:t>SR   -1.629765e-03    2.258497e-03   -2.817959e-03   -1.577772e-03  0    8.948052e-02 0 0 2 ;</a:t>
            </a:r>
          </a:p>
          <a:p>
            <a:r>
              <a:rPr lang="en-US" altLang="zh-CN" dirty="0"/>
              <a:t>SR   -3.040960e-04    4.132998e-03    2.904358e-03    1.010497e-04  0    8.948052e-02 0 0 2 ;</a:t>
            </a:r>
          </a:p>
          <a:p>
            <a:r>
              <a:rPr lang="en-US" altLang="zh-CN" dirty="0"/>
              <a:t>SR   -6.874094e-04   -2.462600e-03    3.112459e-03    1.879590e-03  0    8.948052e-02 0 0 2 ;</a:t>
            </a:r>
          </a:p>
          <a:p>
            <a:r>
              <a:rPr lang="en-US" altLang="zh-CN" dirty="0"/>
              <a:t>SR    2.220551e-03    3.822294e-03    8.576137e-04    3.952357e-03  0    8.948052e-02 0 0 2 ;</a:t>
            </a:r>
          </a:p>
          <a:p>
            <a:r>
              <a:rPr lang="en-US" altLang="zh-CN" dirty="0"/>
              <a:t>SR    2.328294e-03    2.193220e-03    2.281459e-03    1.626923e-03  0    8.948052e-02 0 0 2 ;</a:t>
            </a:r>
          </a:p>
          <a:p>
            <a:r>
              <a:rPr lang="en-US" altLang="zh-CN" dirty="0"/>
              <a:t>SR    2.433898e-03   -2.975239e-03    1.836891e-03   -2.168620e-03  0    8.948052e-02 0 0 2 ;</a:t>
            </a:r>
          </a:p>
          <a:p>
            <a:r>
              <a:rPr lang="en-US" altLang="zh-CN" dirty="0"/>
              <a:t>SR    2.476123e-03   -3.251774e-03    1.529839e-04    4.173141e-03  0    8.948052e-02 0 0 2 ;</a:t>
            </a:r>
          </a:p>
          <a:p>
            <a:r>
              <a:rPr lang="en-US" altLang="zh-CN" dirty="0"/>
              <a:t>SR    2.915799e-03    5.950285e-04    1.430908e-03    2.730367e-03  0    8.948052e-02 0 0 2 ;</a:t>
            </a:r>
          </a:p>
          <a:p>
            <a:r>
              <a:rPr lang="en-US" altLang="zh-CN" dirty="0"/>
              <a:t>SR   -1.846061e-03    1.535176e-03    2.567480e-03   -2.824065e-03  0    8.948052e-02 0 0 2 ;</a:t>
            </a:r>
          </a:p>
          <a:p>
            <a:r>
              <a:rPr lang="en-US" altLang="zh-CN" dirty="0"/>
              <a:t>SR   -2.187837e-03   -1.956521e-03    1.910255e-03   -3.699547e-03  0    8.948052e-02 0 0 2 ;</a:t>
            </a:r>
          </a:p>
          <a:p>
            <a:r>
              <a:rPr lang="en-US" altLang="zh-CN" dirty="0"/>
              <a:t>SR   -2.011903e-03   -4.683153e-03   -1.093291e-03    3.200454e-03  0    8.948052e-02 0 0 2 ;</a:t>
            </a:r>
          </a:p>
          <a:p>
            <a:r>
              <a:rPr lang="en-US" altLang="zh-CN" dirty="0"/>
              <a:t>SR    2.482904e-03   -5.136272e-04    2.182226e-03   -2.410714e-03  0    8.948052e-02 0 0 2 ;</a:t>
            </a:r>
          </a:p>
          <a:p>
            <a:r>
              <a:rPr lang="en-US" altLang="zh-CN" dirty="0"/>
              <a:t>SR   -9.911877e-04    6.729008e-03   -4.141445e-04   -2.381516e-03  0    8.948052e-02 0 0 2 ;</a:t>
            </a:r>
          </a:p>
          <a:p>
            <a:r>
              <a:rPr lang="en-US" altLang="zh-CN" dirty="0"/>
              <a:t>SR   -6.157560e-04    1.354691e-03    3.326759e-03    1.361782e-03  0    8.948052e-02 0 0 2 ;</a:t>
            </a:r>
          </a:p>
          <a:p>
            <a:r>
              <a:rPr lang="en-US" altLang="zh-CN" dirty="0"/>
              <a:t>SR    1.055019e-03   -4.569666e-04   -1.802435e-03    6.001028e-03  0    8.948052e-02 0 0 2 ;</a:t>
            </a:r>
          </a:p>
          <a:p>
            <a:r>
              <a:rPr lang="en-US" altLang="zh-CN" dirty="0"/>
              <a:t>SR    1.313474e-03   -4.479965e-04    2.197577e-03    5.094294e-03  0    8.948052e-02 0 0 2 ;</a:t>
            </a:r>
          </a:p>
          <a:p>
            <a:r>
              <a:rPr lang="en-US" altLang="zh-CN" dirty="0"/>
              <a:t>SR    2.869681e-03    3.954764e-03    7.365725e-04    5.518089e-04  0    8.948052e-02 0 0 2 ;</a:t>
            </a:r>
          </a:p>
          <a:p>
            <a:r>
              <a:rPr lang="en-US" altLang="zh-CN" dirty="0"/>
              <a:t>SR    2.951011e-03   -2.900888e-04    1.857519e-03    5.783028e-04  0    8.948052e-02 0 0 2 ;</a:t>
            </a:r>
          </a:p>
          <a:p>
            <a:r>
              <a:rPr lang="en-US" altLang="zh-CN" dirty="0"/>
              <a:t>SR    7.472366e-05   -2.479640e-03    2.968907e-03    3.098616e-03  0    8.948052e-02 0 0 2 ;</a:t>
            </a:r>
          </a:p>
          <a:p>
            <a:r>
              <a:rPr lang="en-US" altLang="zh-CN" dirty="0"/>
              <a:t>SR    1.439334e-03   -2.361706e-03   -2.812768e-03    2.197830e-03  0    8.948052e-02 0 0 2 ;</a:t>
            </a:r>
          </a:p>
          <a:p>
            <a:r>
              <a:rPr lang="en-US" altLang="zh-CN" dirty="0"/>
              <a:t>SR   -1.640005e-03    1.653879e-03   -2.023557e-03   -4.728830e-03  0    8.948052e-02 0 0 2 ;</a:t>
            </a:r>
          </a:p>
          <a:p>
            <a:r>
              <a:rPr lang="en-US" altLang="zh-CN" dirty="0"/>
              <a:t>SR   -1.950676e-04    1.431538e-03    3.185318e-03   -2.726914e-03  0    8.948052e-02 0 0 2 ;</a:t>
            </a:r>
          </a:p>
          <a:p>
            <a:r>
              <a:rPr lang="en-US" altLang="zh-CN" dirty="0"/>
              <a:t>SR   -2.700283e-03   -1.877395e-03    1.685462e-03    2.489872e-03  0    8.948052e-02 0 0 2 ;</a:t>
            </a:r>
          </a:p>
          <a:p>
            <a:r>
              <a:rPr lang="en-US" altLang="zh-CN" dirty="0"/>
              <a:t>SR    2.116380e-03    1.473159e-03   -2.681097e-03   -7.108173e-04  0    8.948052e-02 0 0 2 ;</a:t>
            </a:r>
          </a:p>
          <a:p>
            <a:r>
              <a:rPr lang="en-US" altLang="zh-CN" dirty="0"/>
              <a:t>SR    1.488397e-03    2.379743e-03   -1.255937e-03   -5.759457e-03  0    8.948052e-02 0 0 2 ;</a:t>
            </a:r>
          </a:p>
          <a:p>
            <a:r>
              <a:rPr lang="en-US" altLang="zh-CN" dirty="0"/>
              <a:t>SR   -2.201953e-03    1.056188e-03    1.577073e-03    4.631401e-03  0    8.948052e-02 0 0 2 ;</a:t>
            </a:r>
          </a:p>
          <a:p>
            <a:r>
              <a:rPr lang="en-US" altLang="zh-CN" dirty="0"/>
              <a:t>SR    7.240052e-04    8.862370e-04    2.871109e-03    3.899471e-03  0    8.948052e-02 0 0 2 ;</a:t>
            </a:r>
          </a:p>
          <a:p>
            <a:r>
              <a:rPr lang="en-US" altLang="zh-CN" dirty="0"/>
              <a:t>SR    2.167803e-03    1.371792e-03   -2.228197e-03    3.160951e-03  0    8.948052e-02 0 0 2 ;</a:t>
            </a:r>
          </a:p>
          <a:p>
            <a:r>
              <a:rPr lang="en-US" altLang="zh-CN" dirty="0"/>
              <a:t>SR    2.863652e-03    3.355497e-03    1.239307e-03    5.317382e-04  0    8.948052e-02 0 0 2 ;</a:t>
            </a:r>
          </a:p>
          <a:p>
            <a:r>
              <a:rPr lang="en-US" altLang="zh-CN" dirty="0"/>
              <a:t>SR   -2.517900e-04    1.386757e-03    2.314859e-03    5.424951e-03  0    8.948052e-02 0 0 2 ;</a:t>
            </a:r>
          </a:p>
          <a:p>
            <a:r>
              <a:rPr lang="en-US" altLang="zh-CN" dirty="0"/>
              <a:t>SR   -1.033923e-03   -6.745745e-03    2.322473e-04    2.364020e-03  0    8.948052e-02 0 0 2 ;</a:t>
            </a:r>
          </a:p>
          <a:p>
            <a:r>
              <a:rPr lang="en-US" altLang="zh-CN" dirty="0"/>
              <a:t>SR    1.000563e-03   -2.550022e-03    2.444591e-03   -4.208259e-03  0    8.948052e-02 0 0 2 ;</a:t>
            </a:r>
          </a:p>
          <a:p>
            <a:r>
              <a:rPr lang="en-US" altLang="zh-CN" dirty="0"/>
              <a:t>SR    9.280203e-04    2.440822e-03    3.121479e-03   -1.263581e-03  0    8.948052e-02 0 0 2 ;</a:t>
            </a:r>
          </a:p>
          <a:p>
            <a:r>
              <a:rPr lang="en-US" altLang="zh-CN" dirty="0"/>
              <a:t>SR   -2.679565e-03    2.382644e-03    1.568485e-03   -2.511320e-03  0    8.948052e-02 0 0 2 ;</a:t>
            </a:r>
          </a:p>
          <a:p>
            <a:r>
              <a:rPr lang="en-US" altLang="zh-CN" dirty="0"/>
              <a:t>SR    2.345208e-03    1.361740e-03   -2.134548e-03    2.866843e-03  0    8.948052e-02 0 0 2 ;</a:t>
            </a:r>
          </a:p>
          <a:p>
            <a:r>
              <a:rPr lang="en-US" altLang="zh-CN" dirty="0"/>
              <a:t>SR    5.730748e-04    1.495830e-03   -2.139393e-03    5.611384e-03  0    8.948052e-02 0 0 2 ;</a:t>
            </a:r>
          </a:p>
          <a:p>
            <a:r>
              <a:rPr lang="en-US" altLang="zh-CN" dirty="0"/>
              <a:t>SR    1.449757e-03    2.986152e-03   -2.622966e-03    2.467829e-03  0    8.948052e-02 0 0 2 ;</a:t>
            </a:r>
          </a:p>
          <a:p>
            <a:r>
              <a:rPr lang="en-US" altLang="zh-CN" dirty="0"/>
              <a:t>SR   -1.959426e-03    1.413184e-05    2.287187e-03   -3.820890e-03  0    8.948052e-02 0 0 2 ;</a:t>
            </a:r>
          </a:p>
          <a:p>
            <a:r>
              <a:rPr lang="en-US" altLang="zh-CN" dirty="0"/>
              <a:t>SR   -2.628722e-03    1.510911e-03   -1.933810e-03    2.250557e-03  0    8.948052e-02 0 0 2 ;</a:t>
            </a:r>
          </a:p>
          <a:p>
            <a:r>
              <a:rPr lang="en-US" altLang="zh-CN" dirty="0"/>
              <a:t>SR    2.590864e-03   -4.863805e-04   -2.247338e-03   -1.413921e-03  0    8.948052e-02 0 0 2 ;</a:t>
            </a:r>
          </a:p>
          <a:p>
            <a:r>
              <a:rPr lang="en-US" altLang="zh-CN" dirty="0"/>
              <a:t>SR   -1.332334e-04    7.015926e-03    4.910727e-05   -2.633287e-03  0    8.948052e-02 0 0 2 ;</a:t>
            </a:r>
          </a:p>
          <a:p>
            <a:r>
              <a:rPr lang="en-US" altLang="zh-CN" dirty="0"/>
              <a:t>SR   -3.157680e-03    2.835073e-03    3.773135e-04    1.331805e-03  0    8.948052e-02 0 0 2 ;</a:t>
            </a:r>
          </a:p>
          <a:p>
            <a:r>
              <a:rPr lang="en-US" altLang="zh-CN" dirty="0"/>
              <a:t>SR   -2.665677e-03    4.276265e-03    4.673933e-05    2.307532e-03  0    8.948052e-02 0 0 2 ;</a:t>
            </a:r>
          </a:p>
          <a:p>
            <a:r>
              <a:rPr lang="en-US" altLang="zh-CN" dirty="0"/>
              <a:t>SR    1.421976e-03    1.166357e-03    3.373112e-04   -6.714343e-03  0    8.948052e-02 0 0 2 ;</a:t>
            </a:r>
          </a:p>
          <a:p>
            <a:r>
              <a:rPr lang="en-US" altLang="zh-CN" dirty="0"/>
              <a:t>SR   -2.466137e-03    4.976978e-03   -5.363440e-04    1.493987e-03  0    8.948052e-02 0 0 2 ;</a:t>
            </a:r>
          </a:p>
          <a:p>
            <a:r>
              <a:rPr lang="en-US" altLang="zh-CN" dirty="0"/>
              <a:t>SR   -3.546341e-04   -3.861931e-03    2.619485e-03    3.041412e-03  0    8.948052e-02 0 0 2 ;</a:t>
            </a:r>
          </a:p>
          <a:p>
            <a:r>
              <a:rPr lang="en-US" altLang="zh-CN" dirty="0"/>
              <a:t>SR   -8.970920e-04    6.502462e-03   -2.452660e-05    3.204658e-03  0    8.948052e-02 0 0 2 ;</a:t>
            </a:r>
          </a:p>
          <a:p>
            <a:r>
              <a:rPr lang="en-US" altLang="zh-CN" dirty="0"/>
              <a:t>SR    1.606810e-03   -1.403549e-03   -2.948752e-03    1.580509e-03  0    8.948052e-02 0 0 2 ;</a:t>
            </a:r>
          </a:p>
          <a:p>
            <a:r>
              <a:rPr lang="en-US" altLang="zh-CN" dirty="0"/>
              <a:t>SR   -2.403666e-03    3.104226e-03    1.056973e-03   -3.867038e-03  0    8.948052e-02 0 0 2 ;</a:t>
            </a:r>
          </a:p>
          <a:p>
            <a:r>
              <a:rPr lang="en-US" altLang="zh-CN" dirty="0"/>
              <a:t>SR    2.774565e-04    6.878505e-03    6.670284e-04    2.557274e-03  0    8.948052e-02 0 0 2 ;</a:t>
            </a:r>
          </a:p>
          <a:p>
            <a:r>
              <a:rPr lang="en-US" altLang="zh-CN" dirty="0"/>
              <a:t>SR   -8.337752e-04   -5.034256e-04    6.390473e-04    7.136469e-03  0    8.948052e-02 0 0 2 ;</a:t>
            </a:r>
          </a:p>
          <a:p>
            <a:r>
              <a:rPr lang="en-US" altLang="zh-CN" dirty="0"/>
              <a:t>SR    8.661421e-04   -5.362317e-03   -1.657383e-03    3.381916e-03  0    8.948052e-02 0 0 2 ;</a:t>
            </a:r>
          </a:p>
          <a:p>
            <a:r>
              <a:rPr lang="en-US" altLang="zh-CN" dirty="0"/>
              <a:t>SR    2.937840e-03    2.856059e-03    1.231384e-03    1.224167e-03  0    8.948052e-02 0 0 2 ;</a:t>
            </a:r>
          </a:p>
          <a:p>
            <a:r>
              <a:rPr lang="en-US" altLang="zh-CN" dirty="0"/>
              <a:t>SR   -4.599804e-04   -2.233983e-03    2.976271e-03    3.100388e-03  0    8.948052e-02 0 0 2 ;</a:t>
            </a:r>
          </a:p>
          <a:p>
            <a:r>
              <a:rPr lang="en-US" altLang="zh-CN" dirty="0"/>
              <a:t>SR   -1.301367e-03    3.260237e-03   -2.345075e-03    3.548532e-03  0    8.948052e-02 0 0 2 ;</a:t>
            </a:r>
          </a:p>
          <a:p>
            <a:r>
              <a:rPr lang="en-US" altLang="zh-CN" dirty="0"/>
              <a:t>SR    2.177961e-03   -1.186885e-03   -1.730492e-04   -5.737801e-03  0    8.948052e-02 0 0 2 ;</a:t>
            </a:r>
          </a:p>
          <a:p>
            <a:r>
              <a:rPr lang="en-US" altLang="zh-CN" dirty="0"/>
              <a:t>SR    2.330481e-03    2.476351e-03    2.220170e-03   -1.595272e-03  0    8.948052e-02 0 0 2 ;</a:t>
            </a:r>
          </a:p>
          <a:p>
            <a:r>
              <a:rPr lang="en-US" altLang="zh-CN" dirty="0"/>
              <a:t>SR    1.402351e-03   -4.981665e-03    1.974516e-03    2.121441e-03  0    8.948052e-02 0 0 2 ;</a:t>
            </a:r>
          </a:p>
          <a:p>
            <a:r>
              <a:rPr lang="en-US" altLang="zh-CN" dirty="0"/>
              <a:t>SR   -7.207578e-04   -6.289963e-03   -7.852585e-04    3.386661e-03  0    8.948052e-02 0 0 2 ;</a:t>
            </a:r>
          </a:p>
          <a:p>
            <a:r>
              <a:rPr lang="en-US" altLang="zh-CN" dirty="0"/>
              <a:t>SR    7.946249e-04   -4.774109e-04    3.387301e-03    6.609043e-04  0    8.948052e-02 0 0 2 ;</a:t>
            </a:r>
          </a:p>
          <a:p>
            <a:endParaRPr lang="en-US" altLang="zh-CN" dirty="0"/>
          </a:p>
          <a:p>
            <a:r>
              <a:rPr lang="en-US" altLang="zh-CN" dirty="0"/>
              <a:t>ELSEIF I=3 ;</a:t>
            </a:r>
          </a:p>
          <a:p>
            <a:r>
              <a:rPr lang="en-US" altLang="zh-CN" dirty="0"/>
              <a:t>NEW_HUST ;</a:t>
            </a:r>
          </a:p>
          <a:p>
            <a:r>
              <a:rPr lang="en-US" altLang="zh-CN" dirty="0"/>
              <a:t>SR    2.982183e-03    3.850900e-03   -1.877280e-04   -6.493375e-04  0    8.948052e-02 0 0 2 ;</a:t>
            </a:r>
          </a:p>
          <a:p>
            <a:r>
              <a:rPr lang="en-US" altLang="zh-CN" dirty="0"/>
              <a:t>SR   -2.969994e-03   -1.526517e-03    1.600445e-03   -1.286133e-03  0    8.948052e-02 0 0 2 ;</a:t>
            </a:r>
          </a:p>
          <a:p>
            <a:r>
              <a:rPr lang="en-US" altLang="zh-CN" dirty="0"/>
              <a:t>SR    1.087119e-03   -5.895310e-03    5.733082e-05    4.006678e-03  0    8.948052e-02 0 0 2 ;</a:t>
            </a:r>
          </a:p>
          <a:p>
            <a:r>
              <a:rPr lang="en-US" altLang="zh-CN" dirty="0"/>
              <a:t>SR    2.644233e-03   -2.816992e-03   -1.487505e-03   -2.459342e-03  0    8.948052e-02 0 0 2 ;</a:t>
            </a:r>
          </a:p>
          <a:p>
            <a:r>
              <a:rPr lang="en-US" altLang="zh-CN" dirty="0"/>
              <a:t>SR    2.208772e-03    3.401011e-03   -2.030164e-03    1.831800e-03  0    8.948052e-02 0 0 2 ;</a:t>
            </a:r>
          </a:p>
          <a:p>
            <a:r>
              <a:rPr lang="en-US" altLang="zh-CN" dirty="0"/>
              <a:t>SR   -2.545363e-03    3.285011e-03    1.617697e-03    1.921513e-03  0    8.948052e-02 0 0 2 ;</a:t>
            </a:r>
          </a:p>
          <a:p>
            <a:r>
              <a:rPr lang="en-US" altLang="zh-CN" dirty="0"/>
              <a:t>SR    5.922364e-04    6.215113e-03    1.561312e-03    2.195068e-03  0    8.948052e-02 0 0 2 ;</a:t>
            </a:r>
          </a:p>
          <a:p>
            <a:r>
              <a:rPr lang="en-US" altLang="zh-CN" dirty="0"/>
              <a:t>SR    5.457542e-04   -5.051418e-03   -1.421116e-03    4.482406e-03  0    8.948052e-02 0 0 2 ;</a:t>
            </a:r>
          </a:p>
          <a:p>
            <a:r>
              <a:rPr lang="en-US" altLang="zh-CN" dirty="0"/>
              <a:t>SR    1.851531e-03    1.261573e-03    2.550687e-03    3.007048e-03  0    8.948052e-02 0 0 2 ;</a:t>
            </a:r>
          </a:p>
          <a:p>
            <a:r>
              <a:rPr lang="en-US" altLang="zh-CN" dirty="0"/>
              <a:t>SR    6.791227e-04    1.171099e-03    2.292916e-03   -5.349703e-03  0    8.948052e-02 0 0 2 ;</a:t>
            </a:r>
          </a:p>
          <a:p>
            <a:r>
              <a:rPr lang="en-US" altLang="zh-CN" dirty="0"/>
              <a:t>SR    1.853105e-03   -4.422179e-05   -2.918890e-03    1.165163e-03  0    8.948052e-02 0 0 2 ;</a:t>
            </a:r>
          </a:p>
          <a:p>
            <a:r>
              <a:rPr lang="en-US" altLang="zh-CN" dirty="0"/>
              <a:t>SR    5.523278e-04   -2.543053e-03   -3.054842e-03    2.351759e-03  0    8.948052e-02 0 0 2 ;</a:t>
            </a:r>
          </a:p>
          <a:p>
            <a:r>
              <a:rPr lang="en-US" altLang="zh-CN" dirty="0"/>
              <a:t>SR    1.275590e-03    2.532865e-03   -2.053579e-03   -4.795670e-03  0    8.948052e-02 0 0 2 ;</a:t>
            </a:r>
          </a:p>
          <a:p>
            <a:r>
              <a:rPr lang="en-US" altLang="zh-CN" dirty="0"/>
              <a:t>SR    2.978967e-03    3.301482e-03    6.530762e-04   -1.625630e-03  0    8.948052e-02 0 0 2 ;</a:t>
            </a:r>
          </a:p>
          <a:p>
            <a:r>
              <a:rPr lang="en-US" altLang="zh-CN" dirty="0"/>
              <a:t>SR    2.006222e-03   -3.530044e-03    1.583716e-03    3.713481e-03  0    8.948052e-02 0 0 2 ;</a:t>
            </a:r>
          </a:p>
          <a:p>
            <a:r>
              <a:rPr lang="en-US" altLang="zh-CN" dirty="0"/>
              <a:t>SR    1.995277e-03   -4.343805e-03   -1.592230e-03   -2.731199e-03  0    8.948052e-02 0 0 2 ;</a:t>
            </a:r>
          </a:p>
          <a:p>
            <a:r>
              <a:rPr lang="en-US" altLang="zh-CN" dirty="0"/>
              <a:t>SR   -2.055422e-03    3.630350e-03   -1.781012e-03   -3.017587e-03  0    8.948052e-02 0 0 2 ;</a:t>
            </a:r>
          </a:p>
          <a:p>
            <a:r>
              <a:rPr lang="en-US" altLang="zh-CN" dirty="0"/>
              <a:t>SR   -1.655499e-03    2.427839e-03    1.200984e-03   -5.581017e-03  0    8.948052e-02 0 0 2 ;</a:t>
            </a:r>
          </a:p>
          <a:p>
            <a:r>
              <a:rPr lang="en-US" altLang="zh-CN" dirty="0"/>
              <a:t>SR    2.112272e-03    2.894777e-03    2.047381e-03    2.852190e-03  0    8.948052e-02 0 0 2 ;</a:t>
            </a:r>
          </a:p>
          <a:p>
            <a:r>
              <a:rPr lang="en-US" altLang="zh-CN" dirty="0"/>
              <a:t>SR    2.880928e-03   -4.033343e-03    2.783062e-04    1.231021e-03  0    8.948052e-02 0 0 2 ;</a:t>
            </a:r>
          </a:p>
          <a:p>
            <a:r>
              <a:rPr lang="en-US" altLang="zh-CN" dirty="0"/>
              <a:t>SR   -1.331399e-03    2.295496e-03    3.035956e-03   -7.197398e-04  0    8.948052e-02 0 0 2 ;</a:t>
            </a:r>
          </a:p>
          <a:p>
            <a:r>
              <a:rPr lang="en-US" altLang="zh-CN" dirty="0"/>
              <a:t>SR   -9.936429e-04    6.603962e-03    7.380087e-04    2.367079e-03  0    8.948052e-02 0 0 2 ;</a:t>
            </a:r>
          </a:p>
          <a:p>
            <a:r>
              <a:rPr lang="en-US" altLang="zh-CN" dirty="0"/>
              <a:t>SR    2.518504e-03    3.251322e-03   -5.603179e-04    3.887400e-03  0    8.948052e-02 0 0 2 ;</a:t>
            </a:r>
          </a:p>
          <a:p>
            <a:r>
              <a:rPr lang="en-US" altLang="zh-CN" dirty="0"/>
              <a:t>SR    2.876486e-03    2.118289e-03    1.596746e-03   -1.435925e-03  0    8.948052e-02 0 0 2 ;</a:t>
            </a:r>
          </a:p>
          <a:p>
            <a:r>
              <a:rPr lang="en-US" altLang="zh-CN" dirty="0"/>
              <a:t>SR   -2.222105e-03    2.364337e-03   -8.448289e-05   -5.287134e-03  0    8.948052e-02 0 0 2 ;</a:t>
            </a:r>
          </a:p>
          <a:p>
            <a:r>
              <a:rPr lang="en-US" altLang="zh-CN" dirty="0"/>
              <a:t>SR    2.709108e-03   -7.328742e-04    1.940975e-03    2.170936e-03  0    8.948052e-02 0 0 2 ;</a:t>
            </a:r>
          </a:p>
          <a:p>
            <a:r>
              <a:rPr lang="en-US" altLang="zh-CN" dirty="0"/>
              <a:t>SR   -3.296582e-03   -9.952567e-04   -1.822376e-04    2.281532e-03  0    8.948052e-02 0 0 2 ;</a:t>
            </a:r>
          </a:p>
          <a:p>
            <a:r>
              <a:rPr lang="en-US" altLang="zh-CN" dirty="0"/>
              <a:t>SR    2.337574e-03    5.234576e-04   -8.864813e-04   -5.222695e-03  0    8.948052e-02 0 0 2 ;</a:t>
            </a:r>
          </a:p>
          <a:p>
            <a:r>
              <a:rPr lang="en-US" altLang="zh-CN" dirty="0"/>
              <a:t>SR    2.315319e-03    1.193384e-03    5.389783e-05    5.495183e-03  0    8.948052e-02 0 0 2 ;</a:t>
            </a:r>
          </a:p>
          <a:p>
            <a:r>
              <a:rPr lang="en-US" altLang="zh-CN" dirty="0"/>
              <a:t>SR    6.760058e-04   -5.769069e-04    3.047772e-03   -3.341497e-03  0    8.948052e-02 0 0 2 ;</a:t>
            </a:r>
          </a:p>
          <a:p>
            <a:r>
              <a:rPr lang="en-US" altLang="zh-CN" dirty="0"/>
              <a:t>SR   -6.114248e-04   -2.110898e-03   -2.095901e-03    5.468680e-03  0    8.948052e-02 0 0 2 ;</a:t>
            </a:r>
          </a:p>
          <a:p>
            <a:r>
              <a:rPr lang="en-US" altLang="zh-CN" dirty="0"/>
              <a:t>SR    2.316177e-03   -4.838799e-03   -1.173705e-03   -1.369915e-03  0    8.948052e-02 0 0 2 ;</a:t>
            </a:r>
          </a:p>
          <a:p>
            <a:r>
              <a:rPr lang="en-US" altLang="zh-CN" dirty="0"/>
              <a:t>SR   -2.279502e-03    2.380767e-03   -1.061195e-04   -5.164345e-03  0    8.948052e-02 0 0 2 ;</a:t>
            </a:r>
          </a:p>
          <a:p>
            <a:r>
              <a:rPr lang="en-US" altLang="zh-CN" dirty="0"/>
              <a:t>SR   -9.327242e-04    7.094485e-03    6.471546e-04    1.994520e-05  0    8.948052e-02 0 0 2 ;</a:t>
            </a:r>
          </a:p>
          <a:p>
            <a:r>
              <a:rPr lang="en-US" altLang="zh-CN" dirty="0"/>
              <a:t>SR   -3.046121e-03    2.840520e-03   -5.331384e-04    2.066230e-03  0    8.948052e-02 0 0 2 ;</a:t>
            </a:r>
          </a:p>
          <a:p>
            <a:r>
              <a:rPr lang="en-US" altLang="zh-CN" dirty="0"/>
              <a:t>SR    4.393682e-04    3.145021e-03    2.941947e-03    2.393706e-03  0    8.948052e-02 0 0 2 ;</a:t>
            </a:r>
          </a:p>
          <a:p>
            <a:r>
              <a:rPr lang="en-US" altLang="zh-CN" dirty="0"/>
              <a:t>SR   -1.160483e-03    2.171630e-03   -2.814703e-03   -2.995169e-03  0    8.948052e-02 0 0 2 ;</a:t>
            </a:r>
          </a:p>
          <a:p>
            <a:r>
              <a:rPr lang="en-US" altLang="zh-CN" dirty="0"/>
              <a:t>SR    1.430809e-03    3.717257e-03    2.510514e-03   -2.022535e-03  0    8.948052e-02 0 0 2 ;</a:t>
            </a:r>
          </a:p>
          <a:p>
            <a:r>
              <a:rPr lang="en-US" altLang="zh-CN" dirty="0"/>
              <a:t>SR    2.155299e-03    3.999485e-03   -4.390721e-04    4.247160e-03  0    8.948052e-02 0 0 2 ;</a:t>
            </a:r>
          </a:p>
          <a:p>
            <a:r>
              <a:rPr lang="en-US" altLang="zh-CN" dirty="0"/>
              <a:t>SR    1.401694e-03    4.914047e-03    1.700449e-04    4.790363e-03  0    8.948052e-02 0 0 2 ;</a:t>
            </a:r>
          </a:p>
          <a:p>
            <a:r>
              <a:rPr lang="en-US" altLang="zh-CN" dirty="0"/>
              <a:t>SR    2.503428e-03    4.459275e-03   -1.281919e-03    2.031879e-04  0    8.948052e-02 0 0 2 ;</a:t>
            </a:r>
          </a:p>
          <a:p>
            <a:r>
              <a:rPr lang="en-US" altLang="zh-CN" dirty="0"/>
              <a:t>SR    2.910324e-03    3.441798e-03    1.094620e-03   -9.665994e-05  0    8.948052e-02 0 0 2 ;</a:t>
            </a:r>
          </a:p>
          <a:p>
            <a:r>
              <a:rPr lang="en-US" altLang="zh-CN" dirty="0"/>
              <a:t>SR    1.714985e-03    5.310148e-03    1.397025e-03    2.363294e-03  0    8.948052e-02 0 0 2 ;</a:t>
            </a:r>
          </a:p>
          <a:p>
            <a:r>
              <a:rPr lang="en-US" altLang="zh-CN" dirty="0"/>
              <a:t>SR    2.691247e-03   -1.589778e-03   -1.871293e-03    2.094134e-03  0    8.948052e-02 0 0 2 ;</a:t>
            </a:r>
          </a:p>
          <a:p>
            <a:r>
              <a:rPr lang="en-US" altLang="zh-CN" dirty="0"/>
              <a:t>SR   -1.059934e-03    5.382478e-03   -2.074609e-03   -1.535222e-03  0    8.948052e-02 0 0 2 ;</a:t>
            </a:r>
          </a:p>
          <a:p>
            <a:r>
              <a:rPr lang="en-US" altLang="zh-CN" dirty="0"/>
              <a:t>SR    5.170120e-04    2.855515e-04    3.414700e-03    1.182971e-03  0    8.948052e-02 0 0 2 ;</a:t>
            </a:r>
          </a:p>
          <a:p>
            <a:r>
              <a:rPr lang="en-US" altLang="zh-CN" dirty="0"/>
              <a:t>SR    1.300439e-03   -1.443584e-03    3.122434e-03    1.277524e-03  0    8.948052e-02 0 0 2 ;</a:t>
            </a:r>
          </a:p>
          <a:p>
            <a:r>
              <a:rPr lang="en-US" altLang="zh-CN" dirty="0"/>
              <a:t>SR    5.477261e-04   -3.762087e-03   -2.884519e-03    1.585239e-03  0    8.948052e-02 0 0 2 ;</a:t>
            </a:r>
          </a:p>
          <a:p>
            <a:r>
              <a:rPr lang="en-US" altLang="zh-CN" dirty="0"/>
              <a:t>SR   -2.381768e-03    2.905470e-03   -1.991440e-03    1.883916e-03  0    8.948052e-02 0 0 2 ;</a:t>
            </a:r>
          </a:p>
          <a:p>
            <a:r>
              <a:rPr lang="en-US" altLang="zh-CN" dirty="0"/>
              <a:t>SR    3.174598e-03    6.469183e-04    7.911487e-04    2.584674e-03  0    8.948052e-02 0 0 2 ;</a:t>
            </a:r>
          </a:p>
          <a:p>
            <a:r>
              <a:rPr lang="en-US" altLang="zh-CN" dirty="0"/>
              <a:t>SR    5.354810e-04    3.133690e-03   -2.946282e-03    2.292055e-03  0    8.948052e-02 0 0 2 ;</a:t>
            </a:r>
          </a:p>
          <a:p>
            <a:r>
              <a:rPr lang="en-US" altLang="zh-CN" dirty="0"/>
              <a:t>SR    1.196960e-03   -5.433239e-03    1.967907e-03   -1.538997e-03  0    8.948052e-02 0 0 2 ;</a:t>
            </a:r>
          </a:p>
          <a:p>
            <a:r>
              <a:rPr lang="en-US" altLang="zh-CN" dirty="0"/>
              <a:t>SR   -9.376546e-04    2.414707e-03    3.176595e-03    2.167102e-04  0    8.948052e-02 0 0 2 ;</a:t>
            </a:r>
          </a:p>
          <a:p>
            <a:r>
              <a:rPr lang="en-US" altLang="zh-CN" dirty="0"/>
              <a:t>SR    2.015474e-03   -5.610732e-05    1.009281e-03    5.737309e-03  0    8.948052e-02 0 0 2 ;</a:t>
            </a:r>
          </a:p>
          <a:p>
            <a:r>
              <a:rPr lang="en-US" altLang="zh-CN" dirty="0"/>
              <a:t>SR   -5.297082e-04    2.622841e-03   -3.168555e-03    1.407628e-03  0    8.948052e-02 0 0 2 ;</a:t>
            </a:r>
          </a:p>
          <a:p>
            <a:r>
              <a:rPr lang="en-US" altLang="zh-CN" dirty="0"/>
              <a:t>SR    3.018405e-03    3.470115e-03    7.188030e-04    2.540888e-05  0    8.948052e-02 0 0 2 ;</a:t>
            </a:r>
          </a:p>
          <a:p>
            <a:r>
              <a:rPr lang="en-US" altLang="zh-CN" dirty="0"/>
              <a:t>SR   -1.680339e-03    6.423823e-03   -1.204380e-05   -1.420773e-03  0    8.948052e-02 0 0 2 ;</a:t>
            </a:r>
          </a:p>
          <a:p>
            <a:r>
              <a:rPr lang="en-US" altLang="zh-CN" dirty="0"/>
              <a:t>SR    2.789110e-03    2.582090e-03    8.764769e-04    3.214776e-03  0    8.948052e-02 0 0 2 ;</a:t>
            </a:r>
          </a:p>
          <a:p>
            <a:r>
              <a:rPr lang="en-US" altLang="zh-CN" dirty="0"/>
              <a:t>SR   -2.653578e-03   -2.494562e-03   -1.671130e-03    2.206886e-03  0    8.948052e-02 0 0 2 ;</a:t>
            </a:r>
          </a:p>
          <a:p>
            <a:r>
              <a:rPr lang="en-US" altLang="zh-CN" dirty="0"/>
              <a:t>SR    1.964617e-03   -1.486704e-03   -6.464853e-04   -5.864928e-03  0    8.948052e-02 0 0 2 ;</a:t>
            </a:r>
          </a:p>
          <a:p>
            <a:r>
              <a:rPr lang="en-US" altLang="zh-CN" dirty="0"/>
              <a:t>SR    2.646875e-03    4.596652e-03    8.015171e-04    2.605303e-05  0    8.948052e-02 0 0 2 ;</a:t>
            </a:r>
          </a:p>
          <a:p>
            <a:r>
              <a:rPr lang="en-US" altLang="zh-CN" dirty="0"/>
              <a:t>SR   -2.712377e-03    3.770822e-03    1.037700e-03   -1.817753e-03  0    8.948052e-02 0 0 2 ;</a:t>
            </a:r>
          </a:p>
          <a:p>
            <a:r>
              <a:rPr lang="en-US" altLang="zh-CN" dirty="0"/>
              <a:t>SR   -2.655583e-04   -3.928414e-04    3.127416e-03    3.295501e-03  0    8.948052e-02 0 0 2 ;</a:t>
            </a:r>
          </a:p>
          <a:p>
            <a:r>
              <a:rPr lang="en-US" altLang="zh-CN" dirty="0"/>
              <a:t>SR    3.063632e-03   -2.246804e-03   -1.203709e-03   -1.204347e-03  0    8.948052e-02 0 0 2 ;</a:t>
            </a:r>
          </a:p>
          <a:p>
            <a:r>
              <a:rPr lang="en-US" altLang="zh-CN" dirty="0"/>
              <a:t>SR    2.261001e-03    4.402709e-03   -7.392794e-05    3.656092e-03  0    8.948052e-02 0 0 2 ;</a:t>
            </a:r>
          </a:p>
          <a:p>
            <a:r>
              <a:rPr lang="en-US" altLang="zh-CN" dirty="0"/>
              <a:t>SR    2.187467e-03    4.733077e-03    1.199807e-03    2.294749e-03  0    8.948052e-02 0 0 2 ;</a:t>
            </a:r>
          </a:p>
          <a:p>
            <a:r>
              <a:rPr lang="en-US" altLang="zh-CN" dirty="0"/>
              <a:t>SR    3.484864e-04    4.851008e-03    2.168565e-03    3.250564e-03  0    8.948052e-02 0 0 2 ;</a:t>
            </a:r>
          </a:p>
          <a:p>
            <a:r>
              <a:rPr lang="en-US" altLang="zh-CN" dirty="0"/>
              <a:t>SR    2.798603e-03    4.206060e-03   -5.160129e-04   -1.171455e-03  0    8.948052e-02 0 0 2 ;</a:t>
            </a:r>
          </a:p>
          <a:p>
            <a:r>
              <a:rPr lang="en-US" altLang="zh-CN" dirty="0"/>
              <a:t>SR    1.136635e-03    5.806016e-03    1.803609e-03    1.292492e-03  0    8.948052e-02 0 0 2 ;</a:t>
            </a:r>
          </a:p>
          <a:p>
            <a:r>
              <a:rPr lang="en-US" altLang="zh-CN" dirty="0"/>
              <a:t>SR    9.563522e-04    4.379733e-03    2.648838e-03   -8.064172e-04  0    8.948052e-02 0 0 2 ;</a:t>
            </a:r>
          </a:p>
          <a:p>
            <a:r>
              <a:rPr lang="en-US" altLang="zh-CN" dirty="0"/>
              <a:t>SR   -2.970159e-03   -2.008570e-03    1.305883e-03    1.968900e-03  0    8.948052e-02 0 0 2 ;</a:t>
            </a:r>
          </a:p>
          <a:p>
            <a:r>
              <a:rPr lang="en-US" altLang="zh-CN" dirty="0"/>
              <a:t>SR    1.293322e-03    4.026634e-03   -1.269322e-03    4.995725e-03  0    8.948052e-02 0 0 2 ;</a:t>
            </a:r>
          </a:p>
          <a:p>
            <a:r>
              <a:rPr lang="en-US" altLang="zh-CN" dirty="0"/>
              <a:t>SR    3.341437e-03    1.665990e-03    4.441219e-04    1.140172e-03  0    8.948052e-02 0 0 2 ;</a:t>
            </a:r>
          </a:p>
          <a:p>
            <a:r>
              <a:rPr lang="en-US" altLang="zh-CN" dirty="0"/>
              <a:t>SR   -2.096199e-03    1.682792e-03    1.999630e-03   -3.857575e-03  0    8.948052e-02 0 0 2 ;</a:t>
            </a:r>
          </a:p>
          <a:p>
            <a:r>
              <a:rPr lang="en-US" altLang="zh-CN" dirty="0"/>
              <a:t>SR    1.988390e-03   -1.518737e-03   -2.069351e-03    4.015655e-03  0    8.948052e-02 0 0 2 ;</a:t>
            </a:r>
          </a:p>
          <a:p>
            <a:r>
              <a:rPr lang="en-US" altLang="zh-CN" dirty="0"/>
              <a:t>SR    3.118685e-03    6.951984e-04    1.544873e-03   -3.828427e-04  0    8.948052e-02 0 0 2 ;</a:t>
            </a:r>
          </a:p>
          <a:p>
            <a:r>
              <a:rPr lang="en-US" altLang="zh-CN" dirty="0"/>
              <a:t>SR    2.355983e-03    1.745073e-03    2.447270e-03   -4.646592e-04  0    8.948052e-02 0 0 2 ;</a:t>
            </a:r>
          </a:p>
          <a:p>
            <a:r>
              <a:rPr lang="en-US" altLang="zh-CN" dirty="0"/>
              <a:t>SR   -3.140389e-04   -1.903253e-04    3.480058e-03    3.873995e-04  0    8.948052e-02 0 0 2 ;</a:t>
            </a:r>
          </a:p>
          <a:p>
            <a:r>
              <a:rPr lang="en-US" altLang="zh-CN" dirty="0"/>
              <a:t>SR   -2.930341e-03   -2.776485e-03    8.563381e-04    2.396714e-03  0    8.948052e-02 0 0 2 ;</a:t>
            </a:r>
          </a:p>
          <a:p>
            <a:r>
              <a:rPr lang="en-US" altLang="zh-CN" dirty="0"/>
              <a:t>SR    6.617382e-04   -3.067983e-03   -2.253418e-03    4.637873e-03  0    8.948052e-02 0 0 2 ;</a:t>
            </a:r>
          </a:p>
          <a:p>
            <a:r>
              <a:rPr lang="en-US" altLang="zh-CN" dirty="0"/>
              <a:t>SR   -7.020704e-04    4.157488e-03   -2.636405e-03   -2.187649e-03  0    8.948052e-02 0 0 2 ;</a:t>
            </a:r>
          </a:p>
          <a:p>
            <a:r>
              <a:rPr lang="en-US" altLang="zh-CN" dirty="0"/>
              <a:t>SR   -9.078058e-04    5.049758e-03    1.461241e-03    4.142603e-03  0    8.948052e-02 0 0 2 ;</a:t>
            </a:r>
          </a:p>
          <a:p>
            <a:r>
              <a:rPr lang="en-US" altLang="zh-CN" dirty="0"/>
              <a:t>SR    2.621759e-03    1.217603e-03    2.156957e-03    1.357038e-03  0    8.948052e-02 0 0 2 ;</a:t>
            </a:r>
          </a:p>
          <a:p>
            <a:r>
              <a:rPr lang="en-US" altLang="zh-CN" dirty="0"/>
              <a:t>SR    1.375686e-03   -3.906704e-03   -2.633776e-03   -6.670842e-04  0    8.948052e-02 0 0 2 ;</a:t>
            </a:r>
          </a:p>
          <a:p>
            <a:r>
              <a:rPr lang="en-US" altLang="zh-CN" dirty="0"/>
              <a:t>SR   -1.204313e-03    2.318353e-03   -2.140911e-03   -4.813388e-03  0    8.948052e-02 0 0 2 ;</a:t>
            </a:r>
          </a:p>
          <a:p>
            <a:r>
              <a:rPr lang="en-US" altLang="zh-CN" dirty="0"/>
              <a:t>SR    4.864912e-04    5.588387e-03    2.196380e-03   -1.334824e-03  0    8.948052e-02 0 0 2 ;</a:t>
            </a:r>
          </a:p>
          <a:p>
            <a:r>
              <a:rPr lang="en-US" altLang="zh-CN" dirty="0"/>
              <a:t>SR    3.034816e-03    7.168977e-04   -1.320094e-03    2.332980e-03  0    8.948052e-02 0 0 2 ;</a:t>
            </a:r>
          </a:p>
          <a:p>
            <a:r>
              <a:rPr lang="en-US" altLang="zh-CN" dirty="0"/>
              <a:t>SR    8.453118e-04   -4.247810e-03    2.752908e-03    3.546219e-04  0    8.948052e-02 0 0 2 ;</a:t>
            </a:r>
          </a:p>
          <a:p>
            <a:r>
              <a:rPr lang="en-US" altLang="zh-CN" dirty="0"/>
              <a:t>SR    2.974782e-04    2.679568e-03    2.813524e-03   -3.509270e-03  0    8.948052e-02 0 0 2 ;</a:t>
            </a:r>
          </a:p>
          <a:p>
            <a:r>
              <a:rPr lang="en-US" altLang="zh-CN" dirty="0"/>
              <a:t>SR    2.021673e-03    5.363662e-03    1.346171e-03   -6.263651e-04  0    8.948052e-02 0 0 2 ;</a:t>
            </a:r>
          </a:p>
          <a:p>
            <a:r>
              <a:rPr lang="en-US" altLang="zh-CN" dirty="0"/>
              <a:t>SR    1.884582e-03   -7.403136e-04   -2.413229e-03    3.556962e-03  0    8.948052e-02 0 0 2 ;</a:t>
            </a:r>
          </a:p>
          <a:p>
            <a:r>
              <a:rPr lang="en-US" altLang="zh-CN" dirty="0"/>
              <a:t>SR    2.339865e-03   -3.559909e-03    1.996250e-03   -3.719540e-04  0    8.948052e-02 0 0 2 ;</a:t>
            </a:r>
          </a:p>
          <a:p>
            <a:r>
              <a:rPr lang="en-US" altLang="zh-CN" dirty="0"/>
              <a:t>SR   -2.568726e-03    4.964130e-03   -5.262686e-04   -1.926325e-04  0    8.948052e-02 0 0 2 ;</a:t>
            </a:r>
          </a:p>
          <a:p>
            <a:r>
              <a:rPr lang="en-US" altLang="zh-CN" dirty="0"/>
              <a:t>SR    2.310135e-03    2.929836e-03    1.664409e-03   -3.231118e-03  0    8.948052e-02 0 0 2 ;</a:t>
            </a:r>
          </a:p>
          <a:p>
            <a:r>
              <a:rPr lang="en-US" altLang="zh-CN" dirty="0"/>
              <a:t>SR    2.773733e-04   -5.063046e-04   -3.323670e-03    2.217058e-03  0    8.948052e-02 0 0 2 ;</a:t>
            </a:r>
          </a:p>
          <a:p>
            <a:r>
              <a:rPr lang="en-US" altLang="zh-CN" dirty="0"/>
              <a:t>SR    1.449282e-03   -5.025390e-03    2.804802e-04   -4.581423e-03  0    8.948052e-02 0 0 2 ;</a:t>
            </a:r>
          </a:p>
          <a:p>
            <a:r>
              <a:rPr lang="en-US" altLang="zh-CN" dirty="0"/>
              <a:t>SR   -1.151005e-03    1.082802e-03    3.192394e-03   -1.482248e-03  0    8.948052e-02 0 0 2 ;</a:t>
            </a:r>
          </a:p>
          <a:p>
            <a:r>
              <a:rPr lang="en-US" altLang="zh-CN" dirty="0"/>
              <a:t>SR   -5.294606e-04    3.647101e-03    1.489752e-03    5.609856e-03  0    8.948052e-02 0 0 2 ;</a:t>
            </a:r>
          </a:p>
          <a:p>
            <a:r>
              <a:rPr lang="en-US" altLang="zh-CN" dirty="0"/>
              <a:t>SR    1.646840e-03   -3.948005e-03    1.073161e-03    4.787642e-03  0    8.948052e-02 0 0 2 ;</a:t>
            </a:r>
          </a:p>
          <a:p>
            <a:r>
              <a:rPr lang="en-US" altLang="zh-CN" dirty="0"/>
              <a:t>SR    3.289199e-03    8.470101e-04    6.866799e-04    1.920701e-03  0    8.948052e-02 0 0 2 ;</a:t>
            </a:r>
          </a:p>
          <a:p>
            <a:r>
              <a:rPr lang="en-US" altLang="zh-CN" dirty="0"/>
              <a:t>SR   -2.405730e-04    1.734551e-03   -3.238443e-03   -2.195141e-03  0    8.948052e-02 0 0 2 ;</a:t>
            </a:r>
          </a:p>
          <a:p>
            <a:r>
              <a:rPr lang="en-US" altLang="zh-CN" dirty="0"/>
              <a:t>SR    1.626272e-03   -4.846304e-03    1.805283e-03   -2.377817e-03  0    8.948052e-02 0 0 2 ;</a:t>
            </a:r>
          </a:p>
          <a:p>
            <a:r>
              <a:rPr lang="en-US" altLang="zh-CN" dirty="0"/>
              <a:t>SR   -2.817822e-03   -6.326330e-04    1.454844e-03    3.109836e-03  0    8.948052e-02 0 0 2 ;</a:t>
            </a:r>
          </a:p>
          <a:p>
            <a:r>
              <a:rPr lang="en-US" altLang="zh-CN" dirty="0"/>
              <a:t>SR    1.020149e-03    1.530833e-03    2.908646e-03    3.206220e-03  0    8.948052e-02 0 0 2 ;</a:t>
            </a:r>
          </a:p>
          <a:p>
            <a:r>
              <a:rPr lang="en-US" altLang="zh-CN" dirty="0"/>
              <a:t>SR    2.402414e-03    3.317473e-03   -1.205315e-03   -3.474364e-03  0    8.948052e-02 0 0 2 ;</a:t>
            </a:r>
          </a:p>
          <a:p>
            <a:r>
              <a:rPr lang="en-US" altLang="zh-CN" dirty="0"/>
              <a:t>SR    2.930953e-03    1.421225e-03    1.235379e-03    2.788572e-03  0    8.948052e-02 0 0 2 ;</a:t>
            </a:r>
          </a:p>
          <a:p>
            <a:r>
              <a:rPr lang="en-US" altLang="zh-CN" dirty="0"/>
              <a:t>SR   -8.662264e-04    6.375333e-03    4.049457e-04    3.377378e-03  0    8.948052e-02 0 0 2 ;</a:t>
            </a:r>
          </a:p>
          <a:p>
            <a:r>
              <a:rPr lang="en-US" altLang="zh-CN" dirty="0"/>
              <a:t>SR    1.659890e-03    5.518914e-03   -1.350145e-03    2.183936e-03  0    8.948052e-02 0 0 2 ;</a:t>
            </a:r>
          </a:p>
          <a:p>
            <a:r>
              <a:rPr lang="en-US" altLang="zh-CN" dirty="0"/>
              <a:t>SR    9.449461e-04    1.498457e-03   -2.470647e-03    4.677121e-03  0    8.948052e-02 0 0 2 ;</a:t>
            </a:r>
          </a:p>
          <a:p>
            <a:r>
              <a:rPr lang="en-US" altLang="zh-CN" dirty="0"/>
              <a:t>SR    6.809956e-04   -5.116194e-03    1.918380e-03   -3.323593e-03  0    8.948052e-02 0 0 2 ;</a:t>
            </a:r>
          </a:p>
          <a:p>
            <a:r>
              <a:rPr lang="en-US" altLang="zh-CN" dirty="0"/>
              <a:t>SR   -1.548323e-03    2.778034e-03   -2.822094e-03    9.767952e-04  0    8.948052e-02 0 0 2 ;</a:t>
            </a:r>
          </a:p>
          <a:p>
            <a:r>
              <a:rPr lang="en-US" altLang="zh-CN" dirty="0"/>
              <a:t>SR    3.100601e-03    3.257479e-03   -5.019880e-04    5.805795e-04  0    8.948052e-02 0 0 2 ;</a:t>
            </a:r>
          </a:p>
          <a:p>
            <a:r>
              <a:rPr lang="en-US" altLang="zh-CN" dirty="0"/>
              <a:t>SR    2.665934e-03    3.089565e-03    1.327097e-03   -2.445893e-03  0    8.948052e-02 0 0 2 ;</a:t>
            </a:r>
          </a:p>
          <a:p>
            <a:r>
              <a:rPr lang="en-US" altLang="zh-CN" dirty="0"/>
              <a:t>SR   -2.038268e-03   -1.235694e-03    9.401074e-04   -5.620306e-03  0    8.948052e-02 0 0 2 ;</a:t>
            </a:r>
          </a:p>
          <a:p>
            <a:r>
              <a:rPr lang="en-US" altLang="zh-CN" dirty="0"/>
              <a:t>SR   -1.744815e-03    2.745749e-03    2.013279e-03    4.014911e-03  0    8.948052e-02 0 0 2 ;</a:t>
            </a:r>
          </a:p>
          <a:p>
            <a:r>
              <a:rPr lang="en-US" altLang="zh-CN" dirty="0"/>
              <a:t>SR    1.924451e-03    6.701010e-04    8.315033e-04    5.968271e-03  0    8.948052e-02 0 0 2 ;</a:t>
            </a:r>
          </a:p>
          <a:p>
            <a:r>
              <a:rPr lang="en-US" altLang="zh-CN" dirty="0"/>
              <a:t>SR    4.523039e-04    3.360943e-03    2.015118e-03    5.036725e-03  0    8.948052e-02 0 0 2 ;</a:t>
            </a:r>
          </a:p>
          <a:p>
            <a:r>
              <a:rPr lang="en-US" altLang="zh-CN" dirty="0"/>
              <a:t>SR   -2.404648e-04    1.814658e-03    3.381718e-03   -4.232906e-04  0    8.948052e-02 0 0 2 ;</a:t>
            </a:r>
          </a:p>
          <a:p>
            <a:r>
              <a:rPr lang="en-US" altLang="zh-CN" dirty="0"/>
              <a:t>SR   -1.743946e-03   -1.553231e-03    2.470690e-03    3.441238e-03  0    8.948052e-02 0 0 2 ;</a:t>
            </a:r>
          </a:p>
          <a:p>
            <a:r>
              <a:rPr lang="en-US" altLang="zh-CN" dirty="0"/>
              <a:t>SR    2.137080e-03    3.128681e-03    2.081702e-03   -2.364589e-03  0    8.948052e-02 0 0 2 ;</a:t>
            </a:r>
          </a:p>
          <a:p>
            <a:r>
              <a:rPr lang="en-US" altLang="zh-CN" dirty="0"/>
              <a:t>SR    4.634732e-05    4.504992e-03    2.603268e-03    2.196881e-03  0    8.948052e-02 0 0 2 ;</a:t>
            </a:r>
          </a:p>
          <a:p>
            <a:r>
              <a:rPr lang="en-US" altLang="zh-CN" dirty="0"/>
              <a:t>SR   -2.247508e-03   -2.004657e-03    1.650800e-03   -4.064879e-03  0    8.948052e-02 0 0 2 ;</a:t>
            </a:r>
          </a:p>
          <a:p>
            <a:r>
              <a:rPr lang="en-US" altLang="zh-CN" dirty="0"/>
              <a:t>SR   -2.996469e-03    1.985213e-03   -1.393017e-03    1.472813e-03  0    8.948052e-02 0 0 2 ;</a:t>
            </a:r>
          </a:p>
          <a:p>
            <a:r>
              <a:rPr lang="en-US" altLang="zh-CN" dirty="0"/>
              <a:t>SR    4.756093e-04   -6.788668e-03    1.124691e-03    1.821246e-03  0    8.948052e-02 0 0 2 ;</a:t>
            </a:r>
          </a:p>
          <a:p>
            <a:r>
              <a:rPr lang="en-US" altLang="zh-CN" dirty="0"/>
              <a:t>SR    2.438300e-03    4.588231e-03   -1.180590e-03    1.224002e-03  0    8.948052e-02 0 0 2 ;</a:t>
            </a:r>
          </a:p>
          <a:p>
            <a:r>
              <a:rPr lang="en-US" altLang="zh-CN" dirty="0"/>
              <a:t>SR   -1.541638e-03   -3.991824e-04    2.793901e-03   -3.055183e-03  0    8.948052e-02 0 0 2 ;</a:t>
            </a:r>
          </a:p>
          <a:p>
            <a:r>
              <a:rPr lang="en-US" altLang="zh-CN" dirty="0"/>
              <a:t>SR   -2.799677e-03    3.855100e-03    7.805851e-04    1.612030e-03  0    8.948052e-02 0 0 2 ;</a:t>
            </a:r>
          </a:p>
          <a:p>
            <a:r>
              <a:rPr lang="en-US" altLang="zh-CN" dirty="0"/>
              <a:t>SR    1.843464e-03    1.435183e-03    2.867629e-03    9.085735e-04  0    8.948052e-02 0 0 2 ;</a:t>
            </a:r>
          </a:p>
          <a:p>
            <a:r>
              <a:rPr lang="en-US" altLang="zh-CN" dirty="0"/>
              <a:t>SR    2.925466e-03    1.385678e-03    1.618391e-03    1.733337e-03  0    8.948052e-02 0 0 2 ;</a:t>
            </a:r>
          </a:p>
          <a:p>
            <a:r>
              <a:rPr lang="en-US" altLang="zh-CN" dirty="0"/>
              <a:t>SR    9.966177e-04    2.749643e-03    2.628539e-03   -3.521739e-03  0    8.948052e-02 0 0 2 ;</a:t>
            </a:r>
          </a:p>
          <a:p>
            <a:r>
              <a:rPr lang="en-US" altLang="zh-CN" dirty="0"/>
              <a:t>SR    1.723122e-03    2.355627e-03   -2.573486e-03    2.579968e-03  0    8.948052e-02 0 0 2 ;</a:t>
            </a:r>
          </a:p>
          <a:p>
            <a:r>
              <a:rPr lang="en-US" altLang="zh-CN" dirty="0"/>
              <a:t>SR    1.590266e-03   -1.522429e-03    2.881131e-03   -2.050183e-03  0    8.948052e-02 0 0 2 ;</a:t>
            </a:r>
          </a:p>
          <a:p>
            <a:r>
              <a:rPr lang="en-US" altLang="zh-CN" dirty="0"/>
              <a:t>SR   -2.103560e-03    3.086901e-03   -2.353874e-03   -9.799128e-04  0    8.948052e-02 0 0 2 ;</a:t>
            </a:r>
          </a:p>
          <a:p>
            <a:r>
              <a:rPr lang="en-US" altLang="zh-CN" dirty="0"/>
              <a:t>SR   -1.426399e-03   -2.393170e-03    2.790467e-03   -2.329128e-03  0    8.948052e-02 0 0 2 ;</a:t>
            </a:r>
          </a:p>
          <a:p>
            <a:r>
              <a:rPr lang="en-US" altLang="zh-CN" dirty="0"/>
              <a:t>SR   -1.339231e-03   -8.831283e-04   -3.086061e-03    1.871584e-03  0    8.948052e-02 0 0 2 ;</a:t>
            </a:r>
          </a:p>
          <a:p>
            <a:r>
              <a:rPr lang="en-US" altLang="zh-CN" dirty="0"/>
              <a:t>SR    8.419901e-04    1.886632e-03   -2.222880e-03    5.171661e-03  0    8.948052e-02 0 0 2 ;</a:t>
            </a:r>
          </a:p>
          <a:p>
            <a:r>
              <a:rPr lang="en-US" altLang="zh-CN" dirty="0"/>
              <a:t>SR    5.457288e-04    1.904033e-03   -3.307595e-03   -1.010724e-03  0    8.948052e-02 0 0 2 ;</a:t>
            </a:r>
          </a:p>
          <a:p>
            <a:r>
              <a:rPr lang="en-US" altLang="zh-CN" dirty="0"/>
              <a:t>SR    2.408188e-03    1.767920e-03    2.040801e-03    2.714831e-03  0    8.948052e-02 0 0 2 ;</a:t>
            </a:r>
          </a:p>
          <a:p>
            <a:r>
              <a:rPr lang="en-US" altLang="zh-CN" dirty="0"/>
              <a:t>SR    2.599729e-03   -4.131972e-03   -3.966209e-04    2.723993e-03  0    8.948052e-02 0 0 2 ;</a:t>
            </a:r>
          </a:p>
          <a:p>
            <a:r>
              <a:rPr lang="en-US" altLang="zh-CN" dirty="0"/>
              <a:t>SR    3.354524e-04   -2.528652e-05   -5.961154e-04    7.355333e-03  0    8.948052e-02 0 0 2 ;</a:t>
            </a:r>
          </a:p>
          <a:p>
            <a:r>
              <a:rPr lang="en-US" altLang="zh-CN" dirty="0"/>
              <a:t>SR   -1.162851e-03    5.201156e-03    2.197106e-03    9.070464e-04  0    8.948052e-02 0 0 2 ;</a:t>
            </a:r>
          </a:p>
          <a:p>
            <a:r>
              <a:rPr lang="en-US" altLang="zh-CN" dirty="0"/>
              <a:t>SR   -3.268417e-04   -6.895151e-03    7.488257e-04    2.375193e-03  0    8.948052e-02 0 0 2 ;</a:t>
            </a:r>
          </a:p>
          <a:p>
            <a:r>
              <a:rPr lang="en-US" altLang="zh-CN" dirty="0"/>
              <a:t>SR   -1.858928e-03    6.447541e-04    2.292252e-03    3.979854e-03  0    8.948052e-02 0 0 2 ;</a:t>
            </a:r>
          </a:p>
          <a:p>
            <a:r>
              <a:rPr lang="en-US" altLang="zh-CN" dirty="0"/>
              <a:t>SR    2.260685e-03   -4.665087e-03   -1.542024e-03   -3.175657e-04  0    8.948052e-02 0 0 2 ;</a:t>
            </a:r>
          </a:p>
          <a:p>
            <a:r>
              <a:rPr lang="en-US" altLang="zh-CN" dirty="0"/>
              <a:t>SR   -5.372598e-04    1.711871e-03    3.208196e-03    2.175427e-03  0    8.948052e-02 0 0 2 ;</a:t>
            </a:r>
          </a:p>
          <a:p>
            <a:r>
              <a:rPr lang="en-US" altLang="zh-CN" dirty="0"/>
              <a:t>SR   -1.409176e-03   -1.355658e-03    3.112685e-03   -8.968915e-04  0    8.948052e-02 0 0 2 ;</a:t>
            </a:r>
          </a:p>
          <a:p>
            <a:r>
              <a:rPr lang="en-US" altLang="zh-CN" dirty="0"/>
              <a:t>SR   -2.047345e-03    3.848937e-04    2.617698e-03    2.321589e-03  0    8.948052e-02 0 0 2 ;</a:t>
            </a:r>
          </a:p>
          <a:p>
            <a:r>
              <a:rPr lang="en-US" altLang="zh-CN" dirty="0"/>
              <a:t>SR    1.655828e-03    5.485691e-03    1.712535e-03    3.172190e-04  0    8.948052e-02 0 0 2 ;</a:t>
            </a:r>
          </a:p>
          <a:p>
            <a:r>
              <a:rPr lang="en-US" altLang="zh-CN" dirty="0"/>
              <a:t>SR   -1.845673e-03    6.116136e-03    6.935758e-04    9.959187e-04  0    8.948052e-02 0 0 2 ;</a:t>
            </a:r>
          </a:p>
          <a:p>
            <a:r>
              <a:rPr lang="en-US" altLang="zh-CN" dirty="0"/>
              <a:t>SR   -1.463667e-03   -3.708354e-03    2.550473e-03    1.670754e-03  0    8.948052e-02 0 0 2 ;</a:t>
            </a:r>
          </a:p>
          <a:p>
            <a:r>
              <a:rPr lang="en-US" altLang="zh-CN" dirty="0"/>
              <a:t>SR   -7.243061e-04   -6.149032e-03    1.720390e-03    1.561979e-03  0    8.948052e-02 0 0 2 ;</a:t>
            </a:r>
          </a:p>
          <a:p>
            <a:r>
              <a:rPr lang="en-US" altLang="zh-CN" dirty="0"/>
              <a:t>SR    2.415500e-03   -1.585852e-03   -2.414555e-03    4.154567e-04  0    8.948052e-02 0 0 2 ;</a:t>
            </a:r>
          </a:p>
          <a:p>
            <a:r>
              <a:rPr lang="en-US" altLang="zh-CN" dirty="0"/>
              <a:t>SR    1.661570e-03    6.535608e-03    1.868533e-04    8.356440e-04  0    8.948052e-02 0 0 2 ;</a:t>
            </a:r>
          </a:p>
          <a:p>
            <a:r>
              <a:rPr lang="en-US" altLang="zh-CN" dirty="0"/>
              <a:t>SR   -2.186187e-04    6.123325e-03    1.311416e-03   -3.261646e-03  0    8.948052e-02 0 0 2 ;</a:t>
            </a:r>
          </a:p>
          <a:p>
            <a:r>
              <a:rPr lang="en-US" altLang="zh-CN" dirty="0"/>
              <a:t>SR   -2.332647e-03    3.783008e-03   -1.542430e-03    2.455437e-03  0    8.948052e-02 0 0 2 ;</a:t>
            </a:r>
          </a:p>
          <a:p>
            <a:r>
              <a:rPr lang="en-US" altLang="zh-CN" dirty="0"/>
              <a:t>SR    5.498238e-04   -1.584304e-03    1.445883e-03    6.538520e-03  0    8.948052e-02 0 0 2 ;</a:t>
            </a:r>
          </a:p>
          <a:p>
            <a:r>
              <a:rPr lang="en-US" altLang="zh-CN" dirty="0"/>
              <a:t>SR    1.431976e-04    3.515992e-03   -3.070107e-03   -7.162571e-04  0    8.948052e-02 0 0 2 ;</a:t>
            </a:r>
          </a:p>
          <a:p>
            <a:r>
              <a:rPr lang="en-US" altLang="zh-CN" dirty="0"/>
              <a:t>SR   -1.375975e-03   -6.151405e-04    2.752787e-03    3.518756e-03  0    8.948052e-02 0 0 2 ;</a:t>
            </a:r>
          </a:p>
          <a:p>
            <a:r>
              <a:rPr lang="en-US" altLang="zh-CN" dirty="0"/>
              <a:t>SR   -2.595676e-03   -4.010169e-04   -2.006494e-03    2.581611e-03  0    8.948052e-02 0 0 2 ;</a:t>
            </a:r>
          </a:p>
          <a:p>
            <a:r>
              <a:rPr lang="en-US" altLang="zh-CN" dirty="0"/>
              <a:t>SR    1.568579e-03   -1.901242e-03   -2.526704e-03   -3.467271e-03  0    8.948052e-02 0 0 2 ;</a:t>
            </a:r>
          </a:p>
          <a:p>
            <a:r>
              <a:rPr lang="en-US" altLang="zh-CN" dirty="0"/>
              <a:t>SR   -2.361738e-03    4.143323e-03    1.321785e-03    2.334102e-03  0    8.948052e-02 0 0 2 ;</a:t>
            </a:r>
          </a:p>
          <a:p>
            <a:r>
              <a:rPr lang="en-US" altLang="zh-CN" dirty="0"/>
              <a:t>SR    2.511690e-03   -9.095633e-04    1.093433e-03   -4.578725e-03  0    8.948052e-02 0 0 2 ;</a:t>
            </a:r>
          </a:p>
          <a:p>
            <a:r>
              <a:rPr lang="en-US" altLang="zh-CN" dirty="0"/>
              <a:t>SR    8.670373e-04    1.753632e-03   -1.437823e-03    6.342711e-03  0    8.948052e-02 0 0 2 ;</a:t>
            </a:r>
          </a:p>
          <a:p>
            <a:r>
              <a:rPr lang="en-US" altLang="zh-CN" dirty="0"/>
              <a:t>SR    1.889735e-03   -1.086650e-04   -1.562521e-03    5.350650e-03  0    8.948052e-02 0 0 2 ;</a:t>
            </a:r>
          </a:p>
          <a:p>
            <a:r>
              <a:rPr lang="en-US" altLang="zh-CN" dirty="0"/>
              <a:t>SR   -2.576556e-03    2.991010e-03    4.295106e-04    3.996648e-03  0    8.948052e-02 0 0 2 ;</a:t>
            </a:r>
          </a:p>
          <a:p>
            <a:r>
              <a:rPr lang="en-US" altLang="zh-CN" dirty="0"/>
              <a:t>SR    2.286677e-03   -4.485440e-03    1.358996e-03    1.907900e-03  0    8.948052e-02 0 0 2 ;</a:t>
            </a:r>
          </a:p>
          <a:p>
            <a:r>
              <a:rPr lang="en-US" altLang="zh-CN" dirty="0"/>
              <a:t>SR    2.319759e-03   -2.149799e-03    5.469560e-04    5.054177e-03  0    8.948052e-02 0 0 2 ;</a:t>
            </a:r>
          </a:p>
          <a:p>
            <a:r>
              <a:rPr lang="en-US" altLang="zh-CN" dirty="0"/>
              <a:t>SR    1.919014e-03    4.371120e-03   -5.597329e-04    4.335288e-03  0    8.948052e-02 0 0 2 ;</a:t>
            </a:r>
          </a:p>
          <a:p>
            <a:r>
              <a:rPr lang="en-US" altLang="zh-CN" dirty="0"/>
              <a:t>SR   -5.594291e-04    4.871859e-03   -2.564373e-03    9.391224e-04  0    8.948052e-02 0 0 2 ;</a:t>
            </a:r>
          </a:p>
          <a:p>
            <a:r>
              <a:rPr lang="en-US" altLang="zh-CN" dirty="0"/>
              <a:t>SR    2.760130e-03   -1.240193e-03    1.075198e-03    3.797557e-03  0    8.948052e-02 0 0 2 ;</a:t>
            </a:r>
          </a:p>
          <a:p>
            <a:r>
              <a:rPr lang="en-US" altLang="zh-CN" dirty="0"/>
              <a:t>SR   -2.780832e-03    6.950960e-04   -1.269970e-03    3.585000e-03  0    8.948052e-02 0 0 2 ;</a:t>
            </a:r>
          </a:p>
          <a:p>
            <a:r>
              <a:rPr lang="en-US" altLang="zh-CN" dirty="0"/>
              <a:t>SR    2.975009e-03   -2.784687e-03    1.274861e-03    6.258367e-04  0    8.948052e-02 0 0 2 ;</a:t>
            </a:r>
          </a:p>
          <a:p>
            <a:r>
              <a:rPr lang="en-US" altLang="zh-CN" dirty="0"/>
              <a:t>SR    1.274839e-04    6.373623e-03   -1.445623e-03   -2.440526e-03  0    8.948052e-02 0 0 2 ;</a:t>
            </a:r>
          </a:p>
          <a:p>
            <a:r>
              <a:rPr lang="en-US" altLang="zh-CN" dirty="0"/>
              <a:t>SR   -2.777875e-03    4.368467e-03    4.351614e-04    9.293256e-04  0    8.948052e-02 0 0 2 ;</a:t>
            </a:r>
          </a:p>
          <a:p>
            <a:r>
              <a:rPr lang="en-US" altLang="zh-CN" dirty="0"/>
              <a:t>SR    1.607926e-03   -4.048086e-03   -2.216373e-03    2.331229e-03  0    8.948052e-02 0 0 2 ;</a:t>
            </a:r>
          </a:p>
          <a:p>
            <a:r>
              <a:rPr lang="en-US" altLang="zh-CN" dirty="0"/>
              <a:t>SR    3.020152e-03    3.676397e-03    4.181199e-04    2.185058e-04  0    8.948052e-02 0 0 2 ;</a:t>
            </a:r>
          </a:p>
          <a:p>
            <a:r>
              <a:rPr lang="en-US" altLang="zh-CN" dirty="0"/>
              <a:t>SR   -1.711415e-03    3.398188e-03    2.589098e-03    6.870520e-04  0    8.948052e-02 0 0 2 ;</a:t>
            </a:r>
          </a:p>
          <a:p>
            <a:r>
              <a:rPr lang="en-US" altLang="zh-CN" dirty="0"/>
              <a:t>SR    1.438463e-03   -1.536642e-03    2.333837e-03   -4.401889e-03  0    8.948052e-02 0 0 2 ;</a:t>
            </a:r>
          </a:p>
          <a:p>
            <a:r>
              <a:rPr lang="en-US" altLang="zh-CN" dirty="0"/>
              <a:t>SR    8.133435e-04   -6.598487e-03   -2.715637e-04    3.055112e-03  0    8.948052e-02 0 0 2 ;</a:t>
            </a:r>
          </a:p>
          <a:p>
            <a:r>
              <a:rPr lang="en-US" altLang="zh-CN" dirty="0"/>
              <a:t>SR    1.634829e-03   -1.624262e-03    2.983699e-03    6.787357e-04  0    8.948052e-02 0 0 2 ;</a:t>
            </a:r>
          </a:p>
          <a:p>
            <a:r>
              <a:rPr lang="en-US" altLang="zh-CN" dirty="0"/>
              <a:t>SR   -7.639859e-04    9.268523e-04   -1.618102e-03    6.378731e-03  0    8.948052e-02 0 0 2 ;</a:t>
            </a:r>
          </a:p>
          <a:p>
            <a:r>
              <a:rPr lang="en-US" altLang="zh-CN" dirty="0"/>
              <a:t>SR   -2.430357e-03    3.360470e-03    1.843153e-03    1.495155e-03  0    8.948052e-02 0 0 2 ;</a:t>
            </a:r>
          </a:p>
          <a:p>
            <a:r>
              <a:rPr lang="en-US" altLang="zh-CN" dirty="0"/>
              <a:t>SR   -3.191506e-03    2.165427e-03    4.932374e-04    1.916428e-03  0    8.948052e-02 0 0 2 ;</a:t>
            </a:r>
          </a:p>
          <a:p>
            <a:r>
              <a:rPr lang="en-US" altLang="zh-CN" dirty="0"/>
              <a:t>SR    2.292625e-03    1.512746e-03   -2.465258e-03    1.385438e-03  0    8.948052e-02 0 0 2 ;</a:t>
            </a:r>
          </a:p>
          <a:p>
            <a:r>
              <a:rPr lang="en-US" altLang="zh-CN" dirty="0"/>
              <a:t>SR    2.326556e-03    4.992782e-03   -1.185937e-03    9.469039e-05  0    8.948052e-02 0 0 2 ;</a:t>
            </a:r>
          </a:p>
          <a:p>
            <a:r>
              <a:rPr lang="en-US" altLang="zh-CN" dirty="0"/>
              <a:t>SR   -2.403422e-04    2.170165e-03    3.081279e-03    2.771094e-03  0    8.948052e-02 0 0 2 ;</a:t>
            </a:r>
          </a:p>
          <a:p>
            <a:r>
              <a:rPr lang="en-US" altLang="zh-CN" dirty="0"/>
              <a:t>SR   -3.391340e-03    1.080104e-03   -2.947183e-04    1.368558e-03  0    8.948052e-02 0 0 2 ;</a:t>
            </a:r>
          </a:p>
          <a:p>
            <a:r>
              <a:rPr lang="en-US" altLang="zh-CN" dirty="0"/>
              <a:t>SR    2.140763e-03    1.353585e-03    2.284810e-03    3.066435e-03  0    8.948052e-02 0 0 2 ;</a:t>
            </a:r>
          </a:p>
          <a:p>
            <a:r>
              <a:rPr lang="en-US" altLang="zh-CN" dirty="0"/>
              <a:t>SR    2.277214e-03    2.531201e-03    2.353804e-03    7.684605e-04  0    8.948052e-02 0 0 2 ;</a:t>
            </a:r>
          </a:p>
          <a:p>
            <a:r>
              <a:rPr lang="en-US" altLang="zh-CN" dirty="0"/>
              <a:t>SR   -1.336074e-03    3.786404e-03    1.444806e-03    4.912329e-03  0    8.948052e-02 0 0 2 ;</a:t>
            </a:r>
          </a:p>
          <a:p>
            <a:r>
              <a:rPr lang="en-US" altLang="zh-CN" dirty="0"/>
              <a:t>SR    1.184545e-03    1.581204e-03   -2.962043e-03    2.649413e-03  0    8.948052e-02 0 0 2 ;</a:t>
            </a:r>
          </a:p>
          <a:p>
            <a:r>
              <a:rPr lang="en-US" altLang="zh-CN" dirty="0"/>
              <a:t>SR    2.179653e-03   -1.963362e-03   -7.604066e-04    5.284395e-03  0    8.948052e-02 0 0 2 ;</a:t>
            </a:r>
          </a:p>
          <a:p>
            <a:r>
              <a:rPr lang="en-US" altLang="zh-CN" dirty="0"/>
              <a:t>SR   -2.465205e-03    1.381013e-03    2.087313e-03   -2.535953e-03  0    8.948052e-02 0 0 2 ;</a:t>
            </a:r>
          </a:p>
          <a:p>
            <a:r>
              <a:rPr lang="en-US" altLang="zh-CN" dirty="0"/>
              <a:t>SR   -2.273727e-03   -4.562828e-04    2.004584e-03    3.721712e-03  0    8.948052e-02 0 0 2 ;</a:t>
            </a:r>
          </a:p>
          <a:p>
            <a:r>
              <a:rPr lang="en-US" altLang="zh-CN" dirty="0"/>
              <a:t>SR   -2.105237e-03    3.504632e-03   -1.998719e-03    2.296213e-03  0    8.948052e-02 0 0 2 ;</a:t>
            </a:r>
          </a:p>
          <a:p>
            <a:r>
              <a:rPr lang="en-US" altLang="zh-CN" dirty="0"/>
              <a:t>SR    2.460668e-03   -4.920604e-03    3.768089e-04    1.892783e-03  0    8.948052e-02 0 0 2 ;</a:t>
            </a:r>
          </a:p>
          <a:p>
            <a:r>
              <a:rPr lang="en-US" altLang="zh-CN" dirty="0"/>
              <a:t>SR    2.434284e-03    2.308525e-03    2.149268e-03   -1.580943e-03  0    8.948052e-02 0 0 2 ;</a:t>
            </a:r>
          </a:p>
          <a:p>
            <a:r>
              <a:rPr lang="en-US" altLang="zh-CN" dirty="0"/>
              <a:t>SR    1.507087e-03   -5.884704e-03    1.350059e-03   -1.679709e-03  0    8.948052e-02 0 0 2 ;</a:t>
            </a:r>
          </a:p>
          <a:p>
            <a:r>
              <a:rPr lang="en-US" altLang="zh-CN" dirty="0"/>
              <a:t>SR   -5.476822e-04    1.433569e-03    3.236360e-03    2.173132e-03  0    8.948052e-02 0 0 2 ;</a:t>
            </a:r>
          </a:p>
          <a:p>
            <a:r>
              <a:rPr lang="en-US" altLang="zh-CN" dirty="0"/>
              <a:t>SR    2.404683e-03   -4.493869e-04    2.527447e-03    4.039450e-04  0    8.948052e-02 0 0 2 ;</a:t>
            </a:r>
          </a:p>
          <a:p>
            <a:endParaRPr lang="en-US" altLang="zh-CN" dirty="0"/>
          </a:p>
          <a:p>
            <a:r>
              <a:rPr lang="en-US" altLang="zh-CN" dirty="0"/>
              <a:t>ELSEIF I=4 ;</a:t>
            </a:r>
          </a:p>
          <a:p>
            <a:r>
              <a:rPr lang="en-US" altLang="zh-CN" dirty="0"/>
              <a:t>NEW_HUST ;</a:t>
            </a:r>
          </a:p>
          <a:p>
            <a:r>
              <a:rPr lang="en-US" altLang="zh-CN" dirty="0"/>
              <a:t>SR    9.085492e-04    5.684982e-03   -3.534336e-04    4.423460e-03  0    8.948052e-02 0 0 2 ;</a:t>
            </a:r>
          </a:p>
          <a:p>
            <a:r>
              <a:rPr lang="en-US" altLang="zh-CN" dirty="0"/>
              <a:t>SR    6.179255e-04    3.503716e-03    2.099687e-03    4.687931e-03  0    8.948052e-02 0 0 2 ;</a:t>
            </a:r>
          </a:p>
          <a:p>
            <a:r>
              <a:rPr lang="en-US" altLang="zh-CN" dirty="0"/>
              <a:t>SR   -2.971586e-04   -3.317380e-03    2.793849e-03    2.999586e-03  0    8.948052e-02 0 0 2 ;</a:t>
            </a:r>
          </a:p>
          <a:p>
            <a:r>
              <a:rPr lang="en-US" altLang="zh-CN" dirty="0"/>
              <a:t>SR    8.992126e-04   -5.787523e-03   -2.031809e-03    2.923065e-04  0    8.948052e-02 0 0 2 ;</a:t>
            </a:r>
          </a:p>
          <a:p>
            <a:r>
              <a:rPr lang="en-US" altLang="zh-CN" dirty="0"/>
              <a:t>SR    2.199296e-03    3.672418e-03    1.276370e-03   -3.615580e-03  0    8.948052e-02 0 0 2 ;</a:t>
            </a:r>
          </a:p>
          <a:p>
            <a:r>
              <a:rPr lang="en-US" altLang="zh-CN" dirty="0"/>
              <a:t>SR    1.308904e-03   -1.564736e-03    2.670093e-03   -3.632863e-03  0    8.948052e-02 0 0 2 ;</a:t>
            </a:r>
          </a:p>
          <a:p>
            <a:r>
              <a:rPr lang="en-US" altLang="zh-CN" dirty="0"/>
              <a:t>SR    1.023774e-03   -3.037555e-03   -2.205257e-03    4.458663e-03  0    8.948052e-02 0 0 2 ;</a:t>
            </a:r>
          </a:p>
          <a:p>
            <a:r>
              <a:rPr lang="en-US" altLang="zh-CN" dirty="0"/>
              <a:t>SR    1.875482e-03   -5.613904e-05   -2.892598e-03   -1.294182e-03  0    8.948052e-02 0 0 2 ;</a:t>
            </a:r>
          </a:p>
          <a:p>
            <a:r>
              <a:rPr lang="en-US" altLang="zh-CN" dirty="0"/>
              <a:t>SR    3.110745e-03    1.710864e-03    1.293126e-03    1.100270e-03  0    8.948052e-02 0 0 2 ;</a:t>
            </a:r>
          </a:p>
          <a:p>
            <a:r>
              <a:rPr lang="en-US" altLang="zh-CN" dirty="0"/>
              <a:t>SR   -2.209068e-03    2.472923e-03    7.266928e-04   -5.030080e-03  0    8.948052e-02 0 0 2 ;</a:t>
            </a:r>
          </a:p>
          <a:p>
            <a:r>
              <a:rPr lang="en-US" altLang="zh-CN" dirty="0"/>
              <a:t>SR    9.166853e-04    1.567846e-03   -2.988494e-03    2.987165e-03  0    8.948052e-02 0 0 2 ;</a:t>
            </a:r>
          </a:p>
          <a:p>
            <a:r>
              <a:rPr lang="en-US" altLang="zh-CN" dirty="0"/>
              <a:t>SR    1.367574e-03   -5.517942e-03    1.679827e-04    4.133378e-03  0    8.948052e-02 0 0 2 ;</a:t>
            </a:r>
          </a:p>
          <a:p>
            <a:r>
              <a:rPr lang="en-US" altLang="zh-CN" dirty="0"/>
              <a:t>SR    4.149488e-04    2.430943e-03   -1.115739e-03   -6.620697e-03  0    8.948052e-02 0 0 2 ;</a:t>
            </a:r>
          </a:p>
          <a:p>
            <a:r>
              <a:rPr lang="en-US" altLang="zh-CN" dirty="0"/>
              <a:t>SR    7.103184e-04   -4.618065e-03    2.513304e-03   -1.897739e-03  0    8.948052e-02 0 0 2 ;</a:t>
            </a:r>
          </a:p>
          <a:p>
            <a:r>
              <a:rPr lang="en-US" altLang="zh-CN" dirty="0"/>
              <a:t>SR    9.385745e-04    4.353467e-03    2.593135e-03    1.541159e-03  0    8.948052e-02 0 0 2 ;</a:t>
            </a:r>
          </a:p>
          <a:p>
            <a:r>
              <a:rPr lang="en-US" altLang="zh-CN" dirty="0"/>
              <a:t>SR    1.634137e-03    1.719392e-03   -2.944063e-03   -1.109888e-03  0    8.948052e-02 0 0 2 ;</a:t>
            </a:r>
          </a:p>
          <a:p>
            <a:r>
              <a:rPr lang="en-US" altLang="zh-CN" dirty="0"/>
              <a:t>SR   -6.361084e-04    1.537452e-03    3.010101e-03    3.228456e-03  0    8.948052e-02 0 0 2 ;</a:t>
            </a:r>
          </a:p>
          <a:p>
            <a:r>
              <a:rPr lang="en-US" altLang="zh-CN" dirty="0"/>
              <a:t>SR    6.153644e-04    3.540080e-03    2.984417e-03   -1.039573e-03  0    8.948052e-02 0 0 2 ;</a:t>
            </a:r>
          </a:p>
          <a:p>
            <a:r>
              <a:rPr lang="en-US" altLang="zh-CN" dirty="0"/>
              <a:t>SR    2.302669e-03    4.405890e-05    2.470645e-03    1.967706e-03  0    8.948052e-02 0 0 2 ;</a:t>
            </a:r>
          </a:p>
          <a:p>
            <a:r>
              <a:rPr lang="en-US" altLang="zh-CN" dirty="0"/>
              <a:t>SR    1.474756e-03   -1.794163e-04    3.113926e-03    1.306175e-03  0    8.948052e-02 0 0 2 ;</a:t>
            </a:r>
          </a:p>
          <a:p>
            <a:r>
              <a:rPr lang="en-US" altLang="zh-CN" dirty="0"/>
              <a:t>SR    1.743678e-03    1.663432e-03   -2.904525e-03   -8.854087e-04  0    8.948052e-02 0 0 2 ;</a:t>
            </a:r>
          </a:p>
          <a:p>
            <a:r>
              <a:rPr lang="en-US" altLang="zh-CN" dirty="0"/>
              <a:t>SR   -1.564323e-03    2.717539e-03    2.117198e-03    4.128588e-03  0    8.948052e-02 0 0 2 ;</a:t>
            </a:r>
          </a:p>
          <a:p>
            <a:r>
              <a:rPr lang="en-US" altLang="zh-CN" dirty="0"/>
              <a:t>SR   -1.187908e-03    7.927338e-04    3.182315e-03    1.624747e-03  0    8.948052e-02 0 0 2 ;</a:t>
            </a:r>
          </a:p>
          <a:p>
            <a:r>
              <a:rPr lang="en-US" altLang="zh-CN" dirty="0"/>
              <a:t>SR    3.192848e-03    2.349186e-03   -9.165175e-04    2.524120e-04  0    8.948052e-02 0 0 2 ;</a:t>
            </a:r>
          </a:p>
          <a:p>
            <a:r>
              <a:rPr lang="en-US" altLang="zh-CN" dirty="0"/>
              <a:t>SR    9.650690e-04    2.367170e-03    2.713704e-03    3.543264e-03  0    8.948052e-02 0 0 2 ;</a:t>
            </a:r>
          </a:p>
          <a:p>
            <a:r>
              <a:rPr lang="en-US" altLang="zh-CN" dirty="0"/>
              <a:t>SR    9.476842e-04    4.329924e-03    2.630200e-03    1.269528e-03  0    8.948052e-02 0 0 2 ;</a:t>
            </a:r>
          </a:p>
          <a:p>
            <a:r>
              <a:rPr lang="en-US" altLang="zh-CN" dirty="0"/>
              <a:t>SR   -1.984390e-03    1.304496e-03    1.639429e-03    4.911714e-03  0    8.948052e-02 0 0 2 ;</a:t>
            </a:r>
          </a:p>
          <a:p>
            <a:r>
              <a:rPr lang="en-US" altLang="zh-CN" dirty="0"/>
              <a:t>SR    1.430811e-03   -5.122545e-03   -1.370413e-03    3.461997e-03  0    8.948052e-02 0 0 2 ;</a:t>
            </a:r>
          </a:p>
          <a:p>
            <a:r>
              <a:rPr lang="en-US" altLang="zh-CN" dirty="0"/>
              <a:t>SR   -2.861772e-03    2.682060e-03   -1.560184e-03   -5.227655e-04  0    8.948052e-02 0 0 2 ;</a:t>
            </a:r>
          </a:p>
          <a:p>
            <a:r>
              <a:rPr lang="en-US" altLang="zh-CN" dirty="0"/>
              <a:t>SR    3.240715e-03   -1.550323e-03    9.010836e-04    1.376082e-03  0    8.948052e-02 0 0 2 ;</a:t>
            </a:r>
          </a:p>
          <a:p>
            <a:r>
              <a:rPr lang="en-US" altLang="zh-CN" dirty="0"/>
              <a:t>SR   -9.288292e-05   -1.550061e-04   -3.290675e-03    2.542335e-03  0    8.948052e-02 0 0 2 ;</a:t>
            </a:r>
          </a:p>
          <a:p>
            <a:r>
              <a:rPr lang="en-US" altLang="zh-CN" dirty="0"/>
              <a:t>SR    2.898840e-03   -2.094009e-03    1.375516e-03    2.142597e-03  0    8.948052e-02 0 0 2 ;</a:t>
            </a:r>
          </a:p>
          <a:p>
            <a:r>
              <a:rPr lang="en-US" altLang="zh-CN" dirty="0"/>
              <a:t>SR    7.845484e-04    5.219953e-03   -2.364211e-03   -7.139313e-04  0    8.948052e-02 0 0 2 ;</a:t>
            </a:r>
          </a:p>
          <a:p>
            <a:r>
              <a:rPr lang="en-US" altLang="zh-CN" dirty="0"/>
              <a:t>SR    4.965317e-04    4.909758e-04    3.051320e-03   -3.482000e-03  0    8.948052e-02 0 0 2 ;</a:t>
            </a:r>
          </a:p>
          <a:p>
            <a:r>
              <a:rPr lang="en-US" altLang="zh-CN" dirty="0"/>
              <a:t>SR   -1.926794e-04   -2.230463e-04   -1.445755e-03    6.814095e-03  0    8.948052e-02 0 0 2 ;</a:t>
            </a:r>
          </a:p>
          <a:p>
            <a:r>
              <a:rPr lang="en-US" altLang="zh-CN" dirty="0"/>
              <a:t>SR    2.293064e-03    3.800123e-03   -1.961262e-03   -4.253889e-05  0    8.948052e-02 0 0 2 ;</a:t>
            </a:r>
          </a:p>
          <a:p>
            <a:r>
              <a:rPr lang="en-US" altLang="zh-CN" dirty="0"/>
              <a:t>SR   -3.336311e-04    6.856455e-03   -1.161009e-03    1.593229e-03  0    8.948052e-02 0 0 2 ;</a:t>
            </a:r>
          </a:p>
          <a:p>
            <a:r>
              <a:rPr lang="en-US" altLang="zh-CN" dirty="0"/>
              <a:t>SR   -7.826186e-04   -2.483200e-03    3.047516e-03    2.150640e-03  0    8.948052e-02 0 0 2 ;</a:t>
            </a:r>
          </a:p>
          <a:p>
            <a:r>
              <a:rPr lang="en-US" altLang="zh-CN" dirty="0"/>
              <a:t>SR   -1.766957e-03    5.805663e-03   -5.742047e-04    2.587267e-03  0    8.948052e-02 0 0 2 ;</a:t>
            </a:r>
          </a:p>
          <a:p>
            <a:r>
              <a:rPr lang="en-US" altLang="zh-CN" dirty="0"/>
              <a:t>SR    6.646776e-04   -6.449756e-03   -3.935477e-04   -3.451204e-03  0    8.948052e-02 0 0 2 ;</a:t>
            </a:r>
          </a:p>
          <a:p>
            <a:r>
              <a:rPr lang="en-US" altLang="zh-CN" dirty="0"/>
              <a:t>SR   -1.831840e-03    4.614676e-03    1.359663e-03   -3.325263e-03  0    8.948052e-02 0 0 2 ;</a:t>
            </a:r>
          </a:p>
          <a:p>
            <a:r>
              <a:rPr lang="en-US" altLang="zh-CN" dirty="0"/>
              <a:t>SR   -6.473959e-04    1.856714e-03    1.371570e-03   -6.499223e-03  0    8.948052e-02 0 0 2 ;</a:t>
            </a:r>
          </a:p>
          <a:p>
            <a:r>
              <a:rPr lang="en-US" altLang="zh-CN" dirty="0"/>
              <a:t>SR   -1.468557e-03   -4.201864e-03   -1.986727e-03    3.250682e-03  0    8.948052e-02 0 0 2 ;</a:t>
            </a:r>
          </a:p>
          <a:p>
            <a:r>
              <a:rPr lang="en-US" altLang="zh-CN" dirty="0"/>
              <a:t>SR    9.919505e-04    1.104942e-03    2.844938e-03    3.653229e-03  0    8.948052e-02 0 0 2 ;</a:t>
            </a:r>
          </a:p>
          <a:p>
            <a:r>
              <a:rPr lang="en-US" altLang="zh-CN" dirty="0"/>
              <a:t>SR   -1.806522e-03    4.544707e-03    2.100323e-03   -5.948545e-04  0    8.948052e-02 0 0 2 ;</a:t>
            </a:r>
          </a:p>
          <a:p>
            <a:r>
              <a:rPr lang="en-US" altLang="zh-CN" dirty="0"/>
              <a:t>SR   -1.953805e-03    2.634887e-03    2.630717e-03    1.075407e-05  0    8.948052e-02 0 0 2 ;</a:t>
            </a:r>
          </a:p>
          <a:p>
            <a:r>
              <a:rPr lang="en-US" altLang="zh-CN" dirty="0"/>
              <a:t>SR   -7.391457e-04   -2.320561e-03   -5.825775e-04    6.840896e-03  0    8.948052e-02 0 0 2 ;</a:t>
            </a:r>
          </a:p>
          <a:p>
            <a:r>
              <a:rPr lang="en-US" altLang="zh-CN" dirty="0"/>
              <a:t>SR    1.362927e-03    4.650832e-03    1.882105e-03   -3.134384e-03  0    8.948052e-02 0 0 2 ;</a:t>
            </a:r>
          </a:p>
          <a:p>
            <a:r>
              <a:rPr lang="en-US" altLang="zh-CN" dirty="0"/>
              <a:t>SR   -3.235134e-03    2.497072e-03   -6.479745e-04    1.675182e-04  0    8.948052e-02 0 0 2 ;</a:t>
            </a:r>
          </a:p>
          <a:p>
            <a:r>
              <a:rPr lang="en-US" altLang="zh-CN" dirty="0"/>
              <a:t>SR   -5.268951e-04    1.407095e-03    1.998605e-03   -5.886728e-03  0    8.948052e-02 0 0 2 ;</a:t>
            </a:r>
          </a:p>
          <a:p>
            <a:r>
              <a:rPr lang="en-US" altLang="zh-CN" dirty="0"/>
              <a:t>SR   -1.988241e-03   -2.827248e-03    2.357608e-03    2.140509e-03  0    8.948052e-02 0 0 2 ;</a:t>
            </a:r>
          </a:p>
          <a:p>
            <a:r>
              <a:rPr lang="en-US" altLang="zh-CN" dirty="0"/>
              <a:t>SR    2.598477e-03    1.060561e-03   -1.639835e-03   -3.431187e-03  0    8.948052e-02 0 0 2 ;</a:t>
            </a:r>
          </a:p>
          <a:p>
            <a:r>
              <a:rPr lang="en-US" altLang="zh-CN" dirty="0"/>
              <a:t>SR   -8.695807e-04    3.510421e-03    1.957937e-03   -4.780361e-03  0    8.948052e-02 0 0 2 ;</a:t>
            </a:r>
          </a:p>
          <a:p>
            <a:r>
              <a:rPr lang="en-US" altLang="zh-CN" dirty="0"/>
              <a:t>SR   -2.481799e-03   -7.815734e-04    2.064284e-03    2.790964e-03  0    8.948052e-02 0 0 2 ;</a:t>
            </a:r>
          </a:p>
          <a:p>
            <a:r>
              <a:rPr lang="en-US" altLang="zh-CN" dirty="0"/>
              <a:t>SR   -1.606491e-03    3.639032e-03    1.994724e-03    3.589737e-03  0    8.948052e-02 0 0 2 ;</a:t>
            </a:r>
          </a:p>
          <a:p>
            <a:r>
              <a:rPr lang="en-US" altLang="zh-CN" dirty="0"/>
              <a:t>SR    1.793246e-03   -1.790563e-03   -2.789195e-03    1.598458e-03  0    8.948052e-02 0 0 2 ;</a:t>
            </a:r>
          </a:p>
          <a:p>
            <a:r>
              <a:rPr lang="en-US" altLang="zh-CN" dirty="0"/>
              <a:t>SR    3.078474e-03    2.925155e-03    2.523412e-04   -1.970844e-03  0    8.948052e-02 0 0 2 ;</a:t>
            </a:r>
          </a:p>
          <a:p>
            <a:r>
              <a:rPr lang="en-US" altLang="zh-CN" dirty="0"/>
              <a:t>SR   -2.354877e-03   -3.139682e-03    1.708685e-03   -2.742674e-03  0    8.948052e-02 0 0 2 ;</a:t>
            </a:r>
          </a:p>
          <a:p>
            <a:r>
              <a:rPr lang="en-US" altLang="zh-CN" dirty="0"/>
              <a:t>SR    1.964679e-03    3.700455e-04   -2.868996e-03    7.698746e-04  0    8.948052e-02 0 0 2 ;</a:t>
            </a:r>
          </a:p>
          <a:p>
            <a:r>
              <a:rPr lang="en-US" altLang="zh-CN" dirty="0"/>
              <a:t>SR    1.827423e-03    1.554102e-03   -2.857139e-03    1.008050e-03  0    8.948052e-02 0 0 2 ;</a:t>
            </a:r>
          </a:p>
          <a:p>
            <a:r>
              <a:rPr lang="en-US" altLang="zh-CN" dirty="0"/>
              <a:t>SR    1.312956e-04    2.359741e-03    2.815709e-03   -3.767942e-03  0    8.948052e-02 0 0 2 ;</a:t>
            </a:r>
          </a:p>
          <a:p>
            <a:r>
              <a:rPr lang="en-US" altLang="zh-CN" dirty="0"/>
              <a:t>SR    6.644540e-04    4.059482e-03    2.152913e-03   -4.057093e-03  0    8.948052e-02 0 0 2 ;</a:t>
            </a:r>
          </a:p>
          <a:p>
            <a:r>
              <a:rPr lang="en-US" altLang="zh-CN" dirty="0"/>
              <a:t>SR   -5.360252e-06   -6.081569e-03   -1.522747e-03    2.935478e-03  0    8.948052e-02 0 0 2 ;</a:t>
            </a:r>
          </a:p>
          <a:p>
            <a:r>
              <a:rPr lang="en-US" altLang="zh-CN" dirty="0"/>
              <a:t>SR    1.102015e-03    6.729449e-03    1.044781e-03   -6.129619e-04  0    8.948052e-02 0 0 2 ;</a:t>
            </a:r>
          </a:p>
          <a:p>
            <a:r>
              <a:rPr lang="en-US" altLang="zh-CN" dirty="0"/>
              <a:t>SR   -2.585604e-03    2.476847e-03    1.239611e-03   -3.515853e-03  0    8.948052e-02 0 0 2 ;</a:t>
            </a:r>
          </a:p>
          <a:p>
            <a:r>
              <a:rPr lang="en-US" altLang="zh-CN" dirty="0"/>
              <a:t>SR    1.811056e-03   -1.299923e-04    2.773668e-03    2.417885e-03  0    8.948052e-02 0 0 2 ;</a:t>
            </a:r>
          </a:p>
          <a:p>
            <a:r>
              <a:rPr lang="en-US" altLang="zh-CN" dirty="0"/>
              <a:t>SR    2.140865e-04    1.924471e-03   -2.812582e-03    4.001462e-03  0    8.948052e-02 0 0 2 ;</a:t>
            </a:r>
          </a:p>
          <a:p>
            <a:r>
              <a:rPr lang="en-US" altLang="zh-CN" dirty="0"/>
              <a:t>SR    2.438783e-03    2.546004e-03   -1.863798e-03    2.550748e-03  0    8.948052e-02 0 0 2 ;</a:t>
            </a:r>
          </a:p>
          <a:p>
            <a:r>
              <a:rPr lang="en-US" altLang="zh-CN" dirty="0"/>
              <a:t>SR    1.453320e-05    2.696716e-03   -2.998313e-03    2.774291e-03  0    8.948052e-02 0 0 2 ;</a:t>
            </a:r>
          </a:p>
          <a:p>
            <a:r>
              <a:rPr lang="en-US" altLang="zh-CN" dirty="0"/>
              <a:t>SR    9.055824e-05    4.746780e-03    2.346124e-03   -2.899240e-03  0    8.948052e-02 0 0 2 ;</a:t>
            </a:r>
          </a:p>
          <a:p>
            <a:r>
              <a:rPr lang="en-US" altLang="zh-CN" dirty="0"/>
              <a:t>SR    3.273784e-03   -1.905339e-03    7.049636e-04    1.060152e-03  0    8.948052e-02 0 0 2 ;</a:t>
            </a:r>
          </a:p>
          <a:p>
            <a:r>
              <a:rPr lang="en-US" altLang="zh-CN" dirty="0"/>
              <a:t>SR    1.744274e-03   -7.198503e-04    2.824410e-03    2.265121e-03  0    8.948052e-02 0 0 2 ;</a:t>
            </a:r>
          </a:p>
          <a:p>
            <a:r>
              <a:rPr lang="en-US" altLang="zh-CN" dirty="0"/>
              <a:t>SR   -8.599024e-04    5.690400e-03   -1.305393e-03   -3.556581e-03  0    8.948052e-02 0 0 2 ;</a:t>
            </a:r>
          </a:p>
          <a:p>
            <a:r>
              <a:rPr lang="en-US" altLang="zh-CN" dirty="0"/>
              <a:t>SR    1.564044e-03   -4.096503e-03    1.850542e-03   -3.537116e-03  0    8.948052e-02 0 0 2 ;</a:t>
            </a:r>
          </a:p>
          <a:p>
            <a:r>
              <a:rPr lang="en-US" altLang="zh-CN" dirty="0"/>
              <a:t>SR   -1.621578e-03    4.743773e-03   -6.856990e-04    4.417387e-03  0    8.948052e-02 0 0 2 ;</a:t>
            </a:r>
          </a:p>
          <a:p>
            <a:r>
              <a:rPr lang="en-US" altLang="zh-CN" dirty="0"/>
              <a:t>SR    2.691480e-03    1.740707e-03    4.540816e-04   -4.359999e-03  0    8.948052e-02 0 0 2 ;</a:t>
            </a:r>
          </a:p>
          <a:p>
            <a:r>
              <a:rPr lang="en-US" altLang="zh-CN" dirty="0"/>
              <a:t>SR    4.893711e-04    5.640675e-03    1.463768e-03    3.673495e-03  0    8.948052e-02 0 0 2 ;</a:t>
            </a:r>
          </a:p>
          <a:p>
            <a:r>
              <a:rPr lang="en-US" altLang="zh-CN" dirty="0"/>
              <a:t>SR    1.839090e-03    4.568807e-04    2.901437e-03   -1.361937e-03  0    8.948052e-02 0 0 2 ;</a:t>
            </a:r>
          </a:p>
          <a:p>
            <a:r>
              <a:rPr lang="en-US" altLang="zh-CN" dirty="0"/>
              <a:t>SR   -1.767740e-03   -4.906270e-04    2.943297e-03    1.371555e-03  0    8.948052e-02 0 0 2 ;</a:t>
            </a:r>
          </a:p>
          <a:p>
            <a:r>
              <a:rPr lang="en-US" altLang="zh-CN" dirty="0"/>
              <a:t>SR    1.037846e-03   -3.006715e-03   -2.840669e-03   -2.282612e-03  0    8.948052e-02 0 0 2 ;</a:t>
            </a:r>
          </a:p>
          <a:p>
            <a:r>
              <a:rPr lang="en-US" altLang="zh-CN" dirty="0"/>
              <a:t>SR   -1.585890e-03    5.572585e-03    1.120580e-03    2.807426e-03  0    8.948052e-02 0 0 2 ;</a:t>
            </a:r>
          </a:p>
          <a:p>
            <a:r>
              <a:rPr lang="en-US" altLang="zh-CN" dirty="0"/>
              <a:t>SR   -7.158609e-04   -4.171008e-03    2.522992e-03   -2.696350e-03  0    8.948052e-02 0 0 2 ;</a:t>
            </a:r>
          </a:p>
          <a:p>
            <a:r>
              <a:rPr lang="en-US" altLang="zh-CN" dirty="0"/>
              <a:t>SR   -1.344165e-03   -7.820462e-04    7.456288e-04    6.692464e-03  0    8.948052e-02 0 0 2 ;</a:t>
            </a:r>
          </a:p>
          <a:p>
            <a:r>
              <a:rPr lang="en-US" altLang="zh-CN" dirty="0"/>
              <a:t>SR    2.554962e-03   -1.219517e-03    1.056963e-03    4.433753e-03  0    8.948052e-02 0 0 2 ;</a:t>
            </a:r>
          </a:p>
          <a:p>
            <a:r>
              <a:rPr lang="en-US" altLang="zh-CN" dirty="0"/>
              <a:t>SR   -1.665712e-03    4.723136e-03   -1.800786e-03    2.512157e-03  0    8.948052e-02 0 0 2 ;</a:t>
            </a:r>
          </a:p>
          <a:p>
            <a:r>
              <a:rPr lang="en-US" altLang="zh-CN" dirty="0"/>
              <a:t>SR   -5.234822e-05    1.895500e-03    2.096263e-03    5.697938e-03  0    8.948052e-02 0 0 2 ;</a:t>
            </a:r>
          </a:p>
          <a:p>
            <a:r>
              <a:rPr lang="en-US" altLang="zh-CN" dirty="0"/>
              <a:t>SR   -1.091283e-03    6.848799e-03   -4.843706e-04    1.672790e-03  0    8.948052e-02 0 0 2 ;</a:t>
            </a:r>
          </a:p>
          <a:p>
            <a:r>
              <a:rPr lang="en-US" altLang="zh-CN" dirty="0"/>
              <a:t>SR    1.935013e-03   -4.119975e-03   -1.346119e-03   -3.709735e-03  0    8.948052e-02 0 0 2 ;</a:t>
            </a:r>
          </a:p>
          <a:p>
            <a:r>
              <a:rPr lang="en-US" altLang="zh-CN" dirty="0"/>
              <a:t>SR   -1.550557e-03    4.298285e-03    1.069917e-03   -4.634495e-03  0    8.948052e-02 0 0 2 ;</a:t>
            </a:r>
          </a:p>
          <a:p>
            <a:r>
              <a:rPr lang="en-US" altLang="zh-CN" dirty="0"/>
              <a:t>SR   -2.410741e-03    4.544914e-03    1.156473e-03   -1.663202e-03  0    8.948052e-02 0 0 2 ;</a:t>
            </a:r>
          </a:p>
          <a:p>
            <a:r>
              <a:rPr lang="en-US" altLang="zh-CN" dirty="0"/>
              <a:t>SR   -2.401504e-03    2.559629e-03    2.038028e-03    2.035607e-03  0    8.948052e-02 0 0 2 ;</a:t>
            </a:r>
          </a:p>
          <a:p>
            <a:r>
              <a:rPr lang="en-US" altLang="zh-CN" dirty="0"/>
              <a:t>SR    2.247180e-03    2.371206e-03    2.072765e-03   -2.776920e-03  0    8.948052e-02 0 0 2 ;</a:t>
            </a:r>
          </a:p>
          <a:p>
            <a:r>
              <a:rPr lang="en-US" altLang="zh-CN" dirty="0"/>
              <a:t>SR    2.297851e-03    2.605871e-03    3.230119e-04    4.973419e-03  0    8.948052e-02 0 0 2 ;</a:t>
            </a:r>
          </a:p>
          <a:p>
            <a:r>
              <a:rPr lang="en-US" altLang="zh-CN" dirty="0"/>
              <a:t>SR   -1.970253e-03    3.024996e-03    1.859363e-03    3.660508e-03  0    8.948052e-02 0 0 2 ;</a:t>
            </a:r>
          </a:p>
          <a:p>
            <a:r>
              <a:rPr lang="en-US" altLang="zh-CN" dirty="0"/>
              <a:t>SR    1.244194e-03    5.802803e-03   -1.243056e-03    2.893782e-03  0    8.948052e-02 0 0 2 ;</a:t>
            </a:r>
          </a:p>
          <a:p>
            <a:r>
              <a:rPr lang="en-US" altLang="zh-CN" dirty="0"/>
              <a:t>SR    1.702106e-03    4.930724e-03   -1.954355e-03    1.046961e-03  0    8.948052e-02 0 0 2 ;</a:t>
            </a:r>
          </a:p>
          <a:p>
            <a:r>
              <a:rPr lang="en-US" altLang="zh-CN" dirty="0"/>
              <a:t>SR   -1.481592e-03    4.099275e-03    2.512236e-03   -6.210787e-04  0    8.948052e-02 0 0 2 ;</a:t>
            </a:r>
          </a:p>
          <a:p>
            <a:r>
              <a:rPr lang="en-US" altLang="zh-CN" dirty="0"/>
              <a:t>SR   -2.695341e-03   -6.198856e-04    7.221785e-04    4.484624e-03  0    8.948052e-02 0 0 2 ;</a:t>
            </a:r>
          </a:p>
          <a:p>
            <a:r>
              <a:rPr lang="en-US" altLang="zh-CN" dirty="0"/>
              <a:t>SR    1.549079e-03   -2.995373e-03   -2.783547e-03    8.250963e-04  0    8.948052e-02 0 0 2 ;</a:t>
            </a:r>
          </a:p>
          <a:p>
            <a:r>
              <a:rPr lang="en-US" altLang="zh-CN" dirty="0"/>
              <a:t>SR    1.147439e-03    3.993272e-03   -1.512260e-03    4.874102e-03  0    8.948052e-02 0 0 2 ;</a:t>
            </a:r>
          </a:p>
          <a:p>
            <a:r>
              <a:rPr lang="en-US" altLang="zh-CN" dirty="0"/>
              <a:t>SR   -5.993629e-04    5.846421e-03    1.997201e-03   -1.450459e-03  0    8.948052e-02 0 0 2 ;</a:t>
            </a:r>
          </a:p>
          <a:p>
            <a:r>
              <a:rPr lang="en-US" altLang="zh-CN" dirty="0"/>
              <a:t>SR    1.696901e-03   -3.616557e-04    2.987822e-03    1.380379e-03  0    8.948052e-02 0 0 2 ;</a:t>
            </a:r>
          </a:p>
          <a:p>
            <a:r>
              <a:rPr lang="en-US" altLang="zh-CN" dirty="0"/>
              <a:t>SR   -1.399406e-03   -1.434699e-03   -2.665935e-03    3.544591e-03  0    8.948052e-02 0 0 2 ;</a:t>
            </a:r>
          </a:p>
          <a:p>
            <a:r>
              <a:rPr lang="en-US" altLang="zh-CN" dirty="0"/>
              <a:t>SR    1.557955e-03   -5.194194e-03   -1.745109e-03    2.034929e-03  0    8.948052e-02 0 0 2 ;</a:t>
            </a:r>
          </a:p>
          <a:p>
            <a:r>
              <a:rPr lang="en-US" altLang="zh-CN" dirty="0"/>
              <a:t>SR    3.167032e-03    2.681716e-03   -5.633432e-04   -1.242826e-03  0    8.948052e-02 0 0 2 ;</a:t>
            </a:r>
          </a:p>
          <a:p>
            <a:r>
              <a:rPr lang="en-US" altLang="zh-CN" dirty="0"/>
              <a:t>SR   -1.555459e-03    3.247742e-03    2.417246e-03    2.786034e-03  0    8.948052e-02 0 0 2 ;</a:t>
            </a:r>
          </a:p>
          <a:p>
            <a:r>
              <a:rPr lang="en-US" altLang="zh-CN" dirty="0"/>
              <a:t>SR   -2.091578e-03   -8.408179e-04   -1.852197e-03    4.438718e-03  0    8.948052e-02 0 0 2 ;</a:t>
            </a:r>
          </a:p>
          <a:p>
            <a:r>
              <a:rPr lang="en-US" altLang="zh-CN" dirty="0"/>
              <a:t>SR    2.591002e-03    2.099185e-03    2.133414e-03   -3.428463e-04  0    8.948052e-02 0 0 2 ;</a:t>
            </a:r>
          </a:p>
          <a:p>
            <a:r>
              <a:rPr lang="en-US" altLang="zh-CN" dirty="0"/>
              <a:t>SR    3.098356e-03    1.564060e-03    2.426972e-04    3.074489e-03  0    8.948052e-02 0 0 2 ;</a:t>
            </a:r>
          </a:p>
          <a:p>
            <a:r>
              <a:rPr lang="en-US" altLang="zh-CN" dirty="0"/>
              <a:t>SR    2.213349e-03   -2.735562e-03    1.886802e-03   -3.150342e-03  0    8.948052e-02 0 0 2 ;</a:t>
            </a:r>
          </a:p>
          <a:p>
            <a:r>
              <a:rPr lang="en-US" altLang="zh-CN" dirty="0"/>
              <a:t>SR    2.429221e-03   -1.454321e-03    6.234701e-04    5.025243e-03  0    8.948052e-02 0 0 2 ;</a:t>
            </a:r>
          </a:p>
          <a:p>
            <a:r>
              <a:rPr lang="en-US" altLang="zh-CN" dirty="0"/>
              <a:t>SR    2.037701e-03    2.770822e-03    1.689900e-04    5.419877e-03  0    8.948052e-02 0 0 2 ;</a:t>
            </a:r>
          </a:p>
          <a:p>
            <a:r>
              <a:rPr lang="en-US" altLang="zh-CN" dirty="0"/>
              <a:t>SR   -1.927070e-03    2.269610e-03   -2.673130e-03    1.111347e-03  0    8.948052e-02 0 0 2 ;</a:t>
            </a:r>
          </a:p>
          <a:p>
            <a:r>
              <a:rPr lang="en-US" altLang="zh-CN" dirty="0"/>
              <a:t>SR    1.101591e-03    6.012016e-03    1.759746e-03    5.602532e-04  0    8.948052e-02 0 0 2 ;</a:t>
            </a:r>
          </a:p>
          <a:p>
            <a:r>
              <a:rPr lang="en-US" altLang="zh-CN" dirty="0"/>
              <a:t>SR   -2.412481e-03   -4.871306e-03   -5.867063e-05    2.404119e-03  0    8.948052e-02 0 0 2 ;</a:t>
            </a:r>
          </a:p>
          <a:p>
            <a:r>
              <a:rPr lang="en-US" altLang="zh-CN" dirty="0"/>
              <a:t>SR    8.293317e-04   -4.440918e-06   -3.364668e-03   -1.052431e-03  0    8.948052e-02 0 0 2 ;</a:t>
            </a:r>
          </a:p>
          <a:p>
            <a:r>
              <a:rPr lang="en-US" altLang="zh-CN" dirty="0"/>
              <a:t>SR    1.474223e-04    5.614636e-03   -2.129678e-03    1.949274e-03  0    8.948052e-02 0 0 2 ;</a:t>
            </a:r>
          </a:p>
          <a:p>
            <a:r>
              <a:rPr lang="en-US" altLang="zh-CN" dirty="0"/>
              <a:t>SR   -8.545031e-04   -3.383280e-03    1.708695e-03   -5.295665e-03  0    8.948052e-02 0 0 2 ;</a:t>
            </a:r>
          </a:p>
          <a:p>
            <a:r>
              <a:rPr lang="en-US" altLang="zh-CN" dirty="0"/>
              <a:t>SR   -2.664699e-04    2.334904e-03   -3.181934e-03    1.995292e-03  0    8.948052e-02 0 0 2 ;</a:t>
            </a:r>
          </a:p>
          <a:p>
            <a:r>
              <a:rPr lang="en-US" altLang="zh-CN" dirty="0"/>
              <a:t>SR    1.225116e-03   -5.413079e-05    3.137594e-03    2.037356e-03  0    8.948052e-02 0 0 2 ;</a:t>
            </a:r>
          </a:p>
          <a:p>
            <a:r>
              <a:rPr lang="en-US" altLang="zh-CN" dirty="0"/>
              <a:t>SR    2.373721e-03    4.727275e-03    1.051066e-03    1.719637e-03  0    8.948052e-02 0 0 2 ;</a:t>
            </a:r>
          </a:p>
          <a:p>
            <a:r>
              <a:rPr lang="en-US" altLang="zh-CN" dirty="0"/>
              <a:t>SR   -5.814800e-04   -2.969270e-03    2.076847e-03    5.106360e-03  0    8.948052e-02 0 0 2 ;</a:t>
            </a:r>
          </a:p>
          <a:p>
            <a:r>
              <a:rPr lang="en-US" altLang="zh-CN" dirty="0"/>
              <a:t>SR    2.630672e-03   -3.476624e-03   -5.940001e-04    3.281068e-03  0    8.948052e-02 0 0 2 ;</a:t>
            </a:r>
          </a:p>
          <a:p>
            <a:r>
              <a:rPr lang="en-US" altLang="zh-CN" dirty="0"/>
              <a:t>SR    1.692740e-03   -1.758478e-03    2.930061e-03    7.604948e-04  0    8.948052e-02 0 0 2 ;</a:t>
            </a:r>
          </a:p>
          <a:p>
            <a:r>
              <a:rPr lang="en-US" altLang="zh-CN" dirty="0"/>
              <a:t>SR    3.999277e-04    1.600940e-03    7.319632e-04   -7.105800e-03  0    8.948052e-02 0 0 2 ;</a:t>
            </a:r>
          </a:p>
          <a:p>
            <a:r>
              <a:rPr lang="en-US" altLang="zh-CN" dirty="0"/>
              <a:t>SR    2.442271e-03    4.178191e-03    1.322032e-03    1.838039e-03  0    8.948052e-02 0 0 2 ;</a:t>
            </a:r>
          </a:p>
          <a:p>
            <a:r>
              <a:rPr lang="en-US" altLang="zh-CN" dirty="0"/>
              <a:t>SR    3.183392e-03   -4.180190e-04   -1.134503e-03    1.905653e-03  0    8.948052e-02 0 0 2 ;</a:t>
            </a:r>
          </a:p>
          <a:p>
            <a:r>
              <a:rPr lang="en-US" altLang="zh-CN" dirty="0"/>
              <a:t>SR    3.379113e-03    9.286362e-04    2.648343e-04   -1.622996e-03  0    8.948052e-02 0 0 2 ;</a:t>
            </a:r>
          </a:p>
          <a:p>
            <a:r>
              <a:rPr lang="en-US" altLang="zh-CN" dirty="0"/>
              <a:t>SR   -2.267586e-03    2.871865e-03    6.270192e-04    4.752486e-03  0    8.948052e-02 0 0 2 ;</a:t>
            </a:r>
          </a:p>
          <a:p>
            <a:r>
              <a:rPr lang="en-US" altLang="zh-CN" dirty="0"/>
              <a:t>SR    2.349298e-03   -4.817564e-03    1.294753e-03   -1.076424e-05  0    8.948052e-02 0 0 2 ;</a:t>
            </a:r>
          </a:p>
          <a:p>
            <a:r>
              <a:rPr lang="en-US" altLang="zh-CN" dirty="0"/>
              <a:t>SR   -5.703298e-04    5.102072e-03    1.817249e-03    3.682553e-03  0    8.948052e-02 0 0 2 ;</a:t>
            </a:r>
          </a:p>
          <a:p>
            <a:r>
              <a:rPr lang="en-US" altLang="zh-CN" dirty="0"/>
              <a:t>SR    1.278714e-03    1.178343e-03   -3.167270e-03    1.135724e-03  0    8.948052e-02 0 0 2 ;</a:t>
            </a:r>
          </a:p>
          <a:p>
            <a:r>
              <a:rPr lang="en-US" altLang="zh-CN" dirty="0"/>
              <a:t>SR    1.619209e-03    5.380455e-03    1.817435e-03   -3.074068e-04  0    8.948052e-02 0 0 2 ;</a:t>
            </a:r>
          </a:p>
          <a:p>
            <a:r>
              <a:rPr lang="en-US" altLang="zh-CN" dirty="0"/>
              <a:t>SR   -7.776713e-04   -3.145011e-03    2.390722e-03    4.163773e-03  0    8.948052e-02 0 0 2 ;</a:t>
            </a:r>
          </a:p>
          <a:p>
            <a:r>
              <a:rPr lang="en-US" altLang="zh-CN" dirty="0"/>
              <a:t>SR    3.416337e-03   -8.908425e-04    2.493571e-04    1.256151e-03  0    8.948052e-02 0 0 2 ;</a:t>
            </a:r>
          </a:p>
          <a:p>
            <a:r>
              <a:rPr lang="en-US" altLang="zh-CN" dirty="0"/>
              <a:t>SR    1.165586e-03   -2.498898e-03    2.612785e-03    3.524236e-03  0    8.948052e-02 0 0 2 ;</a:t>
            </a:r>
          </a:p>
          <a:p>
            <a:r>
              <a:rPr lang="en-US" altLang="zh-CN" dirty="0"/>
              <a:t>SR   -1.251912e-03    5.559946e-03   -1.842016e-03    1.600026e-03  0    8.948052e-02 0 0 2 ;</a:t>
            </a:r>
          </a:p>
          <a:p>
            <a:r>
              <a:rPr lang="en-US" altLang="zh-CN" dirty="0"/>
              <a:t>SR    1.940238e-03    1.066382e-03    1.596440e-03    5.111154e-03  0    8.948052e-02 0 0 2 ;</a:t>
            </a:r>
          </a:p>
          <a:p>
            <a:r>
              <a:rPr lang="en-US" altLang="zh-CN" dirty="0"/>
              <a:t>SR   -5.385014e-04    3.781113e-03   -2.262823e-03    4.136392e-03  0    8.948052e-02 0 0 2 ;</a:t>
            </a:r>
          </a:p>
          <a:p>
            <a:r>
              <a:rPr lang="en-US" altLang="zh-CN" dirty="0"/>
              <a:t>SR    2.217725e-03    1.113080e-03   -1.453196e-03   -4.767606e-03  0    8.948052e-02 0 0 2 ;</a:t>
            </a:r>
          </a:p>
          <a:p>
            <a:r>
              <a:rPr lang="en-US" altLang="zh-CN" dirty="0"/>
              <a:t>SR    1.637554e-03    3.104613e-03   -2.280732e-03   -3.226832e-03  0    8.948052e-02 0 0 2 ;</a:t>
            </a:r>
          </a:p>
          <a:p>
            <a:r>
              <a:rPr lang="en-US" altLang="zh-CN" dirty="0"/>
              <a:t>SR   -2.407802e-03    3.783817e-03    1.697818e-03   -1.440536e-03  0    8.948052e-02 0 0 2 ;</a:t>
            </a:r>
          </a:p>
          <a:p>
            <a:r>
              <a:rPr lang="en-US" altLang="zh-CN" dirty="0"/>
              <a:t>SR   -3.156295e-03    5.269655e-04   -7.119037e-04    2.810757e-03  0    8.948052e-02 0 0 2 ;</a:t>
            </a:r>
          </a:p>
          <a:p>
            <a:r>
              <a:rPr lang="en-US" altLang="zh-CN" dirty="0"/>
              <a:t>SR    2.646713e-03    1.923156e-03    2.055756e-03    9.897091e-04  0    8.948052e-02 0 0 2 ;</a:t>
            </a:r>
          </a:p>
          <a:p>
            <a:r>
              <a:rPr lang="en-US" altLang="zh-CN" dirty="0"/>
              <a:t>SR   -2.990931e-04    6.703332e-03   -1.132612e-03   -2.239224e-03  0    8.948052e-02 0 0 2 ;</a:t>
            </a:r>
          </a:p>
          <a:p>
            <a:r>
              <a:rPr lang="en-US" altLang="zh-CN" dirty="0"/>
              <a:t>SR   -2.292932e-03    5.240066e-03    1.000621e-03    2.289589e-04  0    8.948052e-02 0 0 2 ;</a:t>
            </a:r>
          </a:p>
          <a:p>
            <a:r>
              <a:rPr lang="en-US" altLang="zh-CN" dirty="0"/>
              <a:t>SR   -2.153855e-03   -4.028414e-03   -1.911261e-03    1.395105e-03  0    8.948052e-02 0 0 2 ;</a:t>
            </a:r>
          </a:p>
          <a:p>
            <a:r>
              <a:rPr lang="en-US" altLang="zh-CN" dirty="0"/>
              <a:t>SR    1.520778e-03   -4.208490e-03   -2.451646e-03   -5.649948e-04  0    8.948052e-02 0 0 2 ;</a:t>
            </a:r>
          </a:p>
          <a:p>
            <a:r>
              <a:rPr lang="en-US" altLang="zh-CN" dirty="0"/>
              <a:t>SR   -1.267985e-03    4.826761e-03   -1.540689e-03    3.830136e-03  0    8.948052e-02 0 0 2 ;</a:t>
            </a:r>
          </a:p>
          <a:p>
            <a:r>
              <a:rPr lang="en-US" altLang="zh-CN" dirty="0"/>
              <a:t>SR   -5.323230e-04    4.320721e-03    6.829716e-04   -5.842802e-03  0    8.948052e-02 0 0 2 ;</a:t>
            </a:r>
          </a:p>
          <a:p>
            <a:r>
              <a:rPr lang="en-US" altLang="zh-CN" dirty="0"/>
              <a:t>SR    2.827500e-03   -3.823438e-03   -6.671089e-04    1.696229e-03  0    8.948052e-02 0 0 2 ;</a:t>
            </a:r>
          </a:p>
          <a:p>
            <a:r>
              <a:rPr lang="en-US" altLang="zh-CN" dirty="0"/>
              <a:t>SR    9.260784e-04   -2.016728e-03   -1.463685e-03    6.197364e-03  0    8.948052e-02 0 0 2 ;</a:t>
            </a:r>
          </a:p>
          <a:p>
            <a:r>
              <a:rPr lang="en-US" altLang="zh-CN" dirty="0"/>
              <a:t>SR   -3.129705e-03    1.573359e-03    1.343132e-03   -7.166358e-04  0    8.948052e-02 0 0 2 ;</a:t>
            </a:r>
          </a:p>
          <a:p>
            <a:r>
              <a:rPr lang="en-US" altLang="zh-CN" dirty="0"/>
              <a:t>SR   -1.903289e-03    3.220487e-03    1.948814e-03    3.435879e-03  0    8.948052e-02 0 0 2 ;</a:t>
            </a:r>
          </a:p>
          <a:p>
            <a:r>
              <a:rPr lang="en-US" altLang="zh-CN" dirty="0"/>
              <a:t>SR   -1.899753e-03   -9.360235e-04   -2.527251e-03    3.077919e-03  0    8.948052e-02 0 0 2 ;</a:t>
            </a:r>
          </a:p>
          <a:p>
            <a:r>
              <a:rPr lang="en-US" altLang="zh-CN" dirty="0"/>
              <a:t>SR    2.911546e-03    2.113195e-03    1.401072e-03    1.960908e-03  0    8.948052e-02 0 0 2 ;</a:t>
            </a:r>
          </a:p>
          <a:p>
            <a:r>
              <a:rPr lang="en-US" altLang="zh-CN" dirty="0"/>
              <a:t>SR    2.425192e-03    2.675016e-03    1.408855e-04    4.689990e-03  0    8.948052e-02 0 0 2 ;</a:t>
            </a:r>
          </a:p>
          <a:p>
            <a:r>
              <a:rPr lang="en-US" altLang="zh-CN" dirty="0"/>
              <a:t>SR   -2.674882e-03    3.596329e-03    6.042380e-04    2.964009e-03  0    8.948052e-02 0 0 2 ;</a:t>
            </a:r>
          </a:p>
          <a:p>
            <a:r>
              <a:rPr lang="en-US" altLang="zh-CN" dirty="0"/>
              <a:t>SR    1.928961e-03   -1.831925e-03   -7.945007e-04    5.736708e-03  0    8.948052e-02 0 0 2 ;</a:t>
            </a:r>
          </a:p>
          <a:p>
            <a:r>
              <a:rPr lang="en-US" altLang="zh-CN" dirty="0"/>
              <a:t>SR    2.922967e-03    2.963841e-03   -1.268972e-03    9.165202e-04  0    8.948052e-02 0 0 2 ;</a:t>
            </a:r>
          </a:p>
          <a:p>
            <a:r>
              <a:rPr lang="en-US" altLang="zh-CN" dirty="0"/>
              <a:t>SR   -1.518727e-03    5.932648e-03    1.506961e-03    1.863387e-04  0    8.948052e-02 0 0 2 ;</a:t>
            </a:r>
          </a:p>
          <a:p>
            <a:r>
              <a:rPr lang="en-US" altLang="zh-CN" dirty="0"/>
              <a:t>SR    4.426193e-04   -3.330319e-03    1.045082e-03   -6.264518e-03  0    8.948052e-02 0 0 2 ;</a:t>
            </a:r>
          </a:p>
          <a:p>
            <a:r>
              <a:rPr lang="en-US" altLang="zh-CN" dirty="0"/>
              <a:t>SR    3.050325e-03    2.795527e-03    1.068180e-03    6.863280e-04  0    8.948052e-02 0 0 2 ;</a:t>
            </a:r>
          </a:p>
          <a:p>
            <a:r>
              <a:rPr lang="en-US" altLang="zh-CN" dirty="0"/>
              <a:t>SR    1.181399e-03   -1.538102e-03    1.007701e-03   -6.543131e-03  0    8.948052e-02 0 0 2 ;</a:t>
            </a:r>
          </a:p>
          <a:p>
            <a:r>
              <a:rPr lang="en-US" altLang="zh-CN" dirty="0"/>
              <a:t>SR   -9.514361e-04    2.226961e-03   -2.420540e-03    4.497815e-03  0    8.948052e-02 0 0 2 ;</a:t>
            </a:r>
          </a:p>
          <a:p>
            <a:r>
              <a:rPr lang="en-US" altLang="zh-CN" dirty="0"/>
              <a:t>SR   -6.539148e-04   -4.622310e-04    2.203966e-03    5.636325e-03  0    8.948052e-02 0 0 2 ;</a:t>
            </a:r>
          </a:p>
          <a:p>
            <a:r>
              <a:rPr lang="en-US" altLang="zh-CN" dirty="0"/>
              <a:t>SR   -2.409001e-03   -1.337184e-03    2.413440e-03    1.033513e-03  0    8.948052e-02 0 0 2 ;</a:t>
            </a:r>
          </a:p>
          <a:p>
            <a:r>
              <a:rPr lang="en-US" altLang="zh-CN" dirty="0"/>
              <a:t>SR    2.141101e-03   -3.108922e-03   -2.053432e-03   -2.484418e-03  0    8.948052e-02 0 0 2 ;</a:t>
            </a:r>
          </a:p>
          <a:p>
            <a:r>
              <a:rPr lang="en-US" altLang="zh-CN" dirty="0"/>
              <a:t>SR   -3.053501e-03    2.346316e-03    1.092392e-03    1.565754e-03  0    8.948052e-02 0 0 2 ;</a:t>
            </a:r>
          </a:p>
          <a:p>
            <a:r>
              <a:rPr lang="en-US" altLang="zh-CN" dirty="0"/>
              <a:t>SR    2.003834e-03   -5.909514e-03    5.994535e-04    1.113445e-03  0    8.948052e-02 0 0 2 ;</a:t>
            </a:r>
          </a:p>
          <a:p>
            <a:r>
              <a:rPr lang="en-US" altLang="zh-CN" dirty="0"/>
              <a:t>SR   -2.363747e-03   -9.691747e-04   -1.614571e-03    4.205300e-03  0    8.948052e-02 0 0 2 ;</a:t>
            </a:r>
          </a:p>
          <a:p>
            <a:r>
              <a:rPr lang="en-US" altLang="zh-CN" dirty="0"/>
              <a:t>SR    2.704116e-03   -4.290758e-03   -5.242345e-04   -1.732292e-03  0    8.948052e-02 0 0 2 ;</a:t>
            </a:r>
          </a:p>
          <a:p>
            <a:r>
              <a:rPr lang="en-US" altLang="zh-CN" dirty="0"/>
              <a:t>SR    3.926019e-04    6.310063e-03    1.848171e-03    2.020718e-04  0    8.948052e-02 0 0 2 ;</a:t>
            </a:r>
          </a:p>
          <a:p>
            <a:r>
              <a:rPr lang="en-US" altLang="zh-CN" dirty="0"/>
              <a:t>SR   -8.365953e-04    1.830765e-03    2.237294e-03   -5.167218e-03  0    8.948052e-02 0 0 2 ;</a:t>
            </a:r>
          </a:p>
          <a:p>
            <a:r>
              <a:rPr lang="en-US" altLang="zh-CN" dirty="0"/>
              <a:t>SR    3.729907e-04   -4.493675e-03   -1.541715e-03    4.950131e-03  0    8.948052e-02 0 0 2 ;</a:t>
            </a:r>
          </a:p>
          <a:p>
            <a:r>
              <a:rPr lang="en-US" altLang="zh-CN" dirty="0"/>
              <a:t>SR    2.523409e-03    9.053697e-04   -2.296883e-03   -1.402258e-03  0    8.948052e-02 0 0 2 ;</a:t>
            </a:r>
          </a:p>
          <a:p>
            <a:r>
              <a:rPr lang="en-US" altLang="zh-CN" dirty="0"/>
              <a:t>SR   -1.884596e-03    2.172090e-03    2.757152e-03    5.626560e-04  0    8.948052e-02 0 0 2 ;</a:t>
            </a:r>
          </a:p>
          <a:p>
            <a:r>
              <a:rPr lang="en-US" altLang="zh-CN" dirty="0"/>
              <a:t>SR    7.250227e-04    9.611967e-04    3.212946e-03    2.347496e-03  0    8.948052e-02 0 0 2 ;</a:t>
            </a:r>
          </a:p>
          <a:p>
            <a:r>
              <a:rPr lang="en-US" altLang="zh-CN" dirty="0"/>
              <a:t>SR   -1.695338e-03   -5.479886e-03   -1.210446e-03    2.509036e-03  0    8.948052e-02 0 0 2 ;</a:t>
            </a:r>
          </a:p>
          <a:p>
            <a:r>
              <a:rPr lang="en-US" altLang="zh-CN" dirty="0"/>
              <a:t>SR    9.832227e-04   -1.767120e-03   -2.711514e-03   -3.863630e-03  0    8.948052e-02 0 0 2 ;</a:t>
            </a:r>
          </a:p>
          <a:p>
            <a:r>
              <a:rPr lang="en-US" altLang="zh-CN" dirty="0"/>
              <a:t>SR   -5.893088e-04    1.565790e-03    3.361909e-03    5.519952e-04  0    8.948052e-02 0 0 2 ;</a:t>
            </a:r>
          </a:p>
          <a:p>
            <a:r>
              <a:rPr lang="en-US" altLang="zh-CN" dirty="0"/>
              <a:t>SR    2.027379e-03   -4.029349e-03    1.848676e-03   -2.334012e-03  0    8.948052e-02 0 0 2 ;</a:t>
            </a:r>
          </a:p>
          <a:p>
            <a:r>
              <a:rPr lang="en-US" altLang="zh-CN" dirty="0"/>
              <a:t>SR   -2.314836e-03    7.082060e-04   -1.866063e-03    3.892761e-03  0    8.948052e-02 0 0 2 ;</a:t>
            </a:r>
          </a:p>
          <a:p>
            <a:r>
              <a:rPr lang="en-US" altLang="zh-CN" dirty="0"/>
              <a:t>SR    2.002160e-03   -5.879644e-03   -6.454320e-04   -1.166132e-03  0    8.948052e-02 0 0 2 ;</a:t>
            </a:r>
          </a:p>
          <a:p>
            <a:r>
              <a:rPr lang="en-US" altLang="zh-CN" dirty="0"/>
              <a:t>SR   -3.166561e-03    1.257215e-03   -4.481446e-04    2.775677e-03  0    8.948052e-02 0 0 2 ;</a:t>
            </a:r>
          </a:p>
          <a:p>
            <a:r>
              <a:rPr lang="en-US" altLang="zh-CN" dirty="0"/>
              <a:t>SR   -1.481816e-04    2.820871e-03    2.876293e-03   -3.194264e-03  0    8.948052e-02 0 0 2 ;</a:t>
            </a:r>
          </a:p>
          <a:p>
            <a:r>
              <a:rPr lang="en-US" altLang="zh-CN" dirty="0"/>
              <a:t>SR   -2.360658e-03    1.126973e-03   -2.009337e-03    3.294198e-03  0    8.948052e-02 0 0 2 ;</a:t>
            </a:r>
          </a:p>
          <a:p>
            <a:r>
              <a:rPr lang="en-US" altLang="zh-CN" dirty="0"/>
              <a:t>SR    2.808425e-03   -3.216155e-03    5.204660e-04   -2.906117e-03  0    8.948052e-02 0 0 2 ;</a:t>
            </a:r>
          </a:p>
          <a:p>
            <a:r>
              <a:rPr lang="en-US" altLang="zh-CN" dirty="0"/>
              <a:t>SR    2.410430e-05    5.592776e-03   -1.486400e-03    3.850072e-03  0    8.948052e-02 0 0 2 ;</a:t>
            </a:r>
          </a:p>
          <a:p>
            <a:r>
              <a:rPr lang="en-US" altLang="zh-CN" dirty="0"/>
              <a:t>SR    1.080077e-03   -3.914022e-03    1.417773e-03    5.132621e-03  0    8.948052e-02 0 0 2 ;</a:t>
            </a:r>
          </a:p>
          <a:p>
            <a:r>
              <a:rPr lang="en-US" altLang="zh-CN" dirty="0"/>
              <a:t>SR    6.079063e-07    7.068597e-04   -3.480101e-03    3.716652e-04  0    8.948052e-02 0 0 2 ;</a:t>
            </a:r>
          </a:p>
          <a:p>
            <a:r>
              <a:rPr lang="en-US" altLang="zh-CN" dirty="0"/>
              <a:t>SR    2.560023e-03    3.570341e-03   -1.092199e-04    3.654352e-03  0    8.948052e-02 0 0 2 ;</a:t>
            </a:r>
          </a:p>
          <a:p>
            <a:r>
              <a:rPr lang="en-US" altLang="zh-CN" dirty="0"/>
              <a:t>SR   -1.339456e-03    5.307293e-03    1.903317e-03   -1.791582e-03  0    8.948052e-02 0 0 2 ;</a:t>
            </a:r>
          </a:p>
          <a:p>
            <a:r>
              <a:rPr lang="en-US" altLang="zh-CN" dirty="0"/>
              <a:t>SR    5.148962e-04   -5.229030e-03    1.099931e-03    4.704726e-03  0    8.948052e-02 0 0 2 ;</a:t>
            </a:r>
          </a:p>
          <a:p>
            <a:r>
              <a:rPr lang="en-US" altLang="zh-CN" dirty="0"/>
              <a:t>SR   -9.979031e-04   -6.241900e-03   -1.067896e-04    3.558613e-03  0    8.948052e-02 0 0 2 ;</a:t>
            </a:r>
          </a:p>
          <a:p>
            <a:r>
              <a:rPr lang="en-US" altLang="zh-CN" dirty="0"/>
              <a:t>SR    1.491742e-03    1.298448e-04    3.165430e-03    7.057562e-05  0    8.948052e-02 0 0 2 ;</a:t>
            </a:r>
          </a:p>
          <a:p>
            <a:r>
              <a:rPr lang="en-US" altLang="zh-CN" dirty="0"/>
              <a:t>SR    1.249140e-03    4.875420e-03    2.261175e-03    1.355630e-03  0    8.948052e-02 0 0 2 ;</a:t>
            </a:r>
          </a:p>
          <a:p>
            <a:r>
              <a:rPr lang="en-US" altLang="zh-CN" dirty="0"/>
              <a:t>SR    5.414901e-05    9.573843e-04    3.243686e-03    2.647065e-03  0    8.948052e-02 0 0 2 ;</a:t>
            </a:r>
          </a:p>
          <a:p>
            <a:r>
              <a:rPr lang="en-US" altLang="zh-CN" dirty="0"/>
              <a:t>SR   -1.334162e-03    3.292808e-03   -2.602331e-03    2.477394e-03  0    8.948052e-02 0 0 2 ;</a:t>
            </a:r>
          </a:p>
          <a:p>
            <a:r>
              <a:rPr lang="en-US" altLang="zh-CN" dirty="0"/>
              <a:t>SR    1.071277e-03   -1.032964e-03   -1.798466e-03   -5.921236e-03  0    8.948052e-02 0 0 2 ;</a:t>
            </a:r>
          </a:p>
          <a:p>
            <a:endParaRPr lang="en-US" altLang="zh-CN" dirty="0"/>
          </a:p>
          <a:p>
            <a:r>
              <a:rPr lang="en-US" altLang="zh-CN" dirty="0"/>
              <a:t>ELSEIF I=5 ;</a:t>
            </a:r>
          </a:p>
          <a:p>
            <a:r>
              <a:rPr lang="en-US" altLang="zh-CN" dirty="0"/>
              <a:t>NEW_HUST ;</a:t>
            </a:r>
          </a:p>
          <a:p>
            <a:r>
              <a:rPr lang="en-US" altLang="zh-CN" dirty="0"/>
              <a:t>SR    2.130895e-03    3.939734e-03   -5.636571e-05    4.456870e-03  0    8.948052e-02 0 0 2 ;</a:t>
            </a:r>
          </a:p>
          <a:p>
            <a:r>
              <a:rPr lang="en-US" altLang="zh-CN" dirty="0"/>
              <a:t>SR    5.927992e-05   -2.632665e-04    3.262352e-03   -2.700725e-03  0    8.948052e-02 0 0 2 ;</a:t>
            </a:r>
          </a:p>
          <a:p>
            <a:r>
              <a:rPr lang="en-US" altLang="zh-CN" dirty="0"/>
              <a:t>SR    1.115375e-03   -7.542517e-04   -3.121389e-03    2.286917e-03  0    8.948052e-02 0 0 2 ;</a:t>
            </a:r>
          </a:p>
          <a:p>
            <a:r>
              <a:rPr lang="en-US" altLang="zh-CN" dirty="0"/>
              <a:t>SR    2.149576e-03    1.081996e-03   -1.568907e-03    4.749656e-03  0    8.948052e-02 0 0 2 ;</a:t>
            </a:r>
          </a:p>
          <a:p>
            <a:r>
              <a:rPr lang="en-US" altLang="zh-CN" dirty="0"/>
              <a:t>SR   -1.639292e-03    1.886621e-03    1.622782e-03   -5.315909e-03  0    8.948052e-02 0 0 2 ;</a:t>
            </a:r>
          </a:p>
          <a:p>
            <a:r>
              <a:rPr lang="en-US" altLang="zh-CN" dirty="0"/>
              <a:t>SR   -3.005644e-03   -1.511506e-03    1.645170e-03   -2.344817e-04  0    8.948052e-02 0 0 2 ;</a:t>
            </a:r>
          </a:p>
          <a:p>
            <a:r>
              <a:rPr lang="en-US" altLang="zh-CN" dirty="0"/>
              <a:t>SR    4.168000e-04    1.634845e-03    3.219743e-03    2.275344e-03  0    8.948052e-02 0 0 2 ;</a:t>
            </a:r>
          </a:p>
          <a:p>
            <a:r>
              <a:rPr lang="en-US" altLang="zh-CN" dirty="0"/>
              <a:t>SR    2.418478e-03    1.326474e-03   -5.989030e-05    5.255110e-03  0    8.948052e-02 0 0 2 ;</a:t>
            </a:r>
          </a:p>
          <a:p>
            <a:r>
              <a:rPr lang="en-US" altLang="zh-CN" dirty="0"/>
              <a:t>SR    2.127682e-03    2.417822e-03    2.453311e-03   -1.407014e-03  0    8.948052e-02 0 0 2 ;</a:t>
            </a:r>
          </a:p>
          <a:p>
            <a:r>
              <a:rPr lang="en-US" altLang="zh-CN" dirty="0"/>
              <a:t>SR   -1.065148e-03    7.281189e-04    2.943653e-03    3.274375e-03  0    8.948052e-02 0 0 2 ;</a:t>
            </a:r>
          </a:p>
          <a:p>
            <a:r>
              <a:rPr lang="en-US" altLang="zh-CN" dirty="0"/>
              <a:t>SR    5.866601e-04    2.142520e-03   -2.024426e-03    5.591110e-03  0    8.948052e-02 0 0 2 ;</a:t>
            </a:r>
          </a:p>
          <a:p>
            <a:r>
              <a:rPr lang="en-US" altLang="zh-CN" dirty="0"/>
              <a:t>SR    3.125459e-03    1.178805e-03    4.237425e-04    3.029948e-03  0    8.948052e-02 0 0 2 ;</a:t>
            </a:r>
          </a:p>
          <a:p>
            <a:r>
              <a:rPr lang="en-US" altLang="zh-CN" dirty="0"/>
              <a:t>SR    1.397320e-03    1.864318e-03   -2.391645e-03    4.188509e-03  0    8.948052e-02 0 0 2 ;</a:t>
            </a:r>
          </a:p>
          <a:p>
            <a:r>
              <a:rPr lang="en-US" altLang="zh-CN" dirty="0"/>
              <a:t>SR    2.893956e-03   -3.519394e-03    1.080772e-03   -2.091431e-04  0    8.948052e-02 0 0 2 ;</a:t>
            </a:r>
          </a:p>
          <a:p>
            <a:r>
              <a:rPr lang="en-US" altLang="zh-CN" dirty="0"/>
              <a:t>SR   -2.919830e-03    2.849064e-03    7.134122e-04    2.578471e-03  0    8.948052e-02 0 0 2 ;</a:t>
            </a:r>
          </a:p>
          <a:p>
            <a:r>
              <a:rPr lang="en-US" altLang="zh-CN" dirty="0"/>
              <a:t>SR    1.807634e-03   -1.396517e-03    2.670371e-03    2.559664e-03  0    8.948052e-02 0 0 2 ;</a:t>
            </a:r>
          </a:p>
          <a:p>
            <a:r>
              <a:rPr lang="en-US" altLang="zh-CN" dirty="0"/>
              <a:t>SR    5.148053e-04    3.487656e-03   -1.470087e-03   -5.739829e-03  0    8.948052e-02 0 0 2 ;</a:t>
            </a:r>
          </a:p>
          <a:p>
            <a:r>
              <a:rPr lang="en-US" altLang="zh-CN" dirty="0"/>
              <a:t>SR   -2.759968e-03   -4.201244e-03    8.876061e-04    6.265505e-05  0    8.948052e-02 0 0 2 ;</a:t>
            </a:r>
          </a:p>
          <a:p>
            <a:r>
              <a:rPr lang="en-US" altLang="zh-CN" dirty="0"/>
              <a:t>SR   -2.049467e-03    3.613514e-03   -1.651630e-03    3.373331e-03  0    8.948052e-02 0 0 2 ;</a:t>
            </a:r>
          </a:p>
          <a:p>
            <a:r>
              <a:rPr lang="en-US" altLang="zh-CN" dirty="0"/>
              <a:t>SR    1.603320e-03   -1.722733e-03    2.734696e-03    2.671687e-03  0    8.948052e-02 0 0 2 ;</a:t>
            </a:r>
          </a:p>
          <a:p>
            <a:r>
              <a:rPr lang="en-US" altLang="zh-CN" dirty="0"/>
              <a:t>SR   -1.831251e-03    2.532020e-03   -2.241309e-03   -3.372435e-03  0    8.948052e-02 0 0 2 ;</a:t>
            </a:r>
          </a:p>
          <a:p>
            <a:r>
              <a:rPr lang="en-US" altLang="zh-CN" dirty="0"/>
              <a:t>SR   -2.378565e-03    4.778491e-03    1.219768e-03    7.781274e-04  0    8.948052e-02 0 0 2 ;</a:t>
            </a:r>
          </a:p>
          <a:p>
            <a:r>
              <a:rPr lang="en-US" altLang="zh-CN" dirty="0"/>
              <a:t>SR    4.654533e-05    3.405828e-03    2.356452e-03    4.375218e-03  0    8.948052e-02 0 0 2 ;</a:t>
            </a:r>
          </a:p>
          <a:p>
            <a:r>
              <a:rPr lang="en-US" altLang="zh-CN" dirty="0"/>
              <a:t>SR    1.582414e-03   -5.755050e-03    7.713331e-04   -2.983179e-03  0    8.948052e-02 0 0 2 ;</a:t>
            </a:r>
          </a:p>
          <a:p>
            <a:r>
              <a:rPr lang="en-US" altLang="zh-CN" dirty="0"/>
              <a:t>SR    3.027544e-03    2.488543e-03    1.170023e-03   -1.297019e-03  0    8.948052e-02 0 0 2 ;</a:t>
            </a:r>
          </a:p>
          <a:p>
            <a:r>
              <a:rPr lang="en-US" altLang="zh-CN" dirty="0"/>
              <a:t>SR   -2.191532e-03    1.216363e-03    1.815205e-03    4.193658e-03  0    8.948052e-02 0 0 2 ;</a:t>
            </a:r>
          </a:p>
          <a:p>
            <a:r>
              <a:rPr lang="en-US" altLang="zh-CN" dirty="0"/>
              <a:t>SR   -1.142779e-03   -4.369315e-03    1.424266e-03    4.674153e-03  0    8.948052e-02 0 0 2 ;</a:t>
            </a:r>
          </a:p>
          <a:p>
            <a:r>
              <a:rPr lang="en-US" altLang="zh-CN" dirty="0"/>
              <a:t>SR    3.220871e-03    1.999993e-04   -1.061041e-03   -1.845184e-03  0    8.948052e-02 0 0 2 ;</a:t>
            </a:r>
          </a:p>
          <a:p>
            <a:r>
              <a:rPr lang="en-US" altLang="zh-CN" dirty="0"/>
              <a:t>SR   -3.171222e-03    2.041904e-03    4.040594e-04   -2.269905e-03  0    8.948052e-02 0 0 2 ;</a:t>
            </a:r>
          </a:p>
          <a:p>
            <a:r>
              <a:rPr lang="en-US" altLang="zh-CN" dirty="0"/>
              <a:t>SR   -1.066944e-03    5.138376e-03    1.840398e-03    3.011151e-03  0    8.948052e-02 0 0 2 ;</a:t>
            </a:r>
          </a:p>
          <a:p>
            <a:r>
              <a:rPr lang="en-US" altLang="zh-CN" dirty="0"/>
              <a:t>SR   -2.052821e-03    3.189216e-03   -1.336485e-03    4.304259e-03  0    8.948052e-02 0 0 2 ;</a:t>
            </a:r>
          </a:p>
          <a:p>
            <a:r>
              <a:rPr lang="en-US" altLang="zh-CN" dirty="0"/>
              <a:t>SR    1.138023e-03   -1.812714e-03    2.672871e-03   -3.769883e-03  0    8.948052e-02 0 0 2 ;</a:t>
            </a:r>
          </a:p>
          <a:p>
            <a:r>
              <a:rPr lang="en-US" altLang="zh-CN" dirty="0"/>
              <a:t>SR   -1.943770e-03    3.759278e-03   -2.132520e-03   -1.971480e-03  0    8.948052e-02 0 0 2 ;</a:t>
            </a:r>
          </a:p>
          <a:p>
            <a:r>
              <a:rPr lang="en-US" altLang="zh-CN" dirty="0"/>
              <a:t>SR   -8.657281e-04   -3.114890e-03    1.698660e-03    5.464106e-03  0    8.948052e-02 0 0 2 ;</a:t>
            </a:r>
          </a:p>
          <a:p>
            <a:r>
              <a:rPr lang="en-US" altLang="zh-CN" dirty="0"/>
              <a:t>SR   -1.099007e-03   -2.949445e-04    2.905864e-03    3.441400e-03  0    8.948052e-02 0 0 2 ;</a:t>
            </a:r>
          </a:p>
          <a:p>
            <a:r>
              <a:rPr lang="en-US" altLang="zh-CN" dirty="0"/>
              <a:t>SR    2.431064e-03    2.892712e-03   -2.101157e-03    6.868910e-04  0    8.948052e-02 0 0 2 ;</a:t>
            </a:r>
          </a:p>
          <a:p>
            <a:r>
              <a:rPr lang="en-US" altLang="zh-CN" dirty="0"/>
              <a:t>SR   -1.499571e-05    1.953798e-03    1.695610e-03    6.263360e-03  0    8.948052e-02 0 0 2 ;</a:t>
            </a:r>
          </a:p>
          <a:p>
            <a:r>
              <a:rPr lang="en-US" altLang="zh-CN" dirty="0"/>
              <a:t>SR    2.017490e-03   -2.795008e-03    2.137206e-03    2.962099e-03  0    8.948052e-02 0 0 2 ;</a:t>
            </a:r>
          </a:p>
          <a:p>
            <a:r>
              <a:rPr lang="en-US" altLang="zh-CN" dirty="0"/>
              <a:t>SR   -1.995226e-03   -2.048408e-04   -7.782284e-05    6.156335e-03  0    8.948052e-02 0 0 2 ;</a:t>
            </a:r>
          </a:p>
          <a:p>
            <a:r>
              <a:rPr lang="en-US" altLang="zh-CN" dirty="0"/>
              <a:t>SR    1.192626e-03    6.808075e-03   -5.220469e-04   -1.455152e-03  0    8.948052e-02 0 0 2 ;</a:t>
            </a:r>
          </a:p>
          <a:p>
            <a:r>
              <a:rPr lang="en-US" altLang="zh-CN" dirty="0"/>
              <a:t>SR    1.297078e-03    3.135511e-03   -1.855674e-03   -4.783419e-03  0    8.948052e-02 0 0 2 ;</a:t>
            </a:r>
          </a:p>
          <a:p>
            <a:r>
              <a:rPr lang="en-US" altLang="zh-CN" dirty="0"/>
              <a:t>SR   -1.311460e-03    4.476256e-03    2.480551e-03    2.476468e-04  0    8.948052e-02 0 0 2 ;</a:t>
            </a:r>
          </a:p>
          <a:p>
            <a:r>
              <a:rPr lang="en-US" altLang="zh-CN" dirty="0"/>
              <a:t>SR    1.250895e-03    2.267374e-03    2.110702e-03    4.844283e-03  0    8.948052e-02 0 0 2 ;</a:t>
            </a:r>
          </a:p>
          <a:p>
            <a:r>
              <a:rPr lang="en-US" altLang="zh-CN" dirty="0"/>
              <a:t>SR    2.332257e-03   -5.149838e-04   -6.658271e-04   -5.382581e-03  0    8.948052e-02 0 0 2 ;</a:t>
            </a:r>
          </a:p>
          <a:p>
            <a:r>
              <a:rPr lang="en-US" altLang="zh-CN" dirty="0"/>
              <a:t>SR   -2.549924e-03    3.462985e-03    1.723586e-03   -8.717274e-04  0    8.948052e-02 0 0 2 ;</a:t>
            </a:r>
          </a:p>
          <a:p>
            <a:r>
              <a:rPr lang="en-US" altLang="zh-CN" dirty="0"/>
              <a:t>SR    2.368220e-03    2.286415e-03    2.221927e-03   -1.612278e-03  0    8.948052e-02 0 0 2 ;</a:t>
            </a:r>
          </a:p>
          <a:p>
            <a:r>
              <a:rPr lang="en-US" altLang="zh-CN" dirty="0"/>
              <a:t>SR    7.132830e-04   -6.606144e-03   -1.099671e-03    2.172523e-03  0    8.948052e-02 0 0 2 ;</a:t>
            </a:r>
          </a:p>
          <a:p>
            <a:r>
              <a:rPr lang="en-US" altLang="zh-CN" dirty="0"/>
              <a:t>SR    3.407589e-03   -1.040246e-03   -3.662742e-05   -1.357527e-03  0    8.948052e-02 0 0 2 ;</a:t>
            </a:r>
          </a:p>
          <a:p>
            <a:r>
              <a:rPr lang="en-US" altLang="zh-CN" dirty="0"/>
              <a:t>SR    8.486124e-04    5.740772e-03   -1.843611e-03    2.092742e-03  0    8.948052e-02 0 0 2 ;</a:t>
            </a:r>
          </a:p>
          <a:p>
            <a:r>
              <a:rPr lang="en-US" altLang="zh-CN" dirty="0"/>
              <a:t>SR   -1.622638e-03    1.674009e-03    1.654785e-03   -5.365046e-03  0    8.948052e-02 0 0 2 ;</a:t>
            </a:r>
          </a:p>
          <a:p>
            <a:r>
              <a:rPr lang="en-US" altLang="zh-CN" dirty="0"/>
              <a:t>SR    2.597818e-03   -4.650564e-03    6.370823e-04    1.330346e-03  0    8.948052e-02 0 0 2 ;</a:t>
            </a:r>
          </a:p>
          <a:p>
            <a:r>
              <a:rPr lang="en-US" altLang="zh-CN" dirty="0"/>
              <a:t>ENDIF ;</a:t>
            </a:r>
          </a:p>
          <a:p>
            <a:endParaRPr lang="en-US" altLang="zh-CN" dirty="0"/>
          </a:p>
          <a:p>
            <a:r>
              <a:rPr lang="en-US" altLang="zh-CN" dirty="0"/>
              <a:t>{--------------------}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UM ;    {sets map to unity} BP ;</a:t>
            </a:r>
          </a:p>
          <a:p>
            <a:endParaRPr lang="en-US" altLang="zh-CN" dirty="0"/>
          </a:p>
          <a:p>
            <a:r>
              <a:rPr lang="en-US" altLang="zh-CN" dirty="0"/>
              <a:t>{-------------------------BEAMLINE START-------------------------}</a:t>
            </a:r>
          </a:p>
          <a:p>
            <a:r>
              <a:rPr lang="en-US" altLang="zh-CN" dirty="0"/>
              <a:t>{----FIRST BENDING----}</a:t>
            </a:r>
          </a:p>
          <a:p>
            <a:r>
              <a:rPr lang="en-US" altLang="zh-CN" dirty="0"/>
              <a:t>DL ABS(DL1) ;</a:t>
            </a:r>
          </a:p>
          <a:p>
            <a:endParaRPr lang="en-US" altLang="zh-CN" dirty="0"/>
          </a:p>
          <a:p>
            <a:r>
              <a:rPr lang="en-US" altLang="zh-CN" dirty="0"/>
              <a:t>MS CCT12_R ABS(CCT1_ANG)+CCT12_ANG_MIN CCT12_APER CCT12_n 0 0 0 0;</a:t>
            </a:r>
          </a:p>
          <a:p>
            <a:r>
              <a:rPr lang="en-US" altLang="zh-CN" dirty="0"/>
              <a:t>MS CCT12_R ABS(CCT2_ANG)+CCT12_ANG_MIN CCT12_APER -CCT12_n 0 0 0 0;</a:t>
            </a:r>
          </a:p>
          <a:p>
            <a:r>
              <a:rPr lang="en-US" altLang="zh-CN" dirty="0"/>
              <a:t>DL ABS(GAP1);</a:t>
            </a:r>
          </a:p>
          <a:p>
            <a:endParaRPr lang="en-US" altLang="zh-CN" dirty="0"/>
          </a:p>
          <a:p>
            <a:r>
              <a:rPr lang="en-US" altLang="zh-CN" dirty="0"/>
              <a:t>M5 ABS(QS1_LEN) QS1_Q QS1_S 0 0 0 QS1_APER;</a:t>
            </a:r>
          </a:p>
          <a:p>
            <a:r>
              <a:rPr lang="en-US" altLang="zh-CN" dirty="0"/>
              <a:t>DL ABS(GAP2);</a:t>
            </a:r>
          </a:p>
          <a:p>
            <a:r>
              <a:rPr lang="en-US" altLang="zh-CN" dirty="0"/>
              <a:t>M5 ABS(QS2_LEN) QS2_Q QS2_S 0 0 0 QS2_APER;</a:t>
            </a:r>
          </a:p>
          <a:p>
            <a:r>
              <a:rPr lang="en-US" altLang="zh-CN" dirty="0"/>
              <a:t>DL ABS(GAP2);</a:t>
            </a:r>
          </a:p>
          <a:p>
            <a:r>
              <a:rPr lang="en-US" altLang="zh-CN" dirty="0"/>
              <a:t>M5 ABS(QS1_LEN) QS1_Q QS1_S 0 0 0 QS1_APER;</a:t>
            </a:r>
          </a:p>
          <a:p>
            <a:endParaRPr lang="en-US" altLang="zh-CN" dirty="0"/>
          </a:p>
          <a:p>
            <a:r>
              <a:rPr lang="en-US" altLang="zh-CN" dirty="0"/>
              <a:t>DL ABS(GAP1);</a:t>
            </a:r>
          </a:p>
          <a:p>
            <a:r>
              <a:rPr lang="en-US" altLang="zh-CN" dirty="0"/>
              <a:t>MS CCT12_R ABS(CCT2_ANG)+CCT12_ANG_MIN CCT12_APER -CCT12_n 0 0 0 0;</a:t>
            </a:r>
          </a:p>
          <a:p>
            <a:r>
              <a:rPr lang="en-US" altLang="zh-CN" dirty="0"/>
              <a:t>MS CCT12_R ABS(CCT1_ANG)+CCT12_ANG_MIN CCT12_APER CCT12_n 0 0 0 0;</a:t>
            </a:r>
          </a:p>
          <a:p>
            <a:endParaRPr lang="en-US" altLang="zh-CN" dirty="0"/>
          </a:p>
          <a:p>
            <a:r>
              <a:rPr lang="en-US" altLang="zh-CN" dirty="0"/>
              <a:t>DL ABS(DL1) ;</a:t>
            </a:r>
          </a:p>
          <a:p>
            <a:endParaRPr lang="en-US" altLang="zh-CN" dirty="0"/>
          </a:p>
          <a:p>
            <a:r>
              <a:rPr lang="en-US" altLang="zh-CN" dirty="0"/>
              <a:t>OBJ_R16_1 := ABS(ME(1,6)) ;    OBJ_R26_1 := ABS(ME(2,6)) ;</a:t>
            </a:r>
          </a:p>
          <a:p>
            <a:r>
              <a:rPr lang="en-US" altLang="zh-CN" dirty="0"/>
              <a:t>OBJ_R12_1 := ME(1,2) + 0.7586535E-02;        OBJ_R34_1 := ME(3,4)/1 - 0.1290455E-01;</a:t>
            </a:r>
          </a:p>
          <a:p>
            <a:r>
              <a:rPr lang="en-US" altLang="zh-CN" dirty="0"/>
              <a:t>OBJ_R11_1 := ABS(ME(1,1))- 1.000222 ; OBJ_R33_1 := ABS(ME(3,3))- 0.9990903; </a:t>
            </a:r>
          </a:p>
          <a:p>
            <a:r>
              <a:rPr lang="en-US" altLang="zh-CN" dirty="0"/>
              <a:t>OBJ_R21_1 := ME(2,1) *1 - 0.7586535E-02;       OBJ_R43_1 := ME(4,3)*1 - 0.7120463 ;</a:t>
            </a:r>
          </a:p>
          <a:p>
            <a:r>
              <a:rPr lang="en-US" altLang="zh-CN" dirty="0"/>
              <a:t>OBJ_T126_1 := ABS(ME(1,26)) ;  OBJ_T346_1 := ABS(ME(3,46)) ; </a:t>
            </a:r>
          </a:p>
          <a:p>
            <a:r>
              <a:rPr lang="en-US" altLang="zh-CN" dirty="0"/>
              <a:t>OBJ_SIGMA11_1 := ABS(SIGMA(1,1)-SQUA(3.5E-3)) * 100 ;</a:t>
            </a:r>
          </a:p>
          <a:p>
            <a:r>
              <a:rPr lang="en-US" altLang="zh-CN" dirty="0"/>
              <a:t>OBJ_SIGMA33_1 := ABS(SIGMA(3,3)-SQUA(3.5E-3)) * 100 ;</a:t>
            </a:r>
          </a:p>
          <a:p>
            <a:endParaRPr lang="en-US" altLang="zh-CN" dirty="0"/>
          </a:p>
          <a:p>
            <a:r>
              <a:rPr lang="en-US" altLang="zh-CN" dirty="0"/>
              <a:t>{----SECOND BENDING----}</a:t>
            </a:r>
          </a:p>
          <a:p>
            <a:r>
              <a:rPr lang="en-US" altLang="zh-CN" dirty="0"/>
              <a:t>DL ABS(DL2) ;</a:t>
            </a:r>
          </a:p>
          <a:p>
            <a:endParaRPr lang="en-US" altLang="zh-CN" dirty="0"/>
          </a:p>
          <a:p>
            <a:r>
              <a:rPr lang="en-US" altLang="zh-CN" dirty="0"/>
              <a:t>MS CCT345_R ABS(CCT3_ANG)+CCT345_ANG_MIN CCT345_APER CCT345_n 0 0 0 0;</a:t>
            </a:r>
          </a:p>
          <a:p>
            <a:r>
              <a:rPr lang="en-US" altLang="zh-CN" dirty="0"/>
              <a:t>MS CCT345_R ABS(CCT4_ANG)+CCT345_ANG_MIN CCT345_APER -CCT345_n 0 0 0 0;</a:t>
            </a:r>
          </a:p>
          <a:p>
            <a:r>
              <a:rPr lang="en-US" altLang="zh-CN" dirty="0"/>
              <a:t>MS CCT345_R ABS(CCT5_ANG)+CCT345_ANG_MIN CCT345_APER CCT345_n 0 0 0 0;</a:t>
            </a:r>
          </a:p>
          <a:p>
            <a:r>
              <a:rPr lang="en-US" altLang="zh-CN" dirty="0"/>
              <a:t>DL ABS(GAP3);</a:t>
            </a:r>
          </a:p>
          <a:p>
            <a:endParaRPr lang="en-US" altLang="zh-CN" dirty="0"/>
          </a:p>
          <a:p>
            <a:r>
              <a:rPr lang="en-US" altLang="zh-CN" dirty="0"/>
              <a:t>M5 ABS(QS3_LEN) QS3_Q QS3_S 0 0 0 QS3_APER;</a:t>
            </a:r>
          </a:p>
          <a:p>
            <a:endParaRPr lang="en-US" altLang="zh-CN" dirty="0"/>
          </a:p>
          <a:p>
            <a:r>
              <a:rPr lang="en-US" altLang="zh-CN" dirty="0"/>
              <a:t>DL ABS(GAP3);</a:t>
            </a:r>
          </a:p>
          <a:p>
            <a:r>
              <a:rPr lang="en-US" altLang="zh-CN" dirty="0"/>
              <a:t>MS CCT345_R ABS(CCT5_ANG)+CCT345_ANG_MIN CCT345_APER CCT345_n 0 0 0 0;</a:t>
            </a:r>
          </a:p>
          <a:p>
            <a:r>
              <a:rPr lang="en-US" altLang="zh-CN" dirty="0"/>
              <a:t>MS CCT345_R ABS(CCT4_ANG)+CCT345_ANG_MIN CCT345_APER -CCT345_n 0 0 0 0;</a:t>
            </a:r>
          </a:p>
          <a:p>
            <a:r>
              <a:rPr lang="en-US" altLang="zh-CN" dirty="0"/>
              <a:t>MS CCT345_R ABS(CCT3_ANG)+CCT345_ANG_MIN CCT345_APER CCT345_n 0 0 0 0;</a:t>
            </a:r>
          </a:p>
          <a:p>
            <a:endParaRPr lang="en-US" altLang="zh-CN" dirty="0"/>
          </a:p>
          <a:p>
            <a:r>
              <a:rPr lang="en-US" altLang="zh-CN" dirty="0"/>
              <a:t>DL ABS(DL2) ;</a:t>
            </a:r>
          </a:p>
          <a:p>
            <a:endParaRPr lang="en-US" altLang="zh-CN" dirty="0"/>
          </a:p>
          <a:p>
            <a:r>
              <a:rPr lang="en-US" altLang="zh-CN" dirty="0"/>
              <a:t>OBJ_R16_2 := ABS(ME(1,6)) ;    OBJ_R26_2 := ABS(ME(2,6)) ;</a:t>
            </a:r>
          </a:p>
          <a:p>
            <a:r>
              <a:rPr lang="en-US" altLang="zh-CN" dirty="0"/>
              <a:t>OBJ_R12_2 := ME(1,2) *1 ;     OBJ_R34_2 := ME(3,4) *1 ;</a:t>
            </a:r>
          </a:p>
          <a:p>
            <a:r>
              <a:rPr lang="en-US" altLang="zh-CN" dirty="0"/>
              <a:t>{ OBJ_R21_2 := ME(2,1) *1 ;       OBJ_R43_2 := ME(4,3)*1 ; }</a:t>
            </a:r>
          </a:p>
          <a:p>
            <a:r>
              <a:rPr lang="en-US" altLang="zh-CN" dirty="0"/>
              <a:t>OBJ_R11_2 := ABS(ME(1,1))- 1 ; OBJ_R33_2 := ABS(ME(3,3))- 1; </a:t>
            </a:r>
          </a:p>
          <a:p>
            <a:r>
              <a:rPr lang="en-US" altLang="zh-CN" dirty="0"/>
              <a:t>OBJ_T126_2 := ABS(ME(1,26)) ;  OBJ_T346_2 := ABS(ME(3,46)) ; </a:t>
            </a:r>
          </a:p>
          <a:p>
            <a:r>
              <a:rPr lang="en-US" altLang="zh-CN" dirty="0"/>
              <a:t>OBJ_T226_2 := ABS(ME(2,26)) ;  OBJ_T446_2 := ABS(ME(4,46)) ; </a:t>
            </a:r>
          </a:p>
          <a:p>
            <a:r>
              <a:rPr lang="en-US" altLang="zh-CN" dirty="0"/>
              <a:t>OBJ_SIGMA11_2 := ABS(SIGMA(1,1)-SQUA(3.5E-3)) * 200 ;</a:t>
            </a:r>
          </a:p>
          <a:p>
            <a:r>
              <a:rPr lang="en-US" altLang="zh-CN" dirty="0"/>
              <a:t>OBJ_SIGMA33_2 := ABS(SIGMA(3,3)-SQUA(3.5E-3)) * 200 ;</a:t>
            </a:r>
          </a:p>
          <a:p>
            <a:endParaRPr lang="en-US" altLang="zh-CN" dirty="0"/>
          </a:p>
          <a:p>
            <a:r>
              <a:rPr lang="en-US" altLang="zh-CN" dirty="0"/>
              <a:t>{-------------------------BEAMLINE  END-------------------------}</a:t>
            </a:r>
          </a:p>
          <a:p>
            <a:endParaRPr lang="en-US" altLang="zh-CN" dirty="0"/>
          </a:p>
          <a:p>
            <a:r>
              <a:rPr lang="en-US" altLang="zh-CN" dirty="0"/>
              <a:t>IF I-INT(I/refresh)*refresh=0; EP ; {end the picture} PG -1 -2 ; {print to screen}</a:t>
            </a:r>
          </a:p>
          <a:p>
            <a:r>
              <a:rPr lang="en-US" altLang="zh-CN" dirty="0"/>
              <a:t>  WRITE 6 '' '' '' '' 'END FITTING' 'number of iteration' I ;</a:t>
            </a:r>
          </a:p>
          <a:p>
            <a:r>
              <a:rPr lang="en-US" altLang="zh-CN" dirty="0"/>
              <a:t>  WRITE 6 'OBJs' OBJ_ANG45 OBJ_ANG135 OBJ_R16_1 OBJ_R26_1 OBJ_R12_1 OBJ_R34_1 OBJ_R11_1 OBJ_R33_1 OBJ_T126_1 OBJ_T346_1 OBJ_R16_2 OBJ_R26_2 OBJ_R12_2 OBJ_R34_2 {OBJ_R21_2 OBJ_R43_2} OBJ_R11_2 OBJ_R33_2 OBJ_T126_2 OBJ_T346_2 OBJ_T226_2 OBJ_T446_2 {OBJ_SIGMA11_2 OBJ_SIGMA33_2} {OBJ_SIGMA11_1 OBJ_SIGMA33_1} ;</a:t>
            </a:r>
          </a:p>
          <a:p>
            <a:r>
              <a:rPr lang="en-US" altLang="zh-CN" dirty="0"/>
              <a:t>ENDIF ;</a:t>
            </a:r>
          </a:p>
          <a:p>
            <a:endParaRPr lang="en-US" altLang="zh-CN" dirty="0"/>
          </a:p>
          <a:p>
            <a:r>
              <a:rPr lang="en-US" altLang="zh-CN" dirty="0"/>
              <a:t>{ENDFIT 1E-3 200000 4 OBJ_ANG45 OBJ_ANG135 OBJ_R16_1 OBJ_R26_1 OBJ_R12_1 OBJ_R34_1 OBJ_R11_1 OBJ_R33_1 OBJ_T126_1 OBJ_T346_1 OBJ_R16_2 OBJ_R26_2 {OBJ_R12_2 OBJ_R34_2} {OBJ_R21_2 OBJ_R43_2} {OBJ_R11_2 OBJ_R33_2} OBJ_T126_2 OBJ_T346_2 OBJ_T226_2 OBJ_T446_2 OBJ_SIGMA11_2 OBJ_SIGMA33_2 {OBJ_SIGMA11_1 OBJ_SIGMA33_1} ;}</a:t>
            </a:r>
          </a:p>
          <a:p>
            <a:endParaRPr lang="en-US" altLang="zh-CN" dirty="0"/>
          </a:p>
          <a:p>
            <a:r>
              <a:rPr lang="en-US" altLang="zh-CN" dirty="0"/>
              <a:t>WRITE 6 '' '' '' '' 'END FITTING' 'number of iteration' I ;</a:t>
            </a:r>
          </a:p>
          <a:p>
            <a:r>
              <a:rPr lang="en-US" altLang="zh-CN" dirty="0"/>
              <a:t>{ WRITE 6 'GAP3:='&amp;ST(GAP3)&amp;';' ; }</a:t>
            </a:r>
          </a:p>
          <a:p>
            <a:r>
              <a:rPr lang="en-US" altLang="zh-CN" dirty="0"/>
              <a:t>WRITE 6 '' ;</a:t>
            </a:r>
          </a:p>
          <a:p>
            <a:r>
              <a:rPr lang="en-US" altLang="zh-CN" dirty="0"/>
              <a:t>WRITE 6 'CCT1_ANG:='&amp;ST(CCT1_ANG)&amp;';' ;</a:t>
            </a:r>
          </a:p>
          <a:p>
            <a:r>
              <a:rPr lang="en-US" altLang="zh-CN" dirty="0"/>
              <a:t>WRITE 6 'CCT2_ANG:='&amp;ST(CCT2_ANG)&amp;';' ;</a:t>
            </a:r>
          </a:p>
          <a:p>
            <a:r>
              <a:rPr lang="en-US" altLang="zh-CN" dirty="0"/>
              <a:t>WRITE 6 'CCT3_ANG:='&amp;ST(CCT3_ANG)&amp;';' ;</a:t>
            </a:r>
          </a:p>
          <a:p>
            <a:r>
              <a:rPr lang="en-US" altLang="zh-CN" dirty="0"/>
              <a:t>WRITE 6 'CCT4_ANG:='&amp;ST(CCT4_ANG)&amp;';' ;</a:t>
            </a:r>
          </a:p>
          <a:p>
            <a:r>
              <a:rPr lang="en-US" altLang="zh-CN" dirty="0"/>
              <a:t>WRITE 6 'CCT5_ANG:='&amp;ST(CCT5_ANG)&amp;';' ;</a:t>
            </a:r>
          </a:p>
          <a:p>
            <a:r>
              <a:rPr lang="en-US" altLang="zh-CN" dirty="0"/>
              <a:t>WRITE 6 '' ;</a:t>
            </a:r>
          </a:p>
          <a:p>
            <a:r>
              <a:rPr lang="en-US" altLang="zh-CN" dirty="0"/>
              <a:t>WRITE 6 'CCT12_n:='&amp;ST(CCT12_n)&amp;';' ;</a:t>
            </a:r>
          </a:p>
          <a:p>
            <a:r>
              <a:rPr lang="en-US" altLang="zh-CN" dirty="0"/>
              <a:t>WRITE 6 'CCT345_n:='&amp;ST(CCT345_n)&amp;';' ;</a:t>
            </a:r>
          </a:p>
          <a:p>
            <a:r>
              <a:rPr lang="en-US" altLang="zh-CN" dirty="0"/>
              <a:t>WRITE 6 '' ;</a:t>
            </a:r>
          </a:p>
          <a:p>
            <a:r>
              <a:rPr lang="en-US" altLang="zh-CN" dirty="0"/>
              <a:t>WRITE 6 'QS1_Q:='&amp;ST(QS1_Q)&amp;';' ;</a:t>
            </a:r>
          </a:p>
          <a:p>
            <a:r>
              <a:rPr lang="en-US" altLang="zh-CN" dirty="0"/>
              <a:t>WRITE 6 'QS2_Q:='&amp;ST(QS2_Q)&amp;';' ;</a:t>
            </a:r>
          </a:p>
          <a:p>
            <a:r>
              <a:rPr lang="en-US" altLang="zh-CN" dirty="0"/>
              <a:t>WRITE 6 'QS3_Q:='&amp;ST(QS3_Q)&amp;';' ;</a:t>
            </a:r>
          </a:p>
          <a:p>
            <a:r>
              <a:rPr lang="en-US" altLang="zh-CN" dirty="0"/>
              <a:t>WRITE 6 '' ;</a:t>
            </a:r>
          </a:p>
          <a:p>
            <a:r>
              <a:rPr lang="en-US" altLang="zh-CN" dirty="0"/>
              <a:t>WRITE 6 'QS1_S:='&amp;ST(QS1_S)&amp;';' ;</a:t>
            </a:r>
          </a:p>
          <a:p>
            <a:r>
              <a:rPr lang="en-US" altLang="zh-CN" dirty="0"/>
              <a:t>WRITE 6 'QS2_S:='&amp;ST(QS2_S)&amp;';' ;</a:t>
            </a:r>
          </a:p>
          <a:p>
            <a:r>
              <a:rPr lang="en-US" altLang="zh-CN" dirty="0"/>
              <a:t>WRITE 6 'QS3_S:='&amp;ST(QS3_S)&amp;';' ;</a:t>
            </a:r>
          </a:p>
          <a:p>
            <a:r>
              <a:rPr lang="en-US" altLang="zh-CN" dirty="0"/>
              <a:t>WRITE 6 '' ;</a:t>
            </a:r>
          </a:p>
          <a:p>
            <a:r>
              <a:rPr lang="en-US" altLang="zh-CN" dirty="0"/>
              <a:t>WRITE 6 'SIGMA(1,1)='&amp;ST(SIGMA(1,1))&amp;';' ;</a:t>
            </a:r>
          </a:p>
          <a:p>
            <a:r>
              <a:rPr lang="en-US" altLang="zh-CN" dirty="0"/>
              <a:t>WRITE 6 'SIGMA(3,3)='&amp;ST(SIGMA(3,3))&amp;';' ;</a:t>
            </a:r>
          </a:p>
          <a:p>
            <a:r>
              <a:rPr lang="en-US" altLang="zh-CN" dirty="0"/>
              <a:t>PM 6 ;</a:t>
            </a:r>
          </a:p>
          <a:p>
            <a:endParaRPr lang="en-US" altLang="zh-CN" dirty="0"/>
          </a:p>
          <a:p>
            <a:r>
              <a:rPr lang="en-US" altLang="zh-CN" dirty="0"/>
              <a:t>ENDPROCEDURE ;</a:t>
            </a:r>
          </a:p>
          <a:p>
            <a:r>
              <a:rPr lang="en-US" altLang="zh-CN" dirty="0"/>
              <a:t>RUN ; END ;</a:t>
            </a:r>
          </a:p>
          <a:p>
            <a:r>
              <a:rPr lang="en-US" altLang="zh-CN" dirty="0"/>
              <a:t> 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193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8186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{cosy script for HUST SC Gantry </a:t>
            </a:r>
            <a:r>
              <a:rPr lang="en-US" altLang="zh-CN" dirty="0" err="1"/>
              <a:t>DownStream</a:t>
            </a:r>
            <a:r>
              <a:rPr lang="en-US" altLang="zh-CN" dirty="0"/>
              <a:t>, B. Qin, 2019-12-25}</a:t>
            </a:r>
          </a:p>
          <a:p>
            <a:endParaRPr lang="en-US" altLang="zh-CN" dirty="0"/>
          </a:p>
          <a:p>
            <a:r>
              <a:rPr lang="en-US" altLang="zh-CN" dirty="0"/>
              <a:t>INCLUDE 'COSY' ;</a:t>
            </a:r>
          </a:p>
          <a:p>
            <a:r>
              <a:rPr lang="en-US" altLang="zh-CN" dirty="0"/>
              <a:t>PROCEDURE RUN ;</a:t>
            </a:r>
          </a:p>
          <a:p>
            <a:endParaRPr lang="en-US" altLang="zh-CN" dirty="0"/>
          </a:p>
          <a:p>
            <a:r>
              <a:rPr lang="en-US" altLang="zh-CN" dirty="0"/>
              <a:t>VARIABLE I 1 ; {number of iteration} VARIABLE refresh 1 ; {print picture per refresh}</a:t>
            </a:r>
          </a:p>
          <a:p>
            <a:r>
              <a:rPr lang="en-US" altLang="zh-CN" dirty="0"/>
              <a:t>VARIABLE DL1 1 ; VARIABLE DL2 1 ;</a:t>
            </a:r>
          </a:p>
          <a:p>
            <a:r>
              <a:rPr lang="en-US" altLang="zh-CN" dirty="0"/>
              <a:t>VARIABLE CCT12_APER 1 ; VARIABLE CCT345_APER 1 ; {half aperture}</a:t>
            </a:r>
          </a:p>
          <a:p>
            <a:r>
              <a:rPr lang="en-US" altLang="zh-CN" dirty="0"/>
              <a:t>VARIABLE CCT1_ANG 1 ; VARIABLE CCT2_ANG 1 ; VARIABLE CCT3_ANG 1 ;</a:t>
            </a:r>
          </a:p>
          <a:p>
            <a:r>
              <a:rPr lang="en-US" altLang="zh-CN" dirty="0"/>
              <a:t>VARIABLE CCT12_ANG_MIN 1 ; VARIABLE CCT345_ANG_MIN 1 ;  </a:t>
            </a:r>
          </a:p>
          <a:p>
            <a:r>
              <a:rPr lang="en-US" altLang="zh-CN" dirty="0"/>
              <a:t>VARIABLE CCT4_ANG 1 ; VARIABLE CCT5_ANG 1 ;{angle}</a:t>
            </a:r>
          </a:p>
          <a:p>
            <a:r>
              <a:rPr lang="en-US" altLang="zh-CN" dirty="0"/>
              <a:t>VARIABLE CCT12_n 1 ; VARIABLE CCT345_n 1 ;</a:t>
            </a:r>
          </a:p>
          <a:p>
            <a:r>
              <a:rPr lang="en-US" altLang="zh-CN" dirty="0"/>
              <a:t>VARIABLE CCT12_R 1 ; VARIABLE CCT345_R 1 ;</a:t>
            </a:r>
          </a:p>
          <a:p>
            <a:r>
              <a:rPr lang="en-US" altLang="zh-CN" dirty="0"/>
              <a:t>VARIABLE QS1_LEN 1 ; VARIABLE QS1_Q 1 ; VARIABLE QS1_S 1 ; VARIABLE QS1_APER 1 ;</a:t>
            </a:r>
          </a:p>
          <a:p>
            <a:r>
              <a:rPr lang="en-US" altLang="zh-CN" dirty="0"/>
              <a:t>VARIABLE QS2_LEN 1 ; VARIABLE QS2_Q 1 ; VARIABLE QS2_S 1 ; VARIABLE QS2_APER 1 ;</a:t>
            </a:r>
          </a:p>
          <a:p>
            <a:r>
              <a:rPr lang="en-US" altLang="zh-CN" dirty="0"/>
              <a:t>VARIABLE QS3_LEN 1 ; VARIABLE QS3_Q 1 ; VARIABLE QS3_S 1 ; VARIABLE QS3_APER 1 ;</a:t>
            </a:r>
          </a:p>
          <a:p>
            <a:r>
              <a:rPr lang="en-US" altLang="zh-CN" dirty="0"/>
              <a:t>VARIABLE GAP1 1 ; VARIABLE GAP2 1 ; VARIABLE GAP3 1 ;</a:t>
            </a:r>
          </a:p>
          <a:p>
            <a:endParaRPr lang="en-US" altLang="zh-CN" dirty="0"/>
          </a:p>
          <a:p>
            <a:r>
              <a:rPr lang="en-US" altLang="zh-CN" dirty="0"/>
              <a:t>VARIABLE OBJ_ANG45 1 ; VARIABLE OBJ_ANG135 1 ;</a:t>
            </a:r>
          </a:p>
          <a:p>
            <a:r>
              <a:rPr lang="en-US" altLang="zh-CN" dirty="0"/>
              <a:t>VARIABLE OBJ_R16_1 1 ; VARIABLE OBJ_R16_2 1;</a:t>
            </a:r>
          </a:p>
          <a:p>
            <a:r>
              <a:rPr lang="en-US" altLang="zh-CN" dirty="0"/>
              <a:t>VARIABLE OBJ_R26_1 1 ; VARIABLE OBJ_R26_2 1;</a:t>
            </a:r>
          </a:p>
          <a:p>
            <a:r>
              <a:rPr lang="en-US" altLang="zh-CN" dirty="0"/>
              <a:t>VARIABLE OBJ_R11_1 1 ; VARIABLE OBJ_R11_2 1;</a:t>
            </a:r>
          </a:p>
          <a:p>
            <a:r>
              <a:rPr lang="en-US" altLang="zh-CN" dirty="0"/>
              <a:t>VARIABLE OBJ_R12_1 1 ; VARIABLE OBJ_R12_2 1;</a:t>
            </a:r>
          </a:p>
          <a:p>
            <a:r>
              <a:rPr lang="en-US" altLang="zh-CN" dirty="0"/>
              <a:t>VARIABLE OBJ_R21_1 1 ; VARIABLE OBJ_R21_2 1;</a:t>
            </a:r>
          </a:p>
          <a:p>
            <a:r>
              <a:rPr lang="en-US" altLang="zh-CN" dirty="0"/>
              <a:t>VARIABLE OBJ_R33_1 1 ; VARIABLE OBJ_R33_2 1;</a:t>
            </a:r>
          </a:p>
          <a:p>
            <a:r>
              <a:rPr lang="en-US" altLang="zh-CN" dirty="0"/>
              <a:t>VARIABLE OBJ_R34_1 1 ; VARIABLE OBJ_R34_2 1;</a:t>
            </a:r>
          </a:p>
          <a:p>
            <a:r>
              <a:rPr lang="en-US" altLang="zh-CN" dirty="0"/>
              <a:t>VARIABLE OBJ_R43_1 1 ; VARIABLE OBJ_R43_2 1;</a:t>
            </a:r>
          </a:p>
          <a:p>
            <a:r>
              <a:rPr lang="en-US" altLang="zh-CN" dirty="0"/>
              <a:t>VARIABLE OBJ_T126_1 1 ; VARIABLE OBJ_T126_2 1;</a:t>
            </a:r>
          </a:p>
          <a:p>
            <a:r>
              <a:rPr lang="en-US" altLang="zh-CN" dirty="0"/>
              <a:t>VARIABLE OBJ_T226_1 1 ; VARIABLE OBJ_T226_2 1;</a:t>
            </a:r>
          </a:p>
          <a:p>
            <a:r>
              <a:rPr lang="en-US" altLang="zh-CN" dirty="0"/>
              <a:t>VARIABLE OBJ_T346_1 1 ; VARIABLE OBJ_T346_2 1;</a:t>
            </a:r>
          </a:p>
          <a:p>
            <a:r>
              <a:rPr lang="en-US" altLang="zh-CN" dirty="0"/>
              <a:t>VARIABLE OBJ_T446_1 1 ; VARIABLE OBJ_T446_2 1;</a:t>
            </a:r>
          </a:p>
          <a:p>
            <a:r>
              <a:rPr lang="en-US" altLang="zh-CN" dirty="0"/>
              <a:t>VARIABLE OBJ_SIGMA11_1 1 ; VARIABLE OBJ_SIGMA11_2 1 ;</a:t>
            </a:r>
          </a:p>
          <a:p>
            <a:r>
              <a:rPr lang="en-US" altLang="zh-CN" dirty="0"/>
              <a:t>VARIABLE OBJ_SIGMA33_1 1 ; VARIABLE OBJ_SIGMA33_2 1 ;</a:t>
            </a:r>
          </a:p>
          <a:p>
            <a:endParaRPr lang="en-US" altLang="zh-CN" dirty="0"/>
          </a:p>
          <a:p>
            <a:r>
              <a:rPr lang="en-US" altLang="zh-CN" dirty="0"/>
              <a:t>FUNCTION SQUA X ; SQUA := X * X ; ENDFUNCTION ;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 := 0 ; {number of iteration}</a:t>
            </a:r>
          </a:p>
          <a:p>
            <a:r>
              <a:rPr lang="en-US" altLang="zh-CN" dirty="0"/>
              <a:t>refresh := 1 ; {print picture per refresh}</a:t>
            </a:r>
          </a:p>
          <a:p>
            <a:endParaRPr lang="en-US" altLang="zh-CN" dirty="0"/>
          </a:p>
          <a:p>
            <a:r>
              <a:rPr lang="en-US" altLang="zh-CN" dirty="0"/>
              <a:t>{--------------PARAMETER SET--------------------}</a:t>
            </a:r>
          </a:p>
          <a:p>
            <a:r>
              <a:rPr lang="en-US" altLang="zh-CN" dirty="0"/>
              <a:t>CCT12_R := 0.75 ;</a:t>
            </a:r>
          </a:p>
          <a:p>
            <a:r>
              <a:rPr lang="en-US" altLang="zh-CN" dirty="0"/>
              <a:t>CCT345_R := 0.75 ;</a:t>
            </a:r>
          </a:p>
          <a:p>
            <a:endParaRPr lang="en-US" altLang="zh-CN" dirty="0"/>
          </a:p>
          <a:p>
            <a:r>
              <a:rPr lang="en-US" altLang="zh-CN" dirty="0"/>
              <a:t>CCT12_APER := 0.045 ;</a:t>
            </a:r>
          </a:p>
          <a:p>
            <a:r>
              <a:rPr lang="en-US" altLang="zh-CN" dirty="0"/>
              <a:t>CCT345_APER := 0.045 ;</a:t>
            </a:r>
          </a:p>
          <a:p>
            <a:r>
              <a:rPr lang="en-US" altLang="zh-CN" dirty="0"/>
              <a:t>QS1_APER := 0.030 ;</a:t>
            </a:r>
          </a:p>
          <a:p>
            <a:r>
              <a:rPr lang="en-US" altLang="zh-CN" dirty="0"/>
              <a:t>QS2_APER := 0.030 ;</a:t>
            </a:r>
          </a:p>
          <a:p>
            <a:r>
              <a:rPr lang="en-US" altLang="zh-CN" dirty="0"/>
              <a:t>QS3_APER := 0.045 ;</a:t>
            </a:r>
          </a:p>
          <a:p>
            <a:endParaRPr lang="en-US" altLang="zh-CN" dirty="0"/>
          </a:p>
          <a:p>
            <a:r>
              <a:rPr lang="en-US" altLang="zh-CN" dirty="0"/>
              <a:t>DL1 := 1.1759 ;</a:t>
            </a:r>
          </a:p>
          <a:p>
            <a:r>
              <a:rPr lang="en-US" altLang="zh-CN" dirty="0"/>
              <a:t>DL2 := 2.40 ;</a:t>
            </a:r>
          </a:p>
          <a:p>
            <a:r>
              <a:rPr lang="en-US" altLang="zh-CN" dirty="0"/>
              <a:t>QS1_LEN := 0.2;</a:t>
            </a:r>
          </a:p>
          <a:p>
            <a:r>
              <a:rPr lang="en-US" altLang="zh-CN" dirty="0"/>
              <a:t>QS2_LEN := 0.2;</a:t>
            </a:r>
          </a:p>
          <a:p>
            <a:r>
              <a:rPr lang="en-US" altLang="zh-CN" dirty="0"/>
              <a:t>QS3_LEN := 0.2;</a:t>
            </a:r>
          </a:p>
          <a:p>
            <a:r>
              <a:rPr lang="en-US" altLang="zh-CN" dirty="0"/>
              <a:t>GAP1 := 0.15 ;</a:t>
            </a:r>
          </a:p>
          <a:p>
            <a:r>
              <a:rPr lang="en-US" altLang="zh-CN" dirty="0"/>
              <a:t>GAP2 := 0.15 ;</a:t>
            </a:r>
          </a:p>
          <a:p>
            <a:r>
              <a:rPr lang="en-US" altLang="zh-CN" dirty="0"/>
              <a:t>GAP3:=0.2585751675857585;</a:t>
            </a:r>
          </a:p>
          <a:p>
            <a:endParaRPr lang="en-US" altLang="zh-CN" dirty="0"/>
          </a:p>
          <a:p>
            <a:r>
              <a:rPr lang="en-US" altLang="zh-CN" dirty="0"/>
              <a:t>CCT12_ANG_MIN := 5 ;</a:t>
            </a:r>
          </a:p>
          <a:p>
            <a:r>
              <a:rPr lang="en-US" altLang="zh-CN" dirty="0"/>
              <a:t>CCT345_ANG_MIN := 8 ;</a:t>
            </a:r>
          </a:p>
          <a:p>
            <a:endParaRPr lang="en-US" altLang="zh-CN" dirty="0"/>
          </a:p>
          <a:p>
            <a:r>
              <a:rPr lang="en-US" altLang="zh-CN" dirty="0"/>
              <a:t>CCT1_ANG:= 4.116696651312341;</a:t>
            </a:r>
          </a:p>
          <a:p>
            <a:r>
              <a:rPr lang="en-US" altLang="zh-CN" dirty="0"/>
              <a:t>CCT2_ANG:= 8.383304669429050;</a:t>
            </a:r>
          </a:p>
          <a:p>
            <a:r>
              <a:rPr lang="en-US" altLang="zh-CN" dirty="0"/>
              <a:t>CCT3_ANG:=0.3926893224425800E-005;</a:t>
            </a:r>
          </a:p>
          <a:p>
            <a:r>
              <a:rPr lang="en-US" altLang="zh-CN" dirty="0"/>
              <a:t>CCT4_ANG:= 21.99845340255313;</a:t>
            </a:r>
          </a:p>
          <a:p>
            <a:r>
              <a:rPr lang="en-US" altLang="zh-CN" dirty="0"/>
              <a:t>CCT5_ANG:= 21.50155751013952;</a:t>
            </a:r>
          </a:p>
          <a:p>
            <a:endParaRPr lang="en-US" altLang="zh-CN" dirty="0"/>
          </a:p>
          <a:p>
            <a:r>
              <a:rPr lang="en-US" altLang="zh-CN" dirty="0"/>
              <a:t>CCT12_n:=-13.63885007227421;</a:t>
            </a:r>
          </a:p>
          <a:p>
            <a:r>
              <a:rPr lang="en-US" altLang="zh-CN" dirty="0"/>
              <a:t>CCT345_n:=-4.216451945875646;</a:t>
            </a:r>
          </a:p>
          <a:p>
            <a:endParaRPr lang="en-US" altLang="zh-CN" dirty="0"/>
          </a:p>
          <a:p>
            <a:r>
              <a:rPr lang="en-US" altLang="zh-CN" dirty="0"/>
              <a:t>QS1_Q:= 1.596245173043834;</a:t>
            </a:r>
          </a:p>
          <a:p>
            <a:r>
              <a:rPr lang="en-US" altLang="zh-CN" dirty="0"/>
              <a:t>QS2_Q:=-1.133857472311528;</a:t>
            </a:r>
          </a:p>
          <a:p>
            <a:r>
              <a:rPr lang="en-US" altLang="zh-CN" dirty="0"/>
              <a:t>QS3_Q:=0.2569871394603360;</a:t>
            </a:r>
          </a:p>
          <a:p>
            <a:endParaRPr lang="en-US" altLang="zh-CN" dirty="0"/>
          </a:p>
          <a:p>
            <a:r>
              <a:rPr lang="en-US" altLang="zh-CN" dirty="0"/>
              <a:t>QS1_S:=0.1820484685872612;</a:t>
            </a:r>
          </a:p>
          <a:p>
            <a:r>
              <a:rPr lang="en-US" altLang="zh-CN" dirty="0"/>
              <a:t>QS2_S:=-.3340153437965190;</a:t>
            </a:r>
          </a:p>
          <a:p>
            <a:r>
              <a:rPr lang="en-US" altLang="zh-CN" dirty="0"/>
              <a:t>QS3_S:=-.2637512398478724;</a:t>
            </a:r>
          </a:p>
          <a:p>
            <a:r>
              <a:rPr lang="en-US" altLang="zh-CN" dirty="0"/>
              <a:t>{--------------PARAMETER END--------------------}</a:t>
            </a:r>
          </a:p>
          <a:p>
            <a:endParaRPr lang="en-US" altLang="zh-CN" dirty="0"/>
          </a:p>
          <a:p>
            <a:r>
              <a:rPr lang="en-US" altLang="zh-CN" dirty="0"/>
              <a:t>{FIT {GAP3} CCT1_ANG CCT2_ANG CCT12_n QS1_Q QS2_Q QS2_S CCT3_ANG CCT4_ANG CCT5_ANG CCT345_n QS3_Q QS3_S QS1_S;}</a:t>
            </a:r>
          </a:p>
          <a:p>
            <a:endParaRPr lang="en-US" altLang="zh-CN" dirty="0"/>
          </a:p>
          <a:p>
            <a:r>
              <a:rPr lang="en-US" altLang="zh-CN" dirty="0"/>
              <a:t>I := I+1 ; IF I-INT(I/refresh)*refresh=0; WRITE 6 I ; ENDIF ;</a:t>
            </a:r>
          </a:p>
          <a:p>
            <a:endParaRPr lang="en-US" altLang="zh-CN" dirty="0"/>
          </a:p>
          <a:p>
            <a:r>
              <a:rPr lang="en-US" altLang="zh-CN" dirty="0"/>
              <a:t>OBJ_ANG45 := (ABS(CCT1_ANG)+CCT12_ANG_MIN + ABS(CCT2_ANG))+CCT12_ANG_MIN - 22.5 ;</a:t>
            </a:r>
          </a:p>
          <a:p>
            <a:r>
              <a:rPr lang="en-US" altLang="zh-CN" dirty="0"/>
              <a:t>OBJ_ANG135 := (ABS(CCT3_ANG)+CCT345_ANG_MIN + ABS(CCT4_ANG)+CCT345_ANG_MIN + ABS(CCT5_ANG)+CCT345_ANG_MIN) - 67.5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OV 2 3 0 ; {order 1, phase space </a:t>
            </a:r>
            <a:r>
              <a:rPr lang="en-US" altLang="zh-CN" dirty="0" err="1"/>
              <a:t>MSm</a:t>
            </a:r>
            <a:r>
              <a:rPr lang="en-US" altLang="zh-CN" dirty="0"/>
              <a:t> 3, # of parameters 0}</a:t>
            </a:r>
          </a:p>
          <a:p>
            <a:r>
              <a:rPr lang="en-US" altLang="zh-CN" dirty="0"/>
              <a:t>PTY 0.0 ; {picture type 0.0 for straight-line and </a:t>
            </a:r>
            <a:r>
              <a:rPr lang="en-US" altLang="zh-CN" dirty="0" err="1"/>
              <a:t>nonzore</a:t>
            </a:r>
            <a:r>
              <a:rPr lang="en-US" altLang="zh-CN" dirty="0"/>
              <a:t> for lab}</a:t>
            </a:r>
          </a:p>
          <a:p>
            <a:r>
              <a:rPr lang="en-US" altLang="zh-CN" dirty="0"/>
              <a:t>RPP 250 ; {particle type = proton, kinetic energy = 250MeV}</a:t>
            </a:r>
          </a:p>
          <a:p>
            <a:r>
              <a:rPr lang="en-US" altLang="zh-CN" dirty="0"/>
              <a:t>SB 3.5E-3 7.5E-3 0    3.5E-3 7.5E-3 0    0 0 0 0 0;</a:t>
            </a:r>
          </a:p>
          <a:p>
            <a:r>
              <a:rPr lang="en-US" altLang="zh-CN" dirty="0"/>
              <a:t>{&lt;x&gt;&lt;x'&gt;&lt;r12&gt;       &lt;y&gt;&lt;y'&gt;&lt;r34&gt;     &lt;t'&gt;&lt;</a:t>
            </a:r>
            <a:r>
              <a:rPr lang="en-US" altLang="zh-CN" dirty="0" err="1"/>
              <a:t>dE</a:t>
            </a:r>
            <a:r>
              <a:rPr lang="en-US" altLang="zh-CN" dirty="0"/>
              <a:t>/E&gt;&lt;r56&gt;&lt;dm/m&gt;&lt;z'&gt;}</a:t>
            </a:r>
          </a:p>
          <a:p>
            <a:r>
              <a:rPr lang="en-US" altLang="zh-CN" dirty="0"/>
              <a:t>{x=2.0mm x'=3.0mr y=2.0mm y'=3.0mm z=0.0mm DP/p=5.0% momentum=729.134GeV/c}</a:t>
            </a:r>
          </a:p>
          <a:p>
            <a:r>
              <a:rPr lang="en-US" altLang="zh-CN" dirty="0"/>
              <a:t>CR ;  </a:t>
            </a:r>
          </a:p>
          <a:p>
            <a:r>
              <a:rPr lang="en-US" altLang="zh-CN" dirty="0"/>
              <a:t>{ ENVEL ;  }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{--------------------}</a:t>
            </a:r>
          </a:p>
          <a:p>
            <a:r>
              <a:rPr lang="en-US" altLang="zh-CN" dirty="0"/>
              <a:t>IF I=1 ;</a:t>
            </a:r>
          </a:p>
          <a:p>
            <a:r>
              <a:rPr lang="en-US" altLang="zh-CN" dirty="0"/>
              <a:t> NEW_HUST ;</a:t>
            </a:r>
          </a:p>
          <a:p>
            <a:r>
              <a:rPr lang="en-US" altLang="zh-CN" dirty="0"/>
              <a:t>SR    1.024973e-03    6.855862e-03   -8.391451e-04    1.090739e-03  0   -8.948052e-02 0 0 3 ;</a:t>
            </a:r>
          </a:p>
          <a:p>
            <a:r>
              <a:rPr lang="en-US" altLang="zh-CN" dirty="0"/>
              <a:t>SR    2.951764e-03    5.353268e-04    1.781606e-03   -1.174783e-03  0   -8.948052e-02 0 0 3 ;</a:t>
            </a:r>
          </a:p>
          <a:p>
            <a:r>
              <a:rPr lang="en-US" altLang="zh-CN" dirty="0"/>
              <a:t>SR   -1.312752e-03   -2.767002e-03    2.958452e-03    7.005294e-04  0   -8.948052e-02 0 0 3 ;</a:t>
            </a:r>
          </a:p>
          <a:p>
            <a:r>
              <a:rPr lang="en-US" altLang="zh-CN" dirty="0"/>
              <a:t>SR    2.289844e-03    3.236472e-03   -2.169524e-03   -2.923322e-04  0   -8.948052e-02 0 0 3 ;</a:t>
            </a:r>
          </a:p>
          <a:p>
            <a:r>
              <a:rPr lang="en-US" altLang="zh-CN" dirty="0"/>
              <a:t>SR    1.465731e-03    9.206011e-04   -2.557512e-03   -3.937378e-03  0   -8.948052e-02 0 0 3 ;</a:t>
            </a:r>
          </a:p>
          <a:p>
            <a:r>
              <a:rPr lang="en-US" altLang="zh-CN" dirty="0"/>
              <a:t>SR    1.410941e-03    2.540606e-03    2.539748e-03    3.321941e-03  0   -8.948052e-02 0 0 3 ;</a:t>
            </a:r>
          </a:p>
          <a:p>
            <a:r>
              <a:rPr lang="en-US" altLang="zh-CN" dirty="0"/>
              <a:t>SR    1.948846e-03   -4.330865e-03    1.513903e-03    3.087031e-03  0   -8.948052e-02 0 0 3 ;</a:t>
            </a:r>
          </a:p>
          <a:p>
            <a:r>
              <a:rPr lang="en-US" altLang="zh-CN" dirty="0"/>
              <a:t>SR    2.983634e-03   -2.996497e-03   -1.179814e-03   -4.976444e-05  0   -8.948052e-02 0 0 3 ;</a:t>
            </a:r>
          </a:p>
          <a:p>
            <a:r>
              <a:rPr lang="en-US" altLang="zh-CN" dirty="0"/>
              <a:t>SR    2.397553e-03    2.840951e-03    2.151149e-03   -7.317508e-04  0   -8.948052e-02 0 0 3 ;</a:t>
            </a:r>
          </a:p>
          <a:p>
            <a:r>
              <a:rPr lang="en-US" altLang="zh-CN" dirty="0"/>
              <a:t>SR    1.109693e-03    4.546072e-03    9.741105e-04   -5.056836e-03  0   -8.948052e-02 0 0 3 ;</a:t>
            </a:r>
          </a:p>
          <a:p>
            <a:r>
              <a:rPr lang="en-US" altLang="zh-CN" dirty="0"/>
              <a:t>SR    1.095502e-04    1.365016e-03   -3.064103e-03    3.349646e-03  0   -8.948052e-02 0 0 3 ;</a:t>
            </a:r>
          </a:p>
          <a:p>
            <a:r>
              <a:rPr lang="en-US" altLang="zh-CN" dirty="0"/>
              <a:t>SR    1.038375e-03    1.824175e-04    3.301975e-03    1.095775e-03  0   -8.948052e-02 0 0 3 ;</a:t>
            </a:r>
          </a:p>
          <a:p>
            <a:r>
              <a:rPr lang="en-US" altLang="zh-CN" dirty="0"/>
              <a:t>SR   -3.438013e-04    4.871917e-03   -2.589867e-03   -1.082742e-03  0   -8.948052e-02 0 0 3 ;</a:t>
            </a:r>
          </a:p>
          <a:p>
            <a:r>
              <a:rPr lang="en-US" altLang="zh-CN" dirty="0"/>
              <a:t>SR    2.789897e-03   -5.850191e-04    1.475218e-03    3.189672e-03  0   -8.948052e-02 0 0 3 ;</a:t>
            </a:r>
          </a:p>
          <a:p>
            <a:r>
              <a:rPr lang="en-US" altLang="zh-CN" dirty="0"/>
              <a:t>SR   -1.870346e-03   -5.037393e-03   -1.254819e-03    2.753428e-03  0   -8.948052e-02 0 0 3 ;</a:t>
            </a:r>
          </a:p>
          <a:p>
            <a:r>
              <a:rPr lang="en-US" altLang="zh-CN" dirty="0"/>
              <a:t>SR    1.143471e-03    2.017514e-03    2.952747e-03    2.478060e-03  0   -8.948052e-02 0 0 3 ;</a:t>
            </a:r>
          </a:p>
          <a:p>
            <a:r>
              <a:rPr lang="en-US" altLang="zh-CN" dirty="0"/>
              <a:t>SR    1.335949e-03    2.887820e-03   -2.425464e-03    3.563982e-03  0   -8.948052e-02 0 0 3 ;</a:t>
            </a:r>
          </a:p>
          <a:p>
            <a:r>
              <a:rPr lang="en-US" altLang="zh-CN" dirty="0"/>
              <a:t>SR    3.353043e-03    6.017762e-04    8.030259e-04   -1.140731e-03  0   -8.948052e-02 0 0 3 ;</a:t>
            </a:r>
          </a:p>
          <a:p>
            <a:r>
              <a:rPr lang="en-US" altLang="zh-CN" dirty="0"/>
              <a:t>SR   -2.146806e-03   -1.765429e-03   -1.647924e-03    4.415956e-03  0   -8.948052e-02 0 0 3 ;</a:t>
            </a:r>
          </a:p>
          <a:p>
            <a:r>
              <a:rPr lang="en-US" altLang="zh-CN" dirty="0"/>
              <a:t>SR    1.491135e-03   -4.563538e-03    2.197178e-03    1.745493e-03  0   -8.948052e-02 0 0 3 ;</a:t>
            </a:r>
          </a:p>
          <a:p>
            <a:r>
              <a:rPr lang="en-US" altLang="zh-CN" dirty="0"/>
              <a:t>SR   -1.028337e-03    2.955795e-03    3.037992e-03    5.269173e-04  0   -8.948052e-02 0 0 3 ;</a:t>
            </a:r>
          </a:p>
          <a:p>
            <a:r>
              <a:rPr lang="en-US" altLang="zh-CN" dirty="0"/>
              <a:t>SR    1.696172e-03    3.924604e-04    2.882505e-03    2.175419e-03  0   -8.948052e-02 0 0 3 ;</a:t>
            </a:r>
          </a:p>
          <a:p>
            <a:r>
              <a:rPr lang="en-US" altLang="zh-CN" dirty="0"/>
              <a:t>SR    2.807785e-03   -1.121045e-04    1.063310e-03    3.852960e-03  0   -8.948052e-02 0 0 3 ;</a:t>
            </a:r>
          </a:p>
          <a:p>
            <a:r>
              <a:rPr lang="en-US" altLang="zh-CN" dirty="0"/>
              <a:t>SR    7.618395e-04   -9.326143e-04   -3.311333e-03    1.538178e-03  0   -8.948052e-02 0 0 3 ;</a:t>
            </a:r>
          </a:p>
          <a:p>
            <a:r>
              <a:rPr lang="en-US" altLang="zh-CN" dirty="0"/>
              <a:t>SR   -1.838095e-03    2.830889e-03   -2.669481e-03   -1.016993e-05  0   -8.948052e-02 0 0 3 ;</a:t>
            </a:r>
          </a:p>
          <a:p>
            <a:r>
              <a:rPr lang="en-US" altLang="zh-CN" dirty="0"/>
              <a:t>SR   -2.401781e-03    4.419127e-03    1.457669e-03   -6.901694e-04  0   -8.948052e-02 0 0 3 ;</a:t>
            </a:r>
          </a:p>
          <a:p>
            <a:r>
              <a:rPr lang="en-US" altLang="zh-CN" dirty="0"/>
              <a:t>SR   -2.004232e-03    3.191791e-04   -2.515967e-03    2.938748e-03  0   -8.948052e-02 0 0 3 ;</a:t>
            </a:r>
          </a:p>
          <a:p>
            <a:r>
              <a:rPr lang="en-US" altLang="zh-CN" dirty="0"/>
              <a:t>SR    1.087255e-03    3.037679e-03    2.711890e-03    2.797219e-03  0   -8.948052e-02 0 0 3 ;</a:t>
            </a:r>
          </a:p>
          <a:p>
            <a:r>
              <a:rPr lang="en-US" altLang="zh-CN" dirty="0"/>
              <a:t>SR   -8.934491e-04    4.216176e-03   -2.752401e-03    1.482992e-04  0   -8.948052e-02 0 0 3 ;</a:t>
            </a:r>
          </a:p>
          <a:p>
            <a:r>
              <a:rPr lang="en-US" altLang="zh-CN" dirty="0"/>
              <a:t>SR    1.901655e-03   -4.681465e-03    1.242936e-03   -3.261069e-03  0   -8.948052e-02 0 0 3 ;</a:t>
            </a:r>
          </a:p>
          <a:p>
            <a:r>
              <a:rPr lang="en-US" altLang="zh-CN" dirty="0"/>
              <a:t>SR    1.719662e-03    4.692465e-04   -2.608940e-03    3.346043e-03  0   -8.948052e-02 0 0 3 ;</a:t>
            </a:r>
          </a:p>
          <a:p>
            <a:r>
              <a:rPr lang="en-US" altLang="zh-CN" dirty="0"/>
              <a:t>SR    2.633250e-03   -8.584888e-04    2.265676e-03    3.192794e-04  0   -8.948052e-02 0 0 3 ;</a:t>
            </a:r>
          </a:p>
          <a:p>
            <a:r>
              <a:rPr lang="en-US" altLang="zh-CN" dirty="0"/>
              <a:t>SR    2.276722e-03    2.409187e-03   -1.949746e-03   -3.031221e-03  0   -8.948052e-02 0 0 3 ;</a:t>
            </a:r>
          </a:p>
          <a:p>
            <a:r>
              <a:rPr lang="en-US" altLang="zh-CN" dirty="0"/>
              <a:t>SR   -2.341423e-03   -1.651875e-04    2.314967e-03    2.537929e-03  0   -8.948052e-02 0 0 3 ;</a:t>
            </a:r>
          </a:p>
          <a:p>
            <a:r>
              <a:rPr lang="en-US" altLang="zh-CN" dirty="0"/>
              <a:t>SR    2.078587e-03   -7.805113e-04   -2.540367e-03    2.483627e-03  0   -8.948052e-02 0 0 3 ;</a:t>
            </a:r>
          </a:p>
          <a:p>
            <a:r>
              <a:rPr lang="en-US" altLang="zh-CN" dirty="0"/>
              <a:t>SR    1.158702e-03   -4.676714e-03    1.940007e-03   -3.306270e-03  0   -8.948052e-02 0 0 3 ;</a:t>
            </a:r>
          </a:p>
          <a:p>
            <a:r>
              <a:rPr lang="en-US" altLang="zh-CN" dirty="0"/>
              <a:t>SR   -3.069620e-03    3.455069e-03   -5.244333e-05   -1.016357e-03  0   -8.948052e-02 0 0 3 ;</a:t>
            </a:r>
          </a:p>
          <a:p>
            <a:r>
              <a:rPr lang="en-US" altLang="zh-CN" dirty="0"/>
              <a:t>SR   -2.366436e-03    4.535015e-03    1.046344e-03    2.223050e-03  0   -8.948052e-02 0 0 3 ;</a:t>
            </a:r>
          </a:p>
          <a:p>
            <a:r>
              <a:rPr lang="en-US" altLang="zh-CN" dirty="0"/>
              <a:t>SR    7.072730e-04   -5.416966e-03   -1.070429e-03    4.398645e-03  0   -8.948052e-02 0 0 3 ;</a:t>
            </a:r>
          </a:p>
          <a:p>
            <a:r>
              <a:rPr lang="en-US" altLang="zh-CN" dirty="0"/>
              <a:t>SR    1.620362e-03   -2.909313e-04   -5.922884e-04    6.519073e-03  0   -8.948052e-02 0 0 3 ;</a:t>
            </a:r>
          </a:p>
          <a:p>
            <a:r>
              <a:rPr lang="en-US" altLang="zh-CN" dirty="0"/>
              <a:t>SR    8.689053e-04    4.299207e-03    7.881592e-04   -5.607813e-03  0   -8.948052e-02 0 0 3 ;</a:t>
            </a:r>
          </a:p>
          <a:p>
            <a:r>
              <a:rPr lang="en-US" altLang="zh-CN" dirty="0"/>
              <a:t>SR    1.566208e-03    2.800275e-03    1.639184e-03    4.980636e-03  0   -8.948052e-02 0 0 3 ;</a:t>
            </a:r>
          </a:p>
          <a:p>
            <a:r>
              <a:rPr lang="en-US" altLang="zh-CN" dirty="0"/>
              <a:t>SR   -1.882969e-04   -4.890396e-03    2.210958e-03    3.118457e-03  0   -8.948052e-02 0 0 3 ;</a:t>
            </a:r>
          </a:p>
          <a:p>
            <a:r>
              <a:rPr lang="en-US" altLang="zh-CN" dirty="0"/>
              <a:t>SR    1.573918e-03   -5.878558e-03   -8.969004e-04    2.573667e-03  0   -8.948052e-02 0 0 3 ;</a:t>
            </a:r>
          </a:p>
          <a:p>
            <a:r>
              <a:rPr lang="en-US" altLang="zh-CN" dirty="0"/>
              <a:t>SR   -1.079740e-03    2.782495e-03    3.059229e-03   -4.241642e-04  0   -8.948052e-02 0 0 3 ;</a:t>
            </a:r>
          </a:p>
          <a:p>
            <a:r>
              <a:rPr lang="en-US" altLang="zh-CN" dirty="0"/>
              <a:t>SR    1.774599e-03   -4.381977e-03    1.587629e-03   -3.318678e-03  0   -8.948052e-02 0 0 3 ;</a:t>
            </a:r>
          </a:p>
          <a:p>
            <a:r>
              <a:rPr lang="en-US" altLang="zh-CN" dirty="0"/>
              <a:t>SR   -7.473915e-04    3.049551e-03    2.783654e-03    2.967217e-03  0   -8.948052e-02 0 0 3 ;</a:t>
            </a:r>
          </a:p>
          <a:p>
            <a:r>
              <a:rPr lang="en-US" altLang="zh-CN" dirty="0"/>
              <a:t>SR    2.483922e-03    4.374951e-04    9.304018e-04    4.873669e-03  0   -8.948052e-02 0 0 3 ;</a:t>
            </a:r>
          </a:p>
          <a:p>
            <a:r>
              <a:rPr lang="en-US" altLang="zh-CN" dirty="0"/>
              <a:t>SR    2.287799e-03    1.617002e-03   -2.746762e-04   -5.408797e-03  0   -8.948052e-02 0 0 3 ;</a:t>
            </a:r>
          </a:p>
          <a:p>
            <a:r>
              <a:rPr lang="en-US" altLang="zh-CN" dirty="0"/>
              <a:t>SR    1.300503e-03    3.538570e-03    2.451592e-03   -2.892057e-03  0   -8.948052e-02 0 0 3 ;</a:t>
            </a:r>
          </a:p>
          <a:p>
            <a:r>
              <a:rPr lang="en-US" altLang="zh-CN" dirty="0"/>
              <a:t>SR    1.294734e-03   -7.436951e-04    1.055826e-03    6.548329e-03  0   -8.948052e-02 0 0 3 ;</a:t>
            </a:r>
          </a:p>
          <a:p>
            <a:r>
              <a:rPr lang="en-US" altLang="zh-CN" dirty="0"/>
              <a:t>SR    2.374508e-03    3.353499e-03    1.986416e-03   -9.976194e-04  0   -8.948052e-02 0 0 3 ;</a:t>
            </a:r>
          </a:p>
          <a:p>
            <a:r>
              <a:rPr lang="en-US" altLang="zh-CN" dirty="0"/>
              <a:t>SR    6.539549e-04    4.215741e-03   -2.816339e-03   -3.039941e-04  0   -8.948052e-02 0 0 3 ;</a:t>
            </a:r>
          </a:p>
          <a:p>
            <a:r>
              <a:rPr lang="en-US" altLang="zh-CN" dirty="0"/>
              <a:t>SR    1.546779e-03   -1.491932e-03    7.475625e-04   -6.361753e-03  0   -8.948052e-02 0 0 3 ;</a:t>
            </a:r>
          </a:p>
          <a:p>
            <a:r>
              <a:rPr lang="en-US" altLang="zh-CN" dirty="0"/>
              <a:t>SR   -9.051133e-04   -8.087974e-04   -1.610708e-03    6.318315e-03  0   -8.948052e-02 0 0 3 ;</a:t>
            </a:r>
          </a:p>
          <a:p>
            <a:r>
              <a:rPr lang="en-US" altLang="zh-CN" dirty="0"/>
              <a:t>SR    2.408611e-03    1.166165e-03   -1.229326e-03   -4.616445e-03  0   -8.948052e-02 0 0 3 ;</a:t>
            </a:r>
          </a:p>
          <a:p>
            <a:r>
              <a:rPr lang="en-US" altLang="zh-CN" dirty="0"/>
              <a:t>SR   -1.721753e-03    2.700871e-03   -2.569107e-03    2.244001e-03  0   -8.948052e-02 0 0 3 ;</a:t>
            </a:r>
          </a:p>
          <a:p>
            <a:r>
              <a:rPr lang="en-US" altLang="zh-CN" dirty="0"/>
              <a:t>SR   -3.269716e-03    2.134917e-04    9.122996e-04    1.814156e-03  0   -8.948052e-02 0 0 3 ;</a:t>
            </a:r>
          </a:p>
          <a:p>
            <a:r>
              <a:rPr lang="en-US" altLang="zh-CN" dirty="0"/>
              <a:t>SR   -2.358735e-04    1.838892e-04    1.969044e-03    6.177180e-03  0   -8.948052e-02 0 0 3 ;</a:t>
            </a:r>
          </a:p>
          <a:p>
            <a:r>
              <a:rPr lang="en-US" altLang="zh-CN" dirty="0"/>
              <a:t>SR    1.591166e-03    1.798399e-03    2.706681e-03   -2.783837e-03  0   -8.948052e-02 0 0 3 ;</a:t>
            </a:r>
          </a:p>
          <a:p>
            <a:r>
              <a:rPr lang="en-US" altLang="zh-CN" dirty="0"/>
              <a:t>SR   -2.462098e-03    1.479865e-03   -2.233951e-03   -1.819036e-03  0   -8.948052e-02 0 0 3 ;</a:t>
            </a:r>
          </a:p>
          <a:p>
            <a:r>
              <a:rPr lang="en-US" altLang="zh-CN" dirty="0"/>
              <a:t>SR    2.315127e-03   -2.404329e-04    1.213263e-03    4.982126e-03  0   -8.948052e-02 0 0 3 ;</a:t>
            </a:r>
          </a:p>
          <a:p>
            <a:r>
              <a:rPr lang="en-US" altLang="zh-CN" dirty="0"/>
              <a:t>SR   -2.712476e-03   -3.319688e-04    8.669791e-04    4.347848e-03  0   -8.948052e-02 0 0 3 ;</a:t>
            </a:r>
          </a:p>
          <a:p>
            <a:r>
              <a:rPr lang="en-US" altLang="zh-CN" dirty="0"/>
              <a:t>SR    3.316929e-03    2.384537e-03    6.279076e-05    1.625453e-04  0   -8.948052e-02 0 0 3 ;</a:t>
            </a:r>
          </a:p>
          <a:p>
            <a:r>
              <a:rPr lang="en-US" altLang="zh-CN" dirty="0"/>
              <a:t>SR    1.940353e-03    4.690830e-03    1.639433e-03   -2.148563e-03  0   -8.948052e-02 0 0 3 ;</a:t>
            </a:r>
          </a:p>
          <a:p>
            <a:r>
              <a:rPr lang="en-US" altLang="zh-CN" dirty="0"/>
              <a:t>SR    9.240384e-05   -5.452486e-03    1.126422e-03    4.544771e-03  0   -8.948052e-02 0 0 3 ;</a:t>
            </a:r>
          </a:p>
          <a:p>
            <a:r>
              <a:rPr lang="en-US" altLang="zh-CN" dirty="0"/>
              <a:t>SR    1.984673e-03    1.428138e-03    5.599827e-04    5.889278e-03  0   -8.948052e-02 0 0 3 ;</a:t>
            </a:r>
          </a:p>
          <a:p>
            <a:r>
              <a:rPr lang="en-US" altLang="zh-CN" dirty="0"/>
              <a:t>SR    1.645130e-03   -5.060758e-03   -1.919670e-03    1.135605e-03  0   -8.948052e-02 0 0 3 ;</a:t>
            </a:r>
          </a:p>
          <a:p>
            <a:r>
              <a:rPr lang="en-US" altLang="zh-CN" dirty="0"/>
              <a:t>SR   -3.563905e-04    4.441748e-03   -7.255814e-04   -5.789662e-03  0   -8.948052e-02 0 0 3 ;</a:t>
            </a:r>
          </a:p>
          <a:p>
            <a:r>
              <a:rPr lang="en-US" altLang="zh-CN" dirty="0"/>
              <a:t>SR    2.679447e-03    2.092910e-03    1.639239e-03    2.562067e-03  0   -8.948052e-02 0 0 3 ;</a:t>
            </a:r>
          </a:p>
          <a:p>
            <a:r>
              <a:rPr lang="en-US" altLang="zh-CN" dirty="0"/>
              <a:t>SR    2.172897e-03   -3.290799e-03    7.826018e-04    4.574717e-03  0   -8.948052e-02 0 0 3 ;</a:t>
            </a:r>
          </a:p>
          <a:p>
            <a:r>
              <a:rPr lang="en-US" altLang="zh-CN" dirty="0"/>
              <a:t>SR    3.071168e-03    1.517721e-05    7.952616e-04    3.167835e-03  0   -8.948052e-02 0 0 3 ;</a:t>
            </a:r>
          </a:p>
          <a:p>
            <a:r>
              <a:rPr lang="en-US" altLang="zh-CN" dirty="0"/>
              <a:t>SR    5.295260e-04    2.941535e-03   -2.779206e-03    3.292804e-03  0   -8.948052e-02 0 0 3 ;</a:t>
            </a:r>
          </a:p>
          <a:p>
            <a:r>
              <a:rPr lang="en-US" altLang="zh-CN" dirty="0"/>
              <a:t>SR    2.746625e-03   -1.320944e-03    1.672350e-03   -2.649958e-03  0   -8.948052e-02 0 0 3 ;</a:t>
            </a:r>
          </a:p>
          <a:p>
            <a:r>
              <a:rPr lang="en-US" altLang="zh-CN" dirty="0"/>
              <a:t>SR    4.479947e-04   -2.383378e-03   -1.209325e-03    6.552292e-03  0   -8.948052e-02 0 0 3 ;</a:t>
            </a:r>
          </a:p>
          <a:p>
            <a:r>
              <a:rPr lang="en-US" altLang="zh-CN" dirty="0"/>
              <a:t>SR    1.666154e-03    8.837893e-04    2.271082e-03   -4.363237e-03  0   -8.948052e-02 0 0 3 ;</a:t>
            </a:r>
          </a:p>
          <a:p>
            <a:r>
              <a:rPr lang="en-US" altLang="zh-CN" dirty="0"/>
              <a:t>SR   -2.649257e-03    3.158534e-03    5.340310e-04    3.568759e-03  0   -8.948052e-02 0 0 3 ;</a:t>
            </a:r>
          </a:p>
          <a:p>
            <a:r>
              <a:rPr lang="en-US" altLang="zh-CN" dirty="0"/>
              <a:t>SR    1.301444e-03    2.564898e-03    2.720740e-03    2.811247e-03  0   -8.948052e-02 0 0 3 ;</a:t>
            </a:r>
          </a:p>
          <a:p>
            <a:r>
              <a:rPr lang="en-US" altLang="zh-CN" dirty="0"/>
              <a:t>SR    2.127405e-03   -2.321587e-03   -2.310069e-03    2.360992e-03  0   -8.948052e-02 0 0 3 ;</a:t>
            </a:r>
          </a:p>
          <a:p>
            <a:r>
              <a:rPr lang="en-US" altLang="zh-CN" dirty="0"/>
              <a:t>SR    2.013505e-03    9.776994e-04    2.790412e-03   -9.612414e-04  0   -8.948052e-02 0 0 3 ;</a:t>
            </a:r>
          </a:p>
          <a:p>
            <a:r>
              <a:rPr lang="en-US" altLang="zh-CN" dirty="0"/>
              <a:t>SR   -1.251458e-03    2.485133e-03    3.052902e-03   -2.928193e-04  0   -8.948052e-02 0 0 3 ;</a:t>
            </a:r>
          </a:p>
          <a:p>
            <a:r>
              <a:rPr lang="en-US" altLang="zh-CN" dirty="0"/>
              <a:t>SR    1.265300e-03    3.504872e-03    2.672799e-03    1.952178e-03  0   -8.948052e-02 0 0 3 ;</a:t>
            </a:r>
          </a:p>
          <a:p>
            <a:r>
              <a:rPr lang="en-US" altLang="zh-CN" dirty="0"/>
              <a:t>SR   -2.954000e-03   -1.416469e-03   -1.091005e-04    3.757668e-03  0   -8.948052e-02 0 0 3 ;</a:t>
            </a:r>
          </a:p>
          <a:p>
            <a:r>
              <a:rPr lang="en-US" altLang="zh-CN" dirty="0"/>
              <a:t>SR    1.390717e-03    1.779227e-04   -2.990501e-03    2.504407e-03  0   -8.948052e-02 0 0 3 ;</a:t>
            </a:r>
          </a:p>
          <a:p>
            <a:r>
              <a:rPr lang="en-US" altLang="zh-CN" dirty="0"/>
              <a:t>SR    1.244459e-03    5.620939e-03   -1.495942e-03    2.695916e-03  0   -8.948052e-02 0 0 3 ;</a:t>
            </a:r>
          </a:p>
          <a:p>
            <a:r>
              <a:rPr lang="en-US" altLang="zh-CN" dirty="0"/>
              <a:t>SR   -1.132282e-03    3.145029e-03    1.465937e-03    5.532092e-03  0   -8.948052e-02 0 0 3 ;</a:t>
            </a:r>
          </a:p>
          <a:p>
            <a:r>
              <a:rPr lang="en-US" altLang="zh-CN" dirty="0"/>
              <a:t>SR   -1.646898e-03   -3.736163e-03    2.282412e-03    2.432290e-03  0   -8.948052e-02 0 0 3 ;</a:t>
            </a:r>
          </a:p>
          <a:p>
            <a:r>
              <a:rPr lang="en-US" altLang="zh-CN" dirty="0"/>
              <a:t>SR    1.083791e-03    5.744163e-03   -1.107090e-03    3.497575e-03  0   -8.948052e-02 0 0 3 ;</a:t>
            </a:r>
          </a:p>
          <a:p>
            <a:r>
              <a:rPr lang="en-US" altLang="zh-CN" dirty="0"/>
              <a:t>SR   -1.163198e-03    1.926410e-03   -3.134772e-03   -1.096820e-03  0   -8.948052e-02 0 0 3 ;</a:t>
            </a:r>
          </a:p>
          <a:p>
            <a:r>
              <a:rPr lang="en-US" altLang="zh-CN" dirty="0"/>
              <a:t>SR    9.406855e-04    1.883541e-03    2.546062e-03   -4.344276e-03  0   -8.948052e-02 0 0 3 ;</a:t>
            </a:r>
          </a:p>
          <a:p>
            <a:r>
              <a:rPr lang="en-US" altLang="zh-CN" dirty="0"/>
              <a:t>SR    2.662362e-03   -1.701676e-03   -1.869405e-03    2.181651e-03  0   -8.948052e-02 0 0 3 ;</a:t>
            </a:r>
          </a:p>
          <a:p>
            <a:r>
              <a:rPr lang="en-US" altLang="zh-CN" dirty="0"/>
              <a:t>SR    3.065166e-03   -1.616974e-03   -9.468349e-04   -2.525352e-03  0   -8.948052e-02 0 0 3 ;</a:t>
            </a:r>
          </a:p>
          <a:p>
            <a:r>
              <a:rPr lang="en-US" altLang="zh-CN" dirty="0"/>
              <a:t>SR   -3.156167e-03    2.214393e-03    1.094970e-03   -3.161669e-04  0   -8.948052e-02 0 0 3 ;</a:t>
            </a:r>
          </a:p>
          <a:p>
            <a:r>
              <a:rPr lang="en-US" altLang="zh-CN" dirty="0"/>
              <a:t>SR    1.020362e-03    1.633063e-04    2.919131e-03    3.509140e-03  0   -8.948052e-02 0 0 3 ;</a:t>
            </a:r>
          </a:p>
          <a:p>
            <a:r>
              <a:rPr lang="en-US" altLang="zh-CN" dirty="0"/>
              <a:t>SR    2.063758e-04    1.634657e-04   -2.219695e-04    7.470038e-03  0   -8.948052e-02 0 0 3 ;</a:t>
            </a:r>
          </a:p>
          <a:p>
            <a:r>
              <a:rPr lang="en-US" altLang="zh-CN" dirty="0"/>
              <a:t>SR    9.520991e-04   -1.443530e-03   -3.269197e-03   -9.632292e-04  0   -8.948052e-02 0 0 3 ;</a:t>
            </a:r>
          </a:p>
          <a:p>
            <a:r>
              <a:rPr lang="en-US" altLang="zh-CN" dirty="0"/>
              <a:t>SR    5.209340e-04    3.861067e-03   -1.830833e-03   -4.970358e-03  0   -8.948052e-02 0 0 3 ;</a:t>
            </a:r>
          </a:p>
          <a:p>
            <a:r>
              <a:rPr lang="en-US" altLang="zh-CN" dirty="0"/>
              <a:t>SR   -2.576749e-03    1.306577e-03    1.875393e-03   -2.811546e-03  0   -8.948052e-02 0 0 3 ;</a:t>
            </a:r>
          </a:p>
          <a:p>
            <a:r>
              <a:rPr lang="en-US" altLang="zh-CN" dirty="0"/>
              <a:t>SR   -1.731294e-03   -8.380512e-04    2.913626e-03    1.674245e-03  0   -8.948052e-02 0 0 3 ;</a:t>
            </a:r>
          </a:p>
          <a:p>
            <a:r>
              <a:rPr lang="en-US" altLang="zh-CN" dirty="0"/>
              <a:t>SR    6.631625e-04   -2.313826e-03    3.197308e-03   -1.391206e-03  0   -8.948052e-02 0 0 3 ;</a:t>
            </a:r>
          </a:p>
          <a:p>
            <a:r>
              <a:rPr lang="en-US" altLang="zh-CN" dirty="0"/>
              <a:t>SR    3.795964e-04    3.751959e-03    1.358035e-03    5.748270e-03  0   -8.948052e-02 0 0 3 ;</a:t>
            </a:r>
          </a:p>
          <a:p>
            <a:r>
              <a:rPr lang="en-US" altLang="zh-CN" dirty="0"/>
              <a:t>SR    4.479082e-04    2.133207e-03    1.646823e-03   -6.190721e-03  0   -8.948052e-02 0 0 3 ;</a:t>
            </a:r>
          </a:p>
          <a:p>
            <a:r>
              <a:rPr lang="en-US" altLang="zh-CN" dirty="0"/>
              <a:t>SR    2.367898e-03   -1.329536e-04    2.381875e-03    2.105986e-03  0   -8.948052e-02 0 0 3 ;</a:t>
            </a:r>
          </a:p>
          <a:p>
            <a:r>
              <a:rPr lang="en-US" altLang="zh-CN" dirty="0"/>
              <a:t>SR    1.807060e-03   -1.941993e-03    1.737155e-03   -4.860798e-03  0   -8.948052e-02 0 0 3 ;</a:t>
            </a:r>
          </a:p>
          <a:p>
            <a:r>
              <a:rPr lang="en-US" altLang="zh-CN" dirty="0"/>
              <a:t>SR    4.024000e-04    4.059166e-03   -5.931863e-04    6.116690e-03  0   -8.948052e-02 0 0 3 ;</a:t>
            </a:r>
          </a:p>
          <a:p>
            <a:r>
              <a:rPr lang="en-US" altLang="zh-CN" dirty="0"/>
              <a:t>SR    1.111238e-03   -5.954752e-04    2.912782e-03   -3.356585e-03  0   -8.948052e-02 0 0 3 ;</a:t>
            </a:r>
          </a:p>
          <a:p>
            <a:r>
              <a:rPr lang="en-US" altLang="zh-CN" dirty="0"/>
              <a:t>SR    1.690034e-03   -1.885929e-03   -1.381728e-03    5.550801e-03  0   -8.948052e-02 0 0 3 ;</a:t>
            </a:r>
          </a:p>
          <a:p>
            <a:r>
              <a:rPr lang="en-US" altLang="zh-CN" dirty="0"/>
              <a:t>SR    8.441877e-04   -6.513273e-03   -3.964671e-04    3.135779e-03  0   -8.948052e-02 0 0 3 ;</a:t>
            </a:r>
          </a:p>
          <a:p>
            <a:r>
              <a:rPr lang="en-US" altLang="zh-CN" dirty="0"/>
              <a:t>SR    3.001116e-03    1.184590e-03   -9.821935e-04    3.009933e-03  0   -8.948052e-02 0 0 3 ;</a:t>
            </a:r>
          </a:p>
          <a:p>
            <a:r>
              <a:rPr lang="en-US" altLang="zh-CN" dirty="0"/>
              <a:t>SR    3.155991e-03    2.664388e-03    8.425939e-04   -3.937271e-04  0   -8.948052e-02 0 0 3 ;</a:t>
            </a:r>
          </a:p>
          <a:p>
            <a:r>
              <a:rPr lang="en-US" altLang="zh-CN" dirty="0"/>
              <a:t>SR   -2.117312e-03   -9.065461e-04   -1.023102e-03    5.480554e-03  0   -8.948052e-02 0 0 3 ;</a:t>
            </a:r>
          </a:p>
          <a:p>
            <a:r>
              <a:rPr lang="en-US" altLang="zh-CN" dirty="0"/>
              <a:t>SR    1.435117e-03    6.144814e-03    1.353836e-03   -7.860310e-04  0   -8.948052e-02 0 0 3 ;</a:t>
            </a:r>
          </a:p>
          <a:p>
            <a:r>
              <a:rPr lang="en-US" altLang="zh-CN" dirty="0"/>
              <a:t>SR   -2.434496e-03    2.962127e-03   -2.098470e-03   -2.013396e-04  0   -8.948052e-02 0 0 3 ;</a:t>
            </a:r>
          </a:p>
          <a:p>
            <a:r>
              <a:rPr lang="en-US" altLang="zh-CN" dirty="0"/>
              <a:t>SR    1.154911e-03   -2.595166e-03    2.815402e-03   -2.644482e-03  0   -8.948052e-02 0 0 3 ;</a:t>
            </a:r>
          </a:p>
          <a:p>
            <a:r>
              <a:rPr lang="en-US" altLang="zh-CN" dirty="0"/>
              <a:t>SR   -2.768905e-03    3.283194e-03    1.057361e-03    2.265402e-03  0   -8.948052e-02 0 0 3 ;</a:t>
            </a:r>
          </a:p>
          <a:p>
            <a:r>
              <a:rPr lang="en-US" altLang="zh-CN" dirty="0"/>
              <a:t>SR    2.988204e-03   -2.262334e-03    1.944765e-04   -3.155314e-03  0   -8.948052e-02 0 0 3 ;</a:t>
            </a:r>
          </a:p>
          <a:p>
            <a:r>
              <a:rPr lang="en-US" altLang="zh-CN" dirty="0"/>
              <a:t>SR    1.961423e-03    5.609646e-03    1.242224e-03   -1.745906e-04  0   -8.948052e-02 0 0 3 ;</a:t>
            </a:r>
          </a:p>
          <a:p>
            <a:r>
              <a:rPr lang="en-US" altLang="zh-CN" dirty="0"/>
              <a:t>SR    1.919360e-03    4.344879e-03    8.815323e-04    4.109458e-03  0   -8.948052e-02 0 0 3 ;</a:t>
            </a:r>
          </a:p>
          <a:p>
            <a:r>
              <a:rPr lang="en-US" altLang="zh-CN" dirty="0"/>
              <a:t>SR   -1.719521e-03   -4.223954e-03    1.881768e-03    2.927691e-03  0   -8.948052e-02 0 0 3 ;</a:t>
            </a:r>
          </a:p>
          <a:p>
            <a:r>
              <a:rPr lang="en-US" altLang="zh-CN" dirty="0"/>
              <a:t>SR    2.311332e-03   -3.514852e-03    1.879458e-03   -1.773419e-03  0   -8.948052e-02 0 0 3 ;</a:t>
            </a:r>
          </a:p>
          <a:p>
            <a:r>
              <a:rPr lang="en-US" altLang="zh-CN" dirty="0"/>
              <a:t>SR   -2.023800e-03    2.718457e-03   -2.142376e-03    2.996232e-03  0   -8.948052e-02 0 0 3 ;</a:t>
            </a:r>
          </a:p>
          <a:p>
            <a:r>
              <a:rPr lang="en-US" altLang="zh-CN" dirty="0"/>
              <a:t>SR    1.850002e-03    3.412287e-04    2.766348e-03    2.297414e-03  0   -8.948052e-02 0 0 3 ;</a:t>
            </a:r>
          </a:p>
          <a:p>
            <a:r>
              <a:rPr lang="en-US" altLang="zh-CN" dirty="0"/>
              <a:t>SR   -2.667314e-03    4.184373e-03    3.603078e-04    2.340084e-03  0   -8.948052e-02 0 0 3 ;</a:t>
            </a:r>
          </a:p>
          <a:p>
            <a:r>
              <a:rPr lang="en-US" altLang="zh-CN" dirty="0"/>
              <a:t>SR    2.387075e-03   -1.671120e-03   -2.412640e-03    7.511309e-04  0   -8.948052e-02 0 0 3 ;</a:t>
            </a:r>
          </a:p>
          <a:p>
            <a:r>
              <a:rPr lang="en-US" altLang="zh-CN" dirty="0"/>
              <a:t>SR   -1.875291e-03    1.069554e-03    3.923266e-04    6.184747e-03  0   -8.948052e-02 0 0 3 ;</a:t>
            </a:r>
          </a:p>
          <a:p>
            <a:r>
              <a:rPr lang="en-US" altLang="zh-CN" dirty="0"/>
              <a:t>SR    2.243432e-04   -3.309996e-03    3.132197e-03   -1.177615e-04  0   -8.948052e-02 0 0 3 ;</a:t>
            </a:r>
          </a:p>
          <a:p>
            <a:r>
              <a:rPr lang="en-US" altLang="zh-CN" dirty="0"/>
              <a:t>SR   -3.199146e-03   -1.720401e-03    9.684806e-04    1.409953e-03  0   -8.948052e-02 0 0 3 ;</a:t>
            </a:r>
          </a:p>
          <a:p>
            <a:r>
              <a:rPr lang="en-US" altLang="zh-CN" dirty="0"/>
              <a:t>SR    2.423563e-03    2.869587e-03    3.623128e-04    4.521264e-03  0   -8.948052e-02 0 0 3 ;</a:t>
            </a:r>
          </a:p>
          <a:p>
            <a:r>
              <a:rPr lang="en-US" altLang="zh-CN" dirty="0"/>
              <a:t>SR   -8.598703e-04    6.273642e-03    1.598975e-03    1.325245e-03  0   -8.948052e-02 0 0 3 ;</a:t>
            </a:r>
          </a:p>
          <a:p>
            <a:r>
              <a:rPr lang="en-US" altLang="zh-CN" dirty="0"/>
              <a:t>SR    2.287781e-03   -3.469751e-03    1.965195e-03    1.563264e-03  0   -8.948052e-02 0 0 3 ;</a:t>
            </a:r>
          </a:p>
          <a:p>
            <a:r>
              <a:rPr lang="en-US" altLang="zh-CN" dirty="0"/>
              <a:t>SR   -5.791991e-04    6.437346e-04    9.254944e-04    7.096625e-03  0   -8.948052e-02 0 0 3 ;</a:t>
            </a:r>
          </a:p>
          <a:p>
            <a:r>
              <a:rPr lang="en-US" altLang="zh-CN" dirty="0"/>
              <a:t>SR    2.632097e-03   -3.931264e-03   -1.374329e-03   -5.570003e-04  0   -8.948052e-02 0 0 3 ;</a:t>
            </a:r>
          </a:p>
          <a:p>
            <a:r>
              <a:rPr lang="en-US" altLang="zh-CN" dirty="0"/>
              <a:t>SR   -7.079450e-04    3.473120e-03    2.533387e-03    3.523553e-03  0   -8.948052e-02 0 0 3 ;</a:t>
            </a:r>
          </a:p>
          <a:p>
            <a:r>
              <a:rPr lang="en-US" altLang="zh-CN" dirty="0"/>
              <a:t>SR    9.589904e-04    1.248964e-03    2.062967e-03   -5.561031e-03  0   -8.948052e-02 0 0 3 ;</a:t>
            </a:r>
          </a:p>
          <a:p>
            <a:r>
              <a:rPr lang="en-US" altLang="zh-CN" dirty="0"/>
              <a:t>SR   -1.557947e-03   -5.788501e-03    8.551227e-04    2.870582e-03  0   -8.948052e-02 0 0 3 ;</a:t>
            </a:r>
          </a:p>
          <a:p>
            <a:r>
              <a:rPr lang="en-US" altLang="zh-CN" dirty="0"/>
              <a:t>SR    8.918773e-04    2.301498e-03    1.008875e-04    6.874141e-03  0   -8.948052e-02 0 0 3 ;</a:t>
            </a:r>
          </a:p>
          <a:p>
            <a:r>
              <a:rPr lang="en-US" altLang="zh-CN" dirty="0"/>
              <a:t>SR    2.905558e-03    1.726886e-03   -1.776665e-03   -8.960166e-05  0   -8.948052e-02 0 0 3 ;</a:t>
            </a:r>
          </a:p>
          <a:p>
            <a:r>
              <a:rPr lang="en-US" altLang="zh-CN" dirty="0"/>
              <a:t>SR    3.055082e-03    2.234411e-03    1.301568e-03    7.876847e-04  0   -8.948052e-02 0 0 3 ;</a:t>
            </a:r>
          </a:p>
          <a:p>
            <a:r>
              <a:rPr lang="en-US" altLang="zh-CN" dirty="0"/>
              <a:t>SR    5.762368e-04    6.099251e-03    1.696679e-03    2.075047e-03  0   -8.948052e-02 0 0 3 ;</a:t>
            </a:r>
          </a:p>
          <a:p>
            <a:r>
              <a:rPr lang="en-US" altLang="zh-CN" dirty="0"/>
              <a:t>SR    1.080935e-03   -7.297182e-04   -3.311338e-03   -5.484995e-05  0   -8.948052e-02 0 0 3 ;</a:t>
            </a:r>
          </a:p>
          <a:p>
            <a:r>
              <a:rPr lang="en-US" altLang="zh-CN" dirty="0"/>
              <a:t>SR   -1.748812e-03    2.672488e-03    2.561919e-03   -2.219503e-03  0   -8.948052e-02 0 0 3 ;</a:t>
            </a:r>
          </a:p>
          <a:p>
            <a:r>
              <a:rPr lang="en-US" altLang="zh-CN" dirty="0"/>
              <a:t>SR   -6.343343e-04    3.016126e-05    3.369271e-03   -1.508293e-03  0   -8.948052e-02 0 0 3 ;</a:t>
            </a:r>
          </a:p>
          <a:p>
            <a:r>
              <a:rPr lang="en-US" altLang="zh-CN" dirty="0"/>
              <a:t>SR    2.684481e-03    2.481479e-03    6.722305e-04    3.863475e-03  0   -8.948052e-02 0 0 3 ;</a:t>
            </a:r>
          </a:p>
          <a:p>
            <a:r>
              <a:rPr lang="en-US" altLang="zh-CN" dirty="0"/>
              <a:t>SR    1.911512e-03    2.148964e-03   -1.221711e-03   -5.291528e-03  0   -8.948052e-02 0 0 3 ;</a:t>
            </a:r>
          </a:p>
          <a:p>
            <a:r>
              <a:rPr lang="en-US" altLang="zh-CN" dirty="0"/>
              <a:t>SR   -3.430687e-04    5.238886e-03   -2.329844e-03    1.827117e-03  0   -8.948052e-02 0 0 3 ;</a:t>
            </a:r>
          </a:p>
          <a:p>
            <a:r>
              <a:rPr lang="en-US" altLang="zh-CN" dirty="0"/>
              <a:t>SR    3.315153e-03    1.370571e-03    7.093423e-04   -1.263211e-03  0   -8.948052e-02 0 0 3 ;</a:t>
            </a:r>
          </a:p>
          <a:p>
            <a:r>
              <a:rPr lang="en-US" altLang="zh-CN" dirty="0"/>
              <a:t>SR   -2.891103e-03    1.812867e-03    1.701146e-03    1.137735e-03  0   -8.948052e-02 0 0 3 ;</a:t>
            </a:r>
          </a:p>
          <a:p>
            <a:r>
              <a:rPr lang="en-US" altLang="zh-CN" dirty="0"/>
              <a:t>SR    1.600985e-03   -2.359327e-03   -2.827341e-03   -1.485773e-03  0   -8.948052e-02 0 0 3 ;</a:t>
            </a:r>
          </a:p>
          <a:p>
            <a:r>
              <a:rPr lang="en-US" altLang="zh-CN" dirty="0"/>
              <a:t>SR    1.452506e-03    3.084734e-03    2.780789e-03   -1.240558e-03  0   -8.948052e-02 0 0 3 ;</a:t>
            </a:r>
          </a:p>
          <a:p>
            <a:r>
              <a:rPr lang="en-US" altLang="zh-CN" dirty="0"/>
              <a:t>SR    1.501700e-03    2.385312e-04    2.312446e-03   -4.613417e-03  0   -8.948052e-02 0 0 3 ;</a:t>
            </a:r>
          </a:p>
          <a:p>
            <a:r>
              <a:rPr lang="en-US" altLang="zh-CN" dirty="0"/>
              <a:t>SR    2.047946e-03    9.286216e-04   -1.854178e-03    4.510264e-03  0   -8.948052e-02 0 0 3 ;</a:t>
            </a:r>
          </a:p>
          <a:p>
            <a:r>
              <a:rPr lang="en-US" altLang="zh-CN" dirty="0"/>
              <a:t>SR    2.684843e-03   -4.221397e-03    4.872565e-04   -2.059105e-03  0   -8.948052e-02 0 0 3 ;</a:t>
            </a:r>
          </a:p>
          <a:p>
            <a:r>
              <a:rPr lang="en-US" altLang="zh-CN" dirty="0"/>
              <a:t>SR   -1.412250e-03    3.704445e-03   -2.593947e-03    1.572400e-03  0   -8.948052e-02 0 0 3 ;</a:t>
            </a:r>
          </a:p>
          <a:p>
            <a:r>
              <a:rPr lang="en-US" altLang="zh-CN" dirty="0"/>
              <a:t>SR   -1.002751e-03    5.986438e-03    1.004565e-03    3.340894e-03  0   -8.948052e-02 0 0 3 ;</a:t>
            </a:r>
          </a:p>
          <a:p>
            <a:r>
              <a:rPr lang="en-US" altLang="zh-CN" dirty="0"/>
              <a:t>SR    1.325174e-03    3.936221e-03    2.128181e-03    3.448965e-03  0   -8.948052e-02 0 0 3 ;</a:t>
            </a:r>
          </a:p>
          <a:p>
            <a:r>
              <a:rPr lang="en-US" altLang="zh-CN" dirty="0"/>
              <a:t>SR    2.442814e-03   -1.125114e-03    1.072214e-03    4.722720e-03  0   -8.948052e-02 0 0 3 ;</a:t>
            </a:r>
          </a:p>
          <a:p>
            <a:r>
              <a:rPr lang="en-US" altLang="zh-CN" dirty="0"/>
              <a:t>SR    2.522472e-03    4.440001e-03    6.766055e-04   -2.284084e-03  0   -8.948052e-02 0 0 3 ;</a:t>
            </a:r>
          </a:p>
          <a:p>
            <a:r>
              <a:rPr lang="en-US" altLang="zh-CN" dirty="0"/>
              <a:t>SR   -4.562612e-05   -6.446081e-04    6.787340e-04    7.328680e-03  0   -8.948052e-02 0 0 3 ;</a:t>
            </a:r>
          </a:p>
          <a:p>
            <a:r>
              <a:rPr lang="en-US" altLang="zh-CN" dirty="0"/>
              <a:t>SR   -2.351881e-03   -2.368452e-03   -1.387807e-03    4.049380e-03  0   -8.948052e-02 0 0 3 ;</a:t>
            </a:r>
          </a:p>
          <a:p>
            <a:r>
              <a:rPr lang="en-US" altLang="zh-CN" dirty="0"/>
              <a:t>SR    2.591860e-03   -3.125244e-03   -6.514106e-04    3.699679e-03  0   -8.948052e-02 0 0 3 ;</a:t>
            </a:r>
          </a:p>
          <a:p>
            <a:r>
              <a:rPr lang="en-US" altLang="zh-CN" dirty="0"/>
              <a:t>SR    3.140282e-03    3.276728e-03   -1.694658e-04    3.152547e-04  0   -8.948052e-02 0 0 3 ;</a:t>
            </a:r>
          </a:p>
          <a:p>
            <a:r>
              <a:rPr lang="en-US" altLang="zh-CN" dirty="0"/>
              <a:t>SR    8.022828e-04    3.999134e-03    2.832525e-03    6.783363e-04  0   -8.948052e-02 0 0 3 ;</a:t>
            </a:r>
          </a:p>
          <a:p>
            <a:r>
              <a:rPr lang="en-US" altLang="zh-CN" dirty="0"/>
              <a:t>SR    7.790849e-04    4.466749e-03   -2.529895e-03    2.030167e-03  0   -8.948052e-02 0 0 3 ;</a:t>
            </a:r>
          </a:p>
          <a:p>
            <a:r>
              <a:rPr lang="en-US" altLang="zh-CN" dirty="0"/>
              <a:t>SR    9.804586e-04    2.232467e-03    1.064372e-03    6.453675e-03  0   -8.948052e-02 0 0 3 ;</a:t>
            </a:r>
          </a:p>
          <a:p>
            <a:r>
              <a:rPr lang="en-US" altLang="zh-CN" dirty="0"/>
              <a:t>SR    2.837125e-03    1.803547e-03   -1.220933e-04   -3.995971e-03  0   -8.948052e-02 0 0 3 ;</a:t>
            </a:r>
          </a:p>
          <a:p>
            <a:r>
              <a:rPr lang="en-US" altLang="zh-CN" dirty="0"/>
              <a:t>SR   -1.344070e-03   -2.202265e-03    3.060985e-03    2.845203e-04  0   -8.948052e-02 0 0 3 ;</a:t>
            </a:r>
          </a:p>
          <a:p>
            <a:r>
              <a:rPr lang="en-US" altLang="zh-CN" dirty="0"/>
              <a:t>SR   -1.732883e-03   -1.122330e-03    2.781093e-03    2.384567e-03  0   -8.948052e-02 0 0 3 ;</a:t>
            </a:r>
          </a:p>
          <a:p>
            <a:r>
              <a:rPr lang="en-US" altLang="zh-CN" dirty="0"/>
              <a:t>SR    2.588630e-03    3.072406e-03   -1.734931e-03   -1.489642e-03  0   -8.948052e-02 0 0 3 ;</a:t>
            </a:r>
          </a:p>
          <a:p>
            <a:r>
              <a:rPr lang="en-US" altLang="zh-CN" dirty="0"/>
              <a:t>SR    2.728880e-03    2.820162e-03    5.480571e-04   -3.566935e-03  0   -8.948052e-02 0 0 3 ;</a:t>
            </a:r>
          </a:p>
          <a:p>
            <a:r>
              <a:rPr lang="en-US" altLang="zh-CN" dirty="0"/>
              <a:t>SR    6.198603e-04    5.462984e-03    1.076613e-03    4.395351e-03  0   -8.948052e-02 0 0 3 ;</a:t>
            </a:r>
          </a:p>
          <a:p>
            <a:r>
              <a:rPr lang="en-US" altLang="zh-CN" dirty="0"/>
              <a:t>SR   -2.567145e-04   -9.349324e-04   -2.910042e-03    4.023435e-03  0   -8.948052e-02 0 0 3 ;</a:t>
            </a:r>
          </a:p>
          <a:p>
            <a:r>
              <a:rPr lang="en-US" altLang="zh-CN" dirty="0"/>
              <a:t>SR    8.985983e-04   -2.616699e-04   -3.341595e-03   -1.095485e-03  0   -8.948052e-02 0 0 3 ;</a:t>
            </a:r>
          </a:p>
          <a:p>
            <a:r>
              <a:rPr lang="en-US" altLang="zh-CN" dirty="0"/>
              <a:t>SR    2.226617e-03    2.048645e-03   -2.506851e-03    6.565496e-04  0   -8.948052e-02 0 0 3 ;</a:t>
            </a:r>
          </a:p>
          <a:p>
            <a:r>
              <a:rPr lang="en-US" altLang="zh-CN" dirty="0"/>
              <a:t>SR   -2.987784e-04    5.803471e-03    2.195248e-03   -1.767206e-04  0   -8.948052e-02 0 0 3 ;</a:t>
            </a:r>
          </a:p>
          <a:p>
            <a:r>
              <a:rPr lang="en-US" altLang="zh-CN" dirty="0"/>
              <a:t>SR    9.069368e-04   -5.192446e-03   -2.265456e-03    1.394606e-03  0   -8.948052e-02 0 0 3 ;</a:t>
            </a:r>
          </a:p>
          <a:p>
            <a:r>
              <a:rPr lang="en-US" altLang="zh-CN" dirty="0"/>
              <a:t>SR    1.119638e-03   -5.029964e-03    2.205293e-03   -1.691632e-03  0   -8.948052e-02 0 0 3 ;</a:t>
            </a:r>
          </a:p>
          <a:p>
            <a:r>
              <a:rPr lang="en-US" altLang="zh-CN" dirty="0"/>
              <a:t>SR   -1.877872e-03    4.918234e-03    1.839202e-03    5.793661e-04  0   -8.948052e-02 0 0 3 ;</a:t>
            </a:r>
          </a:p>
          <a:p>
            <a:r>
              <a:rPr lang="en-US" altLang="zh-CN" dirty="0"/>
              <a:t>SR   -3.291159e-03   -1.010744e-04    9.334985e-04   -1.581406e-03  0   -8.948052e-02 0 0 3 ;</a:t>
            </a:r>
          </a:p>
          <a:p>
            <a:r>
              <a:rPr lang="en-US" altLang="zh-CN" dirty="0"/>
              <a:t>SR    2.086019e-03   -3.108912e-03   -1.637267e-03    3.780782e-03  0   -8.948052e-02 0 0 3 ;</a:t>
            </a:r>
          </a:p>
          <a:p>
            <a:r>
              <a:rPr lang="en-US" altLang="zh-CN" dirty="0"/>
              <a:t>SR    3.183213e-03    2.513960e-03    7.320258e-04   -9.700702e-04  0   -8.948052e-02 0 0 3 ;</a:t>
            </a:r>
          </a:p>
          <a:p>
            <a:r>
              <a:rPr lang="en-US" altLang="zh-CN" dirty="0"/>
              <a:t>SR   -1.113524e-03    2.407392e-03    1.075351e-03    6.281001e-03  0   -8.948052e-02 0 0 3 ;</a:t>
            </a:r>
          </a:p>
          <a:p>
            <a:r>
              <a:rPr lang="en-US" altLang="zh-CN" dirty="0"/>
              <a:t>SR    2.508061e-03   -2.445779e-03    1.052055e-03   -4.037508e-03  0   -8.948052e-02 0 0 3 ;</a:t>
            </a:r>
          </a:p>
          <a:p>
            <a:r>
              <a:rPr lang="en-US" altLang="zh-CN" dirty="0"/>
              <a:t>SR   -1.054454e-03    1.570821e-03    3.069349e-03    2.327604e-03  0   -8.948052e-02 0 0 3 ;</a:t>
            </a:r>
          </a:p>
          <a:p>
            <a:r>
              <a:rPr lang="en-US" altLang="zh-CN" dirty="0"/>
              <a:t>SR    1.564541e-03    1.711231e-03   -2.292914e-03    4.235620e-03  0   -8.948052e-02 0 0 3 ;</a:t>
            </a:r>
          </a:p>
          <a:p>
            <a:r>
              <a:rPr lang="en-US" altLang="zh-CN" dirty="0"/>
              <a:t>SR   -2.005870e-03    9.156614e-04    2.148706e-03   -3.966865e-03  0   -8.948052e-02 0 0 3 ;</a:t>
            </a:r>
          </a:p>
          <a:p>
            <a:r>
              <a:rPr lang="en-US" altLang="zh-CN" dirty="0"/>
              <a:t>SR    1.717913e-03    3.142673e-03    1.898169e-03   -4.034534e-03  0   -8.948052e-02 0 0 3 ;</a:t>
            </a:r>
          </a:p>
          <a:p>
            <a:r>
              <a:rPr lang="en-US" altLang="zh-CN" dirty="0"/>
              <a:t>SR   -1.557479e-03   -3.109766e-03    2.470010e-03    2.725103e-03  0   -8.948052e-02 0 0 3 ;</a:t>
            </a:r>
          </a:p>
          <a:p>
            <a:r>
              <a:rPr lang="en-US" altLang="zh-CN" dirty="0"/>
              <a:t>SR    3.071737e-03   -3.263902e-03   -6.755717e-04    4.179125e-04  0   -8.948052e-02 0 0 3 ;</a:t>
            </a:r>
          </a:p>
          <a:p>
            <a:r>
              <a:rPr lang="en-US" altLang="zh-CN" dirty="0"/>
              <a:t>SR    7.596499e-05    2.545450e-03   -3.278975e-03   -6.117590e-04  0   -8.948052e-02 0 0 3 ;</a:t>
            </a:r>
          </a:p>
          <a:p>
            <a:r>
              <a:rPr lang="en-US" altLang="zh-CN" dirty="0"/>
              <a:t>SR   -2.860345e-03   -3.000208e-03    1.391891e-03    8.855854e-04  0   -8.948052e-02 0 0 3 ;</a:t>
            </a:r>
          </a:p>
          <a:p>
            <a:r>
              <a:rPr lang="en-US" altLang="zh-CN" dirty="0"/>
              <a:t>SR   -2.086158e-03   -1.698219e-03   -2.493103e-03    2.200293e-03  0   -8.948052e-02 0 0 3 ;</a:t>
            </a:r>
          </a:p>
          <a:p>
            <a:r>
              <a:rPr lang="en-US" altLang="zh-CN" dirty="0"/>
              <a:t>SR    1.724113e-03   -4.346889e-03    2.108175e-03   -1.815777e-03  0   -8.948052e-02 0 0 3 ;</a:t>
            </a:r>
          </a:p>
          <a:p>
            <a:r>
              <a:rPr lang="en-US" altLang="zh-CN" dirty="0"/>
              <a:t>SR   -2.216630e-03    3.860328e-03    1.418404e-03    3.089972e-03  0   -8.948052e-02 0 0 3 ;</a:t>
            </a:r>
          </a:p>
          <a:p>
            <a:r>
              <a:rPr lang="en-US" altLang="zh-CN" dirty="0"/>
              <a:t>SR   -1.480703e-03    1.949036e-03    1.193984e-03   -5.986455e-03  0   -8.948052e-02 0 0 3 ;</a:t>
            </a:r>
          </a:p>
          <a:p>
            <a:r>
              <a:rPr lang="en-US" altLang="zh-CN" dirty="0"/>
              <a:t>SR   -2.320811e-03    4.226764e-04   -1.751808e-03    4.152997e-03  0   -8.948052e-02 0 0 3 ;</a:t>
            </a:r>
          </a:p>
          <a:p>
            <a:r>
              <a:rPr lang="en-US" altLang="zh-CN" dirty="0"/>
              <a:t>SR    1.696760e-03    5.758327e-04    2.948596e-03   -1.666168e-03  0   -8.948052e-02 0 0 3 ;</a:t>
            </a:r>
          </a:p>
          <a:p>
            <a:r>
              <a:rPr lang="en-US" altLang="zh-CN" dirty="0"/>
              <a:t>SR    1.846077e-03    5.121790e-03    1.180735e-03    2.822525e-03  0   -8.948052e-02 0 0 3 ;</a:t>
            </a:r>
          </a:p>
          <a:p>
            <a:r>
              <a:rPr lang="en-US" altLang="zh-CN" dirty="0"/>
              <a:t>SR    2.878329e-03   -2.635671e-03    1.408945e-03    1.464757e-03  0   -8.948052e-02 0 0 3 ;</a:t>
            </a:r>
          </a:p>
          <a:p>
            <a:r>
              <a:rPr lang="en-US" altLang="zh-CN" dirty="0"/>
              <a:t>SR    5.583891e-04    1.318819e-03    2.702097e-03    4.421820e-03  0   -8.948052e-02 0 0 3 ;</a:t>
            </a:r>
          </a:p>
          <a:p>
            <a:r>
              <a:rPr lang="en-US" altLang="zh-CN" dirty="0"/>
              <a:t>SR    1.861772e-03   -5.902387e-03   -1.093395e-03   -7.758262e-05  0   -8.948052e-02 0 0 3 ;</a:t>
            </a:r>
          </a:p>
          <a:p>
            <a:endParaRPr lang="en-US" altLang="zh-CN" dirty="0"/>
          </a:p>
          <a:p>
            <a:r>
              <a:rPr lang="en-US" altLang="zh-CN" dirty="0"/>
              <a:t>ELSEIF I=2 ;</a:t>
            </a:r>
          </a:p>
          <a:p>
            <a:r>
              <a:rPr lang="en-US" altLang="zh-CN" dirty="0"/>
              <a:t>NEW_HUST ;</a:t>
            </a:r>
          </a:p>
          <a:p>
            <a:r>
              <a:rPr lang="en-US" altLang="zh-CN" dirty="0"/>
              <a:t>SR    2.474558e-03    1.439016e-03   -2.369176e-03   -5.361411e-04  0   -8.948052e-02 0 0 3 ;</a:t>
            </a:r>
          </a:p>
          <a:p>
            <a:r>
              <a:rPr lang="en-US" altLang="zh-CN" dirty="0"/>
              <a:t>SR    3.669210e-04   -2.299628e-03    1.635912e-03    6.168857e-03  0   -8.948052e-02 0 0 3 ;</a:t>
            </a:r>
          </a:p>
          <a:p>
            <a:r>
              <a:rPr lang="en-US" altLang="zh-CN" dirty="0"/>
              <a:t>SR    1.871812e-03    7.114857e-04   -2.769387e-03    2.106738e-03  0   -8.948052e-02 0 0 3 ;</a:t>
            </a:r>
          </a:p>
          <a:p>
            <a:r>
              <a:rPr lang="en-US" altLang="zh-CN" dirty="0"/>
              <a:t>SR    3.323903e-03    1.513322e-03   -7.047391e-04   -9.732161e-04  0   -8.948052e-02 0 0 3 ;</a:t>
            </a:r>
          </a:p>
          <a:p>
            <a:r>
              <a:rPr lang="en-US" altLang="zh-CN" dirty="0"/>
              <a:t>SR    3.317864e-03    2.297517e-03    2.791119e-04    2.563817e-04  0   -8.948052e-02 0 0 3 ;</a:t>
            </a:r>
          </a:p>
          <a:p>
            <a:r>
              <a:rPr lang="en-US" altLang="zh-CN" dirty="0"/>
              <a:t>SR   -1.328836e-03   -4.845109e-03    1.519903e-03    3.749534e-03  0   -8.948052e-02 0 0 3 ;</a:t>
            </a:r>
          </a:p>
          <a:p>
            <a:r>
              <a:rPr lang="en-US" altLang="zh-CN" dirty="0"/>
              <a:t>SR    1.762793e-03    1.203383e-03   -2.285496e-03    4.067872e-03  0   -8.948052e-02 0 0 3 ;</a:t>
            </a:r>
          </a:p>
          <a:p>
            <a:r>
              <a:rPr lang="en-US" altLang="zh-CN" dirty="0"/>
              <a:t>SR    1.549934e-03   -4.921397e-03   -2.029334e-03   -1.445274e-03  0   -8.948052e-02 0 0 3 ;</a:t>
            </a:r>
          </a:p>
          <a:p>
            <a:r>
              <a:rPr lang="en-US" altLang="zh-CN" dirty="0"/>
              <a:t>SR    5.098623e-04    5.226467e-03   -2.379923e-03   -1.316066e-03  0   -8.948052e-02 0 0 3 ;</a:t>
            </a:r>
          </a:p>
          <a:p>
            <a:r>
              <a:rPr lang="en-US" altLang="zh-CN" dirty="0"/>
              <a:t>SR   -2.388387e-03   -2.306652e-03    1.863929e-03    2.963545e-03  0   -8.948052e-02 0 0 3 ;</a:t>
            </a:r>
          </a:p>
          <a:p>
            <a:r>
              <a:rPr lang="en-US" altLang="zh-CN" dirty="0"/>
              <a:t>SR    1.276370e-03    1.198256e-03   -3.044302e-03    2.185734e-03  0   -8.948052e-02 0 0 3 ;</a:t>
            </a:r>
          </a:p>
          <a:p>
            <a:r>
              <a:rPr lang="en-US" altLang="zh-CN" dirty="0"/>
              <a:t>SR    1.306481e-03    2.855404e-03   -1.961777e-03   -4.752569e-03  0   -8.948052e-02 0 0 3 ;</a:t>
            </a:r>
          </a:p>
          <a:p>
            <a:r>
              <a:rPr lang="en-US" altLang="zh-CN" dirty="0"/>
              <a:t>SR    2.104969e-03    1.498528e-03   -2.543649e-03    1.987110e-03  0   -8.948052e-02 0 0 3 ;</a:t>
            </a:r>
          </a:p>
          <a:p>
            <a:r>
              <a:rPr lang="en-US" altLang="zh-CN" dirty="0"/>
              <a:t>SR    2.080141e-03   -1.882854e-03    1.064840e-03    5.256371e-03  0   -8.948052e-02 0 0 3 ;</a:t>
            </a:r>
          </a:p>
          <a:p>
            <a:r>
              <a:rPr lang="en-US" altLang="zh-CN" dirty="0"/>
              <a:t>SR   -1.562946e-04   -4.255920e-03   -2.559429e-03    2.818749e-03  0   -8.948052e-02 0 0 3 ;</a:t>
            </a:r>
          </a:p>
          <a:p>
            <a:r>
              <a:rPr lang="en-US" altLang="zh-CN" dirty="0"/>
              <a:t>SR    1.495476e-03   -2.684207e-03    1.399547e-03   -5.457239e-03  0   -8.948052e-02 0 0 3 ;</a:t>
            </a:r>
          </a:p>
          <a:p>
            <a:r>
              <a:rPr lang="en-US" altLang="zh-CN" dirty="0"/>
              <a:t>SR    2.922774e-03    2.807882e-03   -1.207153e-03   -1.564684e-03  0   -8.948052e-02 0 0 3 ;</a:t>
            </a:r>
          </a:p>
          <a:p>
            <a:r>
              <a:rPr lang="en-US" altLang="zh-CN" dirty="0"/>
              <a:t>SR   -1.179135e-03    5.487619e-03    1.275352e-03    3.504711e-03  0   -8.948052e-02 0 0 3 ;</a:t>
            </a:r>
          </a:p>
          <a:p>
            <a:r>
              <a:rPr lang="en-US" altLang="zh-CN" dirty="0"/>
              <a:t>SR    2.423934e-03    8.358599e-04    2.004672e-03    3.181027e-03  0   -8.948052e-02 0 0 3 ;</a:t>
            </a:r>
          </a:p>
          <a:p>
            <a:r>
              <a:rPr lang="en-US" altLang="zh-CN" dirty="0"/>
              <a:t>SR    2.431498e-03    4.603603e-03   -9.802783e-04   -1.869910e-03  0   -8.948052e-02 0 0 3 ;</a:t>
            </a:r>
          </a:p>
          <a:p>
            <a:r>
              <a:rPr lang="en-US" altLang="zh-CN" dirty="0"/>
              <a:t>SR   -1.068719e-04    6.462848e-03   -9.678385e-04   -3.182441e-03  0   -8.948052e-02 0 0 3 ;</a:t>
            </a:r>
          </a:p>
          <a:p>
            <a:r>
              <a:rPr lang="en-US" altLang="zh-CN" dirty="0"/>
              <a:t>SR   -3.527433e-04   -2.353365e-04    2.552545e-03    5.070032e-03  0   -8.948052e-02 0 0 3 ;</a:t>
            </a:r>
          </a:p>
          <a:p>
            <a:r>
              <a:rPr lang="en-US" altLang="zh-CN" dirty="0"/>
              <a:t>SR    6.564029e-04    4.519405e-03   -2.422012e-03    2.628719e-03  0   -8.948052e-02 0 0 3 ;</a:t>
            </a:r>
          </a:p>
          <a:p>
            <a:r>
              <a:rPr lang="en-US" altLang="zh-CN" dirty="0"/>
              <a:t>SR    1.083838e-03    2.705839e-03    2.613992e-03    3.486916e-03  0   -8.948052e-02 0 0 3 ;</a:t>
            </a:r>
          </a:p>
          <a:p>
            <a:r>
              <a:rPr lang="en-US" altLang="zh-CN" dirty="0"/>
              <a:t>SR    8.302421e-04    4.058310e-03   -2.003835e-03    4.263461e-03  0   -8.948052e-02 0 0 3 ;</a:t>
            </a:r>
          </a:p>
          <a:p>
            <a:r>
              <a:rPr lang="en-US" altLang="zh-CN" dirty="0"/>
              <a:t>SR   -1.042999e-03   -1.306877e-03    2.255440e-03   -5.117434e-03  0   -8.948052e-02 0 0 3 ;</a:t>
            </a:r>
          </a:p>
          <a:p>
            <a:r>
              <a:rPr lang="en-US" altLang="zh-CN" dirty="0"/>
              <a:t>SR   -2.531484e-03    1.265754e-03    2.004543e-03    2.602038e-03  0   -8.948052e-02 0 0 3 ;</a:t>
            </a:r>
          </a:p>
          <a:p>
            <a:r>
              <a:rPr lang="en-US" altLang="zh-CN" dirty="0"/>
              <a:t>SR    1.111640e-03    3.645148e-03    2.828999e-03    7.341697e-04  0   -8.948052e-02 0 0 3 ;</a:t>
            </a:r>
          </a:p>
          <a:p>
            <a:r>
              <a:rPr lang="en-US" altLang="zh-CN" dirty="0"/>
              <a:t>SR   -4.495881e-04    2.574192e-03    3.233378e-03   -8.300418e-04  0   -8.948052e-02 0 0 3 ;</a:t>
            </a:r>
          </a:p>
          <a:p>
            <a:r>
              <a:rPr lang="en-US" altLang="zh-CN" dirty="0"/>
              <a:t>SR    3.144575e-03   -9.778600e-04    1.131720e-03    2.001725e-03  0   -8.948052e-02 0 0 3 ;</a:t>
            </a:r>
          </a:p>
          <a:p>
            <a:r>
              <a:rPr lang="en-US" altLang="zh-CN" dirty="0"/>
              <a:t>SR    2.784586e-03   -3.743807e-04    1.554422e-03    3.067603e-03  0   -8.948052e-02 0 0 3 ;</a:t>
            </a:r>
          </a:p>
          <a:p>
            <a:r>
              <a:rPr lang="en-US" altLang="zh-CN" dirty="0"/>
              <a:t>SR    3.141204e-03   -5.137736e-04   -1.483503e-03    7.563245e-04  0   -8.948052e-02 0 0 3 ;</a:t>
            </a:r>
          </a:p>
          <a:p>
            <a:r>
              <a:rPr lang="en-US" altLang="zh-CN" dirty="0"/>
              <a:t>SR    2.404531e-03    3.303627e-03    1.434802e-03    3.055176e-03  0   -8.948052e-02 0 0 3 ;</a:t>
            </a:r>
          </a:p>
          <a:p>
            <a:r>
              <a:rPr lang="en-US" altLang="zh-CN" dirty="0"/>
              <a:t>SR   -2.428986e-03   -3.929600e-03    1.382253e-03   -2.223343e-03  0   -8.948052e-02 0 0 3 ;</a:t>
            </a:r>
          </a:p>
          <a:p>
            <a:r>
              <a:rPr lang="en-US" altLang="zh-CN" dirty="0"/>
              <a:t>SR    3.151596e-03    1.172089e-03   -2.592175e-04    2.993157e-03  0   -8.948052e-02 0 0 3 ;</a:t>
            </a:r>
          </a:p>
          <a:p>
            <a:r>
              <a:rPr lang="en-US" altLang="zh-CN" dirty="0"/>
              <a:t>SR    2.833723e-03   -2.794582e-03    1.120146e-03    2.409655e-03  0   -8.948052e-02 0 0 3 ;</a:t>
            </a:r>
          </a:p>
          <a:p>
            <a:r>
              <a:rPr lang="en-US" altLang="zh-CN" dirty="0"/>
              <a:t>SR   -1.581291e-03    5.814001e-03    1.323984e-03   -1.707750e-03  0   -8.948052e-02 0 0 3 ;</a:t>
            </a:r>
          </a:p>
          <a:p>
            <a:r>
              <a:rPr lang="en-US" altLang="zh-CN" dirty="0"/>
              <a:t>SR    8.478661e-04   -4.150665e-04    3.195727e-03    2.425248e-03  0   -8.948052e-02 0 0 3 ;</a:t>
            </a:r>
          </a:p>
          <a:p>
            <a:r>
              <a:rPr lang="en-US" altLang="zh-CN" dirty="0"/>
              <a:t>SR   -3.269557e-04    1.589534e-03   -2.793902e-03    4.170030e-03  0   -8.948052e-02 0 0 3 ;</a:t>
            </a:r>
          </a:p>
          <a:p>
            <a:r>
              <a:rPr lang="en-US" altLang="zh-CN" dirty="0"/>
              <a:t>SR    1.563789e-03    2.926436e-03    2.701188e-03    1.718423e-03  0   -8.948052e-02 0 0 3 ;</a:t>
            </a:r>
          </a:p>
          <a:p>
            <a:r>
              <a:rPr lang="en-US" altLang="zh-CN" dirty="0"/>
              <a:t>SR   -1.294759e-03    4.313095e-03   -2.541063e-03    5.476826e-04  0   -8.948052e-02 0 0 3 ;</a:t>
            </a:r>
          </a:p>
          <a:p>
            <a:r>
              <a:rPr lang="en-US" altLang="zh-CN" dirty="0"/>
              <a:t>SR   -2.281497e-03   -4.488548e-03    1.459336e-03    1.556380e-03  0   -8.948052e-02 0 0 3 ;</a:t>
            </a:r>
          </a:p>
          <a:p>
            <a:r>
              <a:rPr lang="en-US" altLang="zh-CN" dirty="0"/>
              <a:t>SR   -3.955308e-04   -3.513758e-03   -4.941115e-05    6.570687e-03  0   -8.948052e-02 0 0 3 ;</a:t>
            </a:r>
          </a:p>
          <a:p>
            <a:r>
              <a:rPr lang="en-US" altLang="zh-CN" dirty="0"/>
              <a:t>SR    3.407186e-03   -1.075539e-03    3.053705e-04    1.165664e-03  0   -8.948052e-02 0 0 3 ;</a:t>
            </a:r>
          </a:p>
          <a:p>
            <a:r>
              <a:rPr lang="en-US" altLang="zh-CN" dirty="0"/>
              <a:t>SR    4.725930e-04    2.901040e-03   -2.934026e-03   -2.698063e-03  0   -8.948052e-02 0 0 3 ;</a:t>
            </a:r>
          </a:p>
          <a:p>
            <a:r>
              <a:rPr lang="en-US" altLang="zh-CN" dirty="0"/>
              <a:t>SR    6.431767e-05   -1.023187e-03    3.446532e-03    7.997410e-04  0   -8.948052e-02 0 0 3 ;</a:t>
            </a:r>
          </a:p>
          <a:p>
            <a:r>
              <a:rPr lang="en-US" altLang="zh-CN" dirty="0"/>
              <a:t>SR    1.092624e-03   -1.238743e-03    3.000665e-03    2.808702e-03  0   -8.948052e-02 0 0 3 ;</a:t>
            </a:r>
          </a:p>
          <a:p>
            <a:r>
              <a:rPr lang="en-US" altLang="zh-CN" dirty="0"/>
              <a:t>SR    1.142093e-03   -5.530920e-04    7.611086e-05   -7.065975e-03  0   -8.948052e-02 0 0 3 ;</a:t>
            </a:r>
          </a:p>
          <a:p>
            <a:r>
              <a:rPr lang="en-US" altLang="zh-CN" dirty="0"/>
              <a:t>SR   -2.496296e-04    5.140717e-03    1.797064e-03   -3.835080e-03  0   -8.948052e-02 0 0 3 ;</a:t>
            </a:r>
          </a:p>
          <a:p>
            <a:r>
              <a:rPr lang="en-US" altLang="zh-CN" dirty="0"/>
              <a:t>SR    1.256579e-03   -1.066423e-03    3.187188e-03    1.103464e-03  0   -8.948052e-02 0 0 3 ;</a:t>
            </a:r>
          </a:p>
          <a:p>
            <a:r>
              <a:rPr lang="en-US" altLang="zh-CN" dirty="0"/>
              <a:t>SR   -4.595889e-04   -1.248859e-03    3.396597e-03    8.631485e-04  0   -8.948052e-02 0 0 3 ;</a:t>
            </a:r>
          </a:p>
          <a:p>
            <a:r>
              <a:rPr lang="en-US" altLang="zh-CN" dirty="0"/>
              <a:t>SR    1.125306e-03   -3.362265e-03    2.501128e-03   -3.225771e-03  0   -8.948052e-02 0 0 3 ;</a:t>
            </a:r>
          </a:p>
          <a:p>
            <a:r>
              <a:rPr lang="en-US" altLang="zh-CN" dirty="0"/>
              <a:t>SR   -2.236123e-03    3.925215e-03    8.439620e-04    3.822530e-03  0   -8.948052e-02 0 0 3 ;</a:t>
            </a:r>
          </a:p>
          <a:p>
            <a:r>
              <a:rPr lang="en-US" altLang="zh-CN" dirty="0"/>
              <a:t>SR   -1.663165e-03    1.849472e-04    2.677400e-03    3.255423e-03  0   -8.948052e-02 0 0 3 ;</a:t>
            </a:r>
          </a:p>
          <a:p>
            <a:r>
              <a:rPr lang="en-US" altLang="zh-CN" dirty="0"/>
              <a:t>SR    1.157008e-03    3.372539e-03    2.607272e-03    2.741228e-03  0   -8.948052e-02 0 0 3 ;</a:t>
            </a:r>
          </a:p>
          <a:p>
            <a:r>
              <a:rPr lang="en-US" altLang="zh-CN" dirty="0"/>
              <a:t>SR    2.956511e-03    1.184798e-03   -5.531212e-04    3.647516e-03  0   -8.948052e-02 0 0 3 ;</a:t>
            </a:r>
          </a:p>
          <a:p>
            <a:r>
              <a:rPr lang="en-US" altLang="zh-CN" dirty="0"/>
              <a:t>SR   -6.870957e-04    5.522452e-03   -1.993203e-03   -2.311278e-03  0   -8.948052e-02 0 0 3 ;</a:t>
            </a:r>
          </a:p>
          <a:p>
            <a:r>
              <a:rPr lang="en-US" altLang="zh-CN" dirty="0"/>
              <a:t>SR   -2.848633e-03    2.955588e-03    1.247944e-03   -1.761226e-03  0   -8.948052e-02 0 0 3 ;</a:t>
            </a:r>
          </a:p>
          <a:p>
            <a:r>
              <a:rPr lang="en-US" altLang="zh-CN" dirty="0"/>
              <a:t>SR    1.007878e-03   -4.069101e-03   -1.853406e-03    4.387990e-03  0   -8.948052e-02 0 0 3 ;</a:t>
            </a:r>
          </a:p>
          <a:p>
            <a:r>
              <a:rPr lang="en-US" altLang="zh-CN" dirty="0"/>
              <a:t>SR    1.699529e-03    1.729259e-03   -2.071054e-03    4.505664e-03  0   -8.948052e-02 0 0 3 ;</a:t>
            </a:r>
          </a:p>
          <a:p>
            <a:r>
              <a:rPr lang="en-US" altLang="zh-CN" dirty="0"/>
              <a:t>SR   -2.418483e-03    4.565367e-03   -9.159973e-04    2.167192e-03  0   -8.948052e-02 0 0 3 ;</a:t>
            </a:r>
          </a:p>
          <a:p>
            <a:r>
              <a:rPr lang="en-US" altLang="zh-CN" dirty="0"/>
              <a:t>SR    1.482944e-03    3.733481e-03    2.589978e-03   -1.187912e-03  0   -8.948052e-02 0 0 3 ;</a:t>
            </a:r>
          </a:p>
          <a:p>
            <a:r>
              <a:rPr lang="en-US" altLang="zh-CN" dirty="0"/>
              <a:t>SR    1.460418e-03   -6.197994e-04   -2.910527e-03    2.678445e-03  0   -8.948052e-02 0 0 3 ;</a:t>
            </a:r>
          </a:p>
          <a:p>
            <a:r>
              <a:rPr lang="en-US" altLang="zh-CN" dirty="0"/>
              <a:t>SR    2.402575e-03   -1.010042e-03   -2.342676e-03   -1.877083e-03  0   -8.948052e-02 0 0 3 ;</a:t>
            </a:r>
          </a:p>
          <a:p>
            <a:r>
              <a:rPr lang="en-US" altLang="zh-CN" dirty="0"/>
              <a:t>SR   -2.842431e-03    2.826013e-03   -2.906782e-04    3.282729e-03  0   -8.948052e-02 0 0 3 ;</a:t>
            </a:r>
          </a:p>
          <a:p>
            <a:r>
              <a:rPr lang="en-US" altLang="zh-CN" dirty="0"/>
              <a:t>SR    1.075841e-03    1.618988e-03    2.517534e-03   -4.383056e-03  0   -8.948052e-02 0 0 3 ;</a:t>
            </a:r>
          </a:p>
          <a:p>
            <a:r>
              <a:rPr lang="en-US" altLang="zh-CN" dirty="0"/>
              <a:t>SR   -2.745233e-03   -1.803190e-03   -1.187472e-03    3.452264e-03  0   -8.948052e-02 0 0 3 ;</a:t>
            </a:r>
          </a:p>
          <a:p>
            <a:r>
              <a:rPr lang="en-US" altLang="zh-CN" dirty="0"/>
              <a:t>SR    3.379535e-03   -1.727762e-03   -4.140213e-04    1.821825e-04  0   -8.948052e-02 0 0 3 ;</a:t>
            </a:r>
          </a:p>
          <a:p>
            <a:r>
              <a:rPr lang="en-US" altLang="zh-CN" dirty="0"/>
              <a:t>SR   -2.346203e-03    1.235074e-03   -2.271845e-03    2.397564e-03  0   -8.948052e-02 0 0 3 ;</a:t>
            </a:r>
          </a:p>
          <a:p>
            <a:r>
              <a:rPr lang="en-US" altLang="zh-CN" dirty="0"/>
              <a:t>SR    1.861322e-04    4.248647e-03    2.751212e-03   -1.812056e-03  0   -8.948052e-02 0 0 3 ;</a:t>
            </a:r>
          </a:p>
          <a:p>
            <a:r>
              <a:rPr lang="en-US" altLang="zh-CN" dirty="0"/>
              <a:t>SR   -5.374199e-04    2.343225e-03    3.198590e-03    1.566555e-03  0   -8.948052e-02 0 0 3 ;</a:t>
            </a:r>
          </a:p>
          <a:p>
            <a:r>
              <a:rPr lang="en-US" altLang="zh-CN" dirty="0"/>
              <a:t>SR    1.043265e-03   -2.240887e-03   -2.824602e-03   -3.097623e-03  0   -8.948052e-02 0 0 3 ;</a:t>
            </a:r>
          </a:p>
          <a:p>
            <a:r>
              <a:rPr lang="en-US" altLang="zh-CN" dirty="0"/>
              <a:t>SR   -1.903796e-03    3.197666e-03    2.526134e-03   -2.827927e-04  0   -8.948052e-02 0 0 3 ;</a:t>
            </a:r>
          </a:p>
          <a:p>
            <a:r>
              <a:rPr lang="en-US" altLang="zh-CN" dirty="0"/>
              <a:t>SR    7.583594e-04   -2.833952e-04    2.787880e-03    4.223725e-03  0   -8.948052e-02 0 0 3 ;</a:t>
            </a:r>
          </a:p>
          <a:p>
            <a:r>
              <a:rPr lang="en-US" altLang="zh-CN" dirty="0"/>
              <a:t>SR    1.631284e-03    4.390245e-03   -1.545218e-03    3.713831e-03  0   -8.948052e-02 0 0 3 ;</a:t>
            </a:r>
          </a:p>
          <a:p>
            <a:r>
              <a:rPr lang="en-US" altLang="zh-CN" dirty="0"/>
              <a:t>SR    1.093956e-03   -4.863988e-04   -2.857423e-03   -3.609218e-03  0   -8.948052e-02 0 0 3 ;</a:t>
            </a:r>
          </a:p>
          <a:p>
            <a:r>
              <a:rPr lang="en-US" altLang="zh-CN" dirty="0"/>
              <a:t>SR    3.176272e-04    3.391989e-03   -1.346324e-04    6.648152e-03  0   -8.948052e-02 0 0 3 ;</a:t>
            </a:r>
          </a:p>
          <a:p>
            <a:r>
              <a:rPr lang="en-US" altLang="zh-CN" dirty="0"/>
              <a:t>SR   -1.116878e-03   -3.289744e-03    2.891805e-03   -1.140286e-03  0   -8.948052e-02 0 0 3 ;</a:t>
            </a:r>
          </a:p>
          <a:p>
            <a:r>
              <a:rPr lang="en-US" altLang="zh-CN" dirty="0"/>
              <a:t>SR   -8.078814e-04   -6.572476e-03    1.068225e-03    2.194499e-03  0   -8.948052e-02 0 0 3 ;</a:t>
            </a:r>
          </a:p>
          <a:p>
            <a:r>
              <a:rPr lang="en-US" altLang="zh-CN" dirty="0"/>
              <a:t>SR    2.823694e-03    1.373086e-03    1.875105e-03   -1.267986e-03  0   -8.948052e-02 0 0 3 ;</a:t>
            </a:r>
          </a:p>
          <a:p>
            <a:r>
              <a:rPr lang="en-US" altLang="zh-CN" dirty="0"/>
              <a:t>SR   -2.027813e-03    7.777016e-04    2.064340e-03    4.146724e-03  0   -8.948052e-02 0 0 3 ;</a:t>
            </a:r>
          </a:p>
          <a:p>
            <a:r>
              <a:rPr lang="en-US" altLang="zh-CN" dirty="0"/>
              <a:t>SR   -3.004760e-03    1.602515e-03    9.547053e-04    2.835291e-03  0   -8.948052e-02 0 0 3 ;</a:t>
            </a:r>
          </a:p>
          <a:p>
            <a:r>
              <a:rPr lang="en-US" altLang="zh-CN" dirty="0"/>
              <a:t>SR   -1.701763e-03   -1.026861e-03   -2.041623e-03    4.770514e-03  0   -8.948052e-02 0 0 3 ;</a:t>
            </a:r>
          </a:p>
          <a:p>
            <a:r>
              <a:rPr lang="en-US" altLang="zh-CN" dirty="0"/>
              <a:t>SR    1.171716e-03   -6.820396e-03    8.066580e-04   -6.633916e-04  0   -8.948052e-02 0 0 3 ;</a:t>
            </a:r>
          </a:p>
          <a:p>
            <a:r>
              <a:rPr lang="en-US" altLang="zh-CN" dirty="0"/>
              <a:t>SR   -6.579418e-04    1.599229e-03    2.388147e-03   -5.051371e-03  0   -8.948052e-02 0 0 3 ;</a:t>
            </a:r>
          </a:p>
          <a:p>
            <a:r>
              <a:rPr lang="en-US" altLang="zh-CN" dirty="0"/>
              <a:t>SR   -4.125610e-04    5.997026e-03    1.624196e-03    2.718603e-03  0   -8.948052e-02 0 0 3 ;</a:t>
            </a:r>
          </a:p>
          <a:p>
            <a:r>
              <a:rPr lang="en-US" altLang="zh-CN" dirty="0"/>
              <a:t>SR    1.753672e-03    3.898261e-03    2.351369e-03    1.242587e-03  0   -8.948052e-02 0 0 3 ;</a:t>
            </a:r>
          </a:p>
          <a:p>
            <a:r>
              <a:rPr lang="en-US" altLang="zh-CN" dirty="0"/>
              <a:t>SR    1.175682e-03   -1.416891e-03    3.029512e-03   -2.398299e-03  0   -8.948052e-02 0 0 3 ;</a:t>
            </a:r>
          </a:p>
          <a:p>
            <a:r>
              <a:rPr lang="en-US" altLang="zh-CN" dirty="0"/>
              <a:t>SR   -2.373828e-03    3.872445e-03    1.890950e-04    3.900604e-03  0   -8.948052e-02 0 0 3 ;</a:t>
            </a:r>
          </a:p>
          <a:p>
            <a:r>
              <a:rPr lang="en-US" altLang="zh-CN" dirty="0"/>
              <a:t>SR    3.577092e-04   -2.041373e-03    3.097847e-03   -2.725612e-03  0   -8.948052e-02 0 0 3 ;</a:t>
            </a:r>
          </a:p>
          <a:p>
            <a:r>
              <a:rPr lang="en-US" altLang="zh-CN" dirty="0"/>
              <a:t>SR   -1.077863e-03   -7.347980e-04   -3.017704e-03    2.925678e-03  0   -8.948052e-02 0 0 3 ;</a:t>
            </a:r>
          </a:p>
          <a:p>
            <a:r>
              <a:rPr lang="en-US" altLang="zh-CN" dirty="0"/>
              <a:t>SR    1.656523e-03   -5.671055e-03   -1.044089e-03    2.546206e-03  0   -8.948052e-02 0 0 3 ;</a:t>
            </a:r>
          </a:p>
          <a:p>
            <a:r>
              <a:rPr lang="en-US" altLang="zh-CN" dirty="0"/>
              <a:t>SR   -4.308164e-04    6.784247e-03    1.302780e-03    1.256304e-03  0   -8.948052e-02 0 0 3 ;</a:t>
            </a:r>
          </a:p>
          <a:p>
            <a:r>
              <a:rPr lang="en-US" altLang="zh-CN" dirty="0"/>
              <a:t>SR   -1.263745e-03   -4.937473e-03    1.693951e-03    3.370730e-03  0   -8.948052e-02 0 0 3 ;</a:t>
            </a:r>
          </a:p>
          <a:p>
            <a:r>
              <a:rPr lang="en-US" altLang="zh-CN" dirty="0"/>
              <a:t>SR   -4.099480e-04    3.688746e-03   -2.635591e-03    3.158322e-03  0   -8.948052e-02 0 0 3 ;</a:t>
            </a:r>
          </a:p>
          <a:p>
            <a:r>
              <a:rPr lang="en-US" altLang="zh-CN" dirty="0"/>
              <a:t>SR    1.094396e-03    3.295394e-03    2.946220e-03    1.805537e-04  0   -8.948052e-02 0 0 3 ;</a:t>
            </a:r>
          </a:p>
          <a:p>
            <a:r>
              <a:rPr lang="en-US" altLang="zh-CN" dirty="0"/>
              <a:t>SR   -9.323200e-04    2.704718e-03    2.083008e-03    5.001955e-03  0   -8.948052e-02 0 0 3 ;</a:t>
            </a:r>
          </a:p>
          <a:p>
            <a:r>
              <a:rPr lang="en-US" altLang="zh-CN" dirty="0"/>
              <a:t>SR   -3.087732e-03   -1.881156e-04    1.644593e-03    1.270276e-04  0   -8.948052e-02 0 0 3 ;</a:t>
            </a:r>
          </a:p>
          <a:p>
            <a:r>
              <a:rPr lang="en-US" altLang="zh-CN" dirty="0"/>
              <a:t>SR    2.649017e-03   -3.592623e-03   -1.091832e-03    2.376320e-03  0   -8.948052e-02 0 0 3 ;</a:t>
            </a:r>
          </a:p>
          <a:p>
            <a:r>
              <a:rPr lang="en-US" altLang="zh-CN" dirty="0"/>
              <a:t>SR    1.824167e-03    4.950396e-03   -7.074108e-04   -3.763770e-03  0   -8.948052e-02 0 0 3 ;</a:t>
            </a:r>
          </a:p>
          <a:p>
            <a:r>
              <a:rPr lang="en-US" altLang="zh-CN" dirty="0"/>
              <a:t>SR    1.121418e-03    1.812075e-03   -2.600179e-03    4.018295e-03  0   -8.948052e-02 0 0 3 ;</a:t>
            </a:r>
          </a:p>
          <a:p>
            <a:r>
              <a:rPr lang="en-US" altLang="zh-CN" dirty="0"/>
              <a:t>SR   -1.351140e-03    2.156061e-04    3.222934e-03    3.520703e-04  0   -8.948052e-02 0 0 3 ;</a:t>
            </a:r>
          </a:p>
          <a:p>
            <a:r>
              <a:rPr lang="en-US" altLang="zh-CN" dirty="0"/>
              <a:t>SR    1.109109e-03    7.513969e-04   -8.657306e-04    6.826078e-03  0   -8.948052e-02 0 0 3 ;</a:t>
            </a:r>
          </a:p>
          <a:p>
            <a:r>
              <a:rPr lang="en-US" altLang="zh-CN" dirty="0"/>
              <a:t>SR    2.957691e-03   -3.467418e-03   -8.228513e-04   -9.740875e-04  0   -8.948052e-02 0 0 3 ;</a:t>
            </a:r>
          </a:p>
          <a:p>
            <a:r>
              <a:rPr lang="en-US" altLang="zh-CN" dirty="0"/>
              <a:t>SR    3.026079e-03    3.635045e-03   -4.302965e-04   -3.716011e-04  0   -8.948052e-02 0 0 3 ;</a:t>
            </a:r>
          </a:p>
          <a:p>
            <a:r>
              <a:rPr lang="en-US" altLang="zh-CN" dirty="0"/>
              <a:t>SR    1.486622e-05   -2.622484e-04    1.946778e-03    6.227151e-03  0   -8.948052e-02 0 0 3 ;</a:t>
            </a:r>
          </a:p>
          <a:p>
            <a:r>
              <a:rPr lang="en-US" altLang="zh-CN" dirty="0"/>
              <a:t>SR   -9.489076e-04   -3.263199e-03   -2.974031e-03    9.234542e-04  0   -8.948052e-02 0 0 3 ;</a:t>
            </a:r>
          </a:p>
          <a:p>
            <a:r>
              <a:rPr lang="en-US" altLang="zh-CN" dirty="0"/>
              <a:t>SR    1.115866e-03    1.983875e-03    3.056599e-03    1.922517e-03  0   -8.948052e-02 0 0 3 ;</a:t>
            </a:r>
          </a:p>
          <a:p>
            <a:r>
              <a:rPr lang="en-US" altLang="zh-CN" dirty="0"/>
              <a:t>SR   -3.237826e-03    1.412703e-03   -5.161685e-04    2.211849e-03  0   -8.948052e-02 0 0 3 ;</a:t>
            </a:r>
          </a:p>
          <a:p>
            <a:r>
              <a:rPr lang="en-US" altLang="zh-CN" dirty="0"/>
              <a:t>SR   -1.947265e-03    4.195660e-03    1.309194e-03   -3.655759e-03  0   -8.948052e-02 0 0 3 ;</a:t>
            </a:r>
          </a:p>
          <a:p>
            <a:r>
              <a:rPr lang="en-US" altLang="zh-CN" dirty="0"/>
              <a:t>SR    1.709123e-04    3.581078e-03   -2.997543e-03    1.425793e-03  0   -8.948052e-02 0 0 3 ;</a:t>
            </a:r>
          </a:p>
          <a:p>
            <a:r>
              <a:rPr lang="en-US" altLang="zh-CN" dirty="0"/>
              <a:t>SR    1.363901e-03    7.821212e-04   -3.010776e-03    2.339334e-03  0   -8.948052e-02 0 0 3 ;</a:t>
            </a:r>
          </a:p>
          <a:p>
            <a:r>
              <a:rPr lang="en-US" altLang="zh-CN" dirty="0"/>
              <a:t>SR    3.195331e-03    2.259437e-03    1.444889e-04    2.041027e-03  0   -8.948052e-02 0 0 3 ;</a:t>
            </a:r>
          </a:p>
          <a:p>
            <a:r>
              <a:rPr lang="en-US" altLang="zh-CN" dirty="0"/>
              <a:t>SR    2.548276e-03   -1.784856e-03    1.904038e-03   -2.568883e-03  0   -8.948052e-02 0 0 3 ;</a:t>
            </a:r>
          </a:p>
          <a:p>
            <a:r>
              <a:rPr lang="en-US" altLang="zh-CN" dirty="0"/>
              <a:t>SR    8.413232e-04    5.496257e-03   -2.125474e-03    1.430626e-03  0   -8.948052e-02 0 0 3 ;</a:t>
            </a:r>
          </a:p>
          <a:p>
            <a:r>
              <a:rPr lang="en-US" altLang="zh-CN" dirty="0"/>
              <a:t>SR    1.378147e-03    1.175322e-03    3.030935e-03    1.991023e-03  0   -8.948052e-02 0 0 3 ;</a:t>
            </a:r>
          </a:p>
          <a:p>
            <a:r>
              <a:rPr lang="en-US" altLang="zh-CN" dirty="0"/>
              <a:t>SR   -9.130501e-04    2.635573e-03   -2.755159e-03   -3.258766e-03  0   -8.948052e-02 0 0 3 ;</a:t>
            </a:r>
          </a:p>
          <a:p>
            <a:r>
              <a:rPr lang="en-US" altLang="zh-CN" dirty="0"/>
              <a:t>SR    4.547097e-04    6.264566e-03    1.075829e-03    3.277372e-03  0   -8.948052e-02 0 0 3 ;</a:t>
            </a:r>
          </a:p>
          <a:p>
            <a:r>
              <a:rPr lang="en-US" altLang="zh-CN" dirty="0"/>
              <a:t>SR   -2.966315e-03   -2.069650e-04    1.506547e-03    2.319800e-03  0   -8.948052e-02 0 0 3 ;</a:t>
            </a:r>
          </a:p>
          <a:p>
            <a:r>
              <a:rPr lang="en-US" altLang="zh-CN" dirty="0"/>
              <a:t>SR    1.262811e-03    1.943853e-03    2.565981e-03    3.861998e-03  0   -8.948052e-02 0 0 3 ;</a:t>
            </a:r>
          </a:p>
          <a:p>
            <a:r>
              <a:rPr lang="en-US" altLang="zh-CN" dirty="0"/>
              <a:t>SR    2.622407e-03    1.491902e-03   -1.341436e-03    3.766071e-03  0   -8.948052e-02 0 0 3 ;</a:t>
            </a:r>
          </a:p>
          <a:p>
            <a:r>
              <a:rPr lang="en-US" altLang="zh-CN" dirty="0"/>
              <a:t>SR   -3.031975e-03    5.802746e-04    1.639100e-03    1.168103e-03  0   -8.948052e-02 0 0 3 ;</a:t>
            </a:r>
          </a:p>
          <a:p>
            <a:r>
              <a:rPr lang="en-US" altLang="zh-CN" dirty="0"/>
              <a:t>SR   -2.923607e-03   -3.180647e-03   -8.191635e-05    2.618024e-03  0   -8.948052e-02 0 0 3 ;</a:t>
            </a:r>
          </a:p>
          <a:p>
            <a:r>
              <a:rPr lang="en-US" altLang="zh-CN" dirty="0"/>
              <a:t>SR    1.037945e-03   -3.353104e-03   -1.926557e-03    4.797563e-03  0   -8.948052e-02 0 0 3 ;</a:t>
            </a:r>
          </a:p>
          <a:p>
            <a:r>
              <a:rPr lang="en-US" altLang="zh-CN" dirty="0"/>
              <a:t>SR   -1.401533e-03    3.448576e-03   -2.322191e-03    3.252046e-03  0   -8.948052e-02 0 0 3 ;</a:t>
            </a:r>
          </a:p>
          <a:p>
            <a:r>
              <a:rPr lang="en-US" altLang="zh-CN" dirty="0"/>
              <a:t>SR   -1.517486e-03    5.623081e-03    8.285942e-04    3.302186e-03  0   -8.948052e-02 0 0 3 ;</a:t>
            </a:r>
          </a:p>
          <a:p>
            <a:r>
              <a:rPr lang="en-US" altLang="zh-CN" dirty="0"/>
              <a:t>SR   -3.122781e-03   -1.484131e-04    1.249958e-03    2.067659e-03  0   -8.948052e-02 0 0 3 ;</a:t>
            </a:r>
          </a:p>
          <a:p>
            <a:r>
              <a:rPr lang="en-US" altLang="zh-CN" dirty="0"/>
              <a:t>SR    2.429294e-03   -1.491444e-03   -9.203474e-04    4.799744e-03  0   -8.948052e-02 0 0 3 ;</a:t>
            </a:r>
          </a:p>
          <a:p>
            <a:r>
              <a:rPr lang="en-US" altLang="zh-CN" dirty="0"/>
              <a:t>SR   -2.040378e-03    2.213796e-03   -2.649164e-03    8.253385e-05  0   -8.948052e-02 0 0 3 ;</a:t>
            </a:r>
          </a:p>
          <a:p>
            <a:r>
              <a:rPr lang="en-US" altLang="zh-CN" dirty="0"/>
              <a:t>SR   -1.288317e-03    3.868242e-03    8.037858e-04    5.540641e-03  0   -8.948052e-02 0 0 3 ;</a:t>
            </a:r>
          </a:p>
          <a:p>
            <a:r>
              <a:rPr lang="en-US" altLang="zh-CN" dirty="0"/>
              <a:t>SR    1.721156e-04   -3.221030e-03    2.604577e-03    3.819520e-03  0   -8.948052e-02 0 0 3 ;</a:t>
            </a:r>
          </a:p>
          <a:p>
            <a:r>
              <a:rPr lang="en-US" altLang="zh-CN" dirty="0"/>
              <a:t>SR    1.750150e-03    4.183021e-03   -2.224849e-03    1.399299e-03  0   -8.948052e-02 0 0 3 ;</a:t>
            </a:r>
          </a:p>
          <a:p>
            <a:r>
              <a:rPr lang="en-US" altLang="zh-CN" dirty="0"/>
              <a:t>SR   -1.724784e-03    2.380355e-03   -2.834740e-03    1.578099e-04  0   -8.948052e-02 0 0 3 ;</a:t>
            </a:r>
          </a:p>
          <a:p>
            <a:r>
              <a:rPr lang="en-US" altLang="zh-CN" dirty="0"/>
              <a:t>SR   -2.023467e-03   -1.118334e-03    2.322932e-03    3.379468e-03  0   -8.948052e-02 0 0 3 ;</a:t>
            </a:r>
          </a:p>
          <a:p>
            <a:r>
              <a:rPr lang="en-US" altLang="zh-CN" dirty="0"/>
              <a:t>SR   -1.726802e-03    6.868718e-05   -5.504720e-04    6.415740e-03  0   -8.948052e-02 0 0 3 ;</a:t>
            </a:r>
          </a:p>
          <a:p>
            <a:r>
              <a:rPr lang="en-US" altLang="zh-CN" dirty="0"/>
              <a:t>SR    3.383190e-03    1.094273e-03   -1.301953e-04    1.554567e-03  0   -8.948052e-02 0 0 3 ;</a:t>
            </a:r>
          </a:p>
          <a:p>
            <a:r>
              <a:rPr lang="en-US" altLang="zh-CN" dirty="0"/>
              <a:t>SR   -2.010000e-03    1.774234e-03    2.663643e-03    1.404126e-03  0   -8.948052e-02 0 0 3 ;</a:t>
            </a:r>
          </a:p>
          <a:p>
            <a:r>
              <a:rPr lang="en-US" altLang="zh-CN" dirty="0"/>
              <a:t>SR    2.664171e-03   -4.254355e-03    8.861762e-04   -1.397314e-03  0   -8.948052e-02 0 0 3 ;</a:t>
            </a:r>
          </a:p>
          <a:p>
            <a:r>
              <a:rPr lang="en-US" altLang="zh-CN" dirty="0"/>
              <a:t>SR   -2.157178e-03   -1.732707e-03   -2.381687e-03    2.415185e-03  0   -8.948052e-02 0 0 3 ;</a:t>
            </a:r>
          </a:p>
          <a:p>
            <a:r>
              <a:rPr lang="en-US" altLang="zh-CN" dirty="0"/>
              <a:t>SR    2.948886e-03    2.421318e-03    1.496633e-03   -4.142807e-04  0   -8.948052e-02 0 0 3 ;</a:t>
            </a:r>
          </a:p>
          <a:p>
            <a:r>
              <a:rPr lang="en-US" altLang="zh-CN" dirty="0"/>
              <a:t>SR   -1.629765e-03    2.258497e-03   -2.817959e-03   -1.577772e-03  0   -8.948052e-02 0 0 3 ;</a:t>
            </a:r>
          </a:p>
          <a:p>
            <a:r>
              <a:rPr lang="en-US" altLang="zh-CN" dirty="0"/>
              <a:t>SR   -3.040960e-04    4.132998e-03    2.904358e-03    1.010497e-04  0   -8.948052e-02 0 0 3 ;</a:t>
            </a:r>
          </a:p>
          <a:p>
            <a:r>
              <a:rPr lang="en-US" altLang="zh-CN" dirty="0"/>
              <a:t>SR   -6.874094e-04   -2.462600e-03    3.112459e-03    1.879590e-03  0   -8.948052e-02 0 0 3 ;</a:t>
            </a:r>
          </a:p>
          <a:p>
            <a:r>
              <a:rPr lang="en-US" altLang="zh-CN" dirty="0"/>
              <a:t>SR    2.220551e-03    3.822294e-03    8.576137e-04    3.952357e-03  0   -8.948052e-02 0 0 3 ;</a:t>
            </a:r>
          </a:p>
          <a:p>
            <a:r>
              <a:rPr lang="en-US" altLang="zh-CN" dirty="0"/>
              <a:t>SR    2.328294e-03    2.193220e-03    2.281459e-03    1.626923e-03  0   -8.948052e-02 0 0 3 ;</a:t>
            </a:r>
          </a:p>
          <a:p>
            <a:r>
              <a:rPr lang="en-US" altLang="zh-CN" dirty="0"/>
              <a:t>SR    2.433898e-03   -2.975239e-03    1.836891e-03   -2.168620e-03  0   -8.948052e-02 0 0 3 ;</a:t>
            </a:r>
          </a:p>
          <a:p>
            <a:r>
              <a:rPr lang="en-US" altLang="zh-CN" dirty="0"/>
              <a:t>SR    2.476123e-03   -3.251774e-03    1.529839e-04    4.173141e-03  0   -8.948052e-02 0 0 3 ;</a:t>
            </a:r>
          </a:p>
          <a:p>
            <a:r>
              <a:rPr lang="en-US" altLang="zh-CN" dirty="0"/>
              <a:t>SR    2.915799e-03    5.950285e-04    1.430908e-03    2.730367e-03  0   -8.948052e-02 0 0 3 ;</a:t>
            </a:r>
          </a:p>
          <a:p>
            <a:r>
              <a:rPr lang="en-US" altLang="zh-CN" dirty="0"/>
              <a:t>SR   -1.846061e-03    1.535176e-03    2.567480e-03   -2.824065e-03  0   -8.948052e-02 0 0 3 ;</a:t>
            </a:r>
          </a:p>
          <a:p>
            <a:r>
              <a:rPr lang="en-US" altLang="zh-CN" dirty="0"/>
              <a:t>SR   -2.187837e-03   -1.956521e-03    1.910255e-03   -3.699547e-03  0   -8.948052e-02 0 0 3 ;</a:t>
            </a:r>
          </a:p>
          <a:p>
            <a:r>
              <a:rPr lang="en-US" altLang="zh-CN" dirty="0"/>
              <a:t>SR   -2.011903e-03   -4.683153e-03   -1.093291e-03    3.200454e-03  0   -8.948052e-02 0 0 3 ;</a:t>
            </a:r>
          </a:p>
          <a:p>
            <a:r>
              <a:rPr lang="en-US" altLang="zh-CN" dirty="0"/>
              <a:t>SR    2.482904e-03   -5.136272e-04    2.182226e-03   -2.410714e-03  0   -8.948052e-02 0 0 3 ;</a:t>
            </a:r>
          </a:p>
          <a:p>
            <a:r>
              <a:rPr lang="en-US" altLang="zh-CN" dirty="0"/>
              <a:t>SR   -9.911877e-04    6.729008e-03   -4.141445e-04   -2.381516e-03  0   -8.948052e-02 0 0 3 ;</a:t>
            </a:r>
          </a:p>
          <a:p>
            <a:r>
              <a:rPr lang="en-US" altLang="zh-CN" dirty="0"/>
              <a:t>SR   -6.157560e-04    1.354691e-03    3.326759e-03    1.361782e-03  0   -8.948052e-02 0 0 3 ;</a:t>
            </a:r>
          </a:p>
          <a:p>
            <a:r>
              <a:rPr lang="en-US" altLang="zh-CN" dirty="0"/>
              <a:t>SR    1.055019e-03   -4.569666e-04   -1.802435e-03    6.001028e-03  0   -8.948052e-02 0 0 3 ;</a:t>
            </a:r>
          </a:p>
          <a:p>
            <a:r>
              <a:rPr lang="en-US" altLang="zh-CN" dirty="0"/>
              <a:t>SR    1.313474e-03   -4.479965e-04    2.197577e-03    5.094294e-03  0   -8.948052e-02 0 0 3 ;</a:t>
            </a:r>
          </a:p>
          <a:p>
            <a:r>
              <a:rPr lang="en-US" altLang="zh-CN" dirty="0"/>
              <a:t>SR    2.869681e-03    3.954764e-03    7.365725e-04    5.518089e-04  0   -8.948052e-02 0 0 3 ;</a:t>
            </a:r>
          </a:p>
          <a:p>
            <a:r>
              <a:rPr lang="en-US" altLang="zh-CN" dirty="0"/>
              <a:t>SR    2.951011e-03   -2.900888e-04    1.857519e-03    5.783028e-04  0   -8.948052e-02 0 0 3 ;</a:t>
            </a:r>
          </a:p>
          <a:p>
            <a:r>
              <a:rPr lang="en-US" altLang="zh-CN" dirty="0"/>
              <a:t>SR    7.472366e-05   -2.479640e-03    2.968907e-03    3.098616e-03  0   -8.948052e-02 0 0 3 ;</a:t>
            </a:r>
          </a:p>
          <a:p>
            <a:r>
              <a:rPr lang="en-US" altLang="zh-CN" dirty="0"/>
              <a:t>SR    1.439334e-03   -2.361706e-03   -2.812768e-03    2.197830e-03  0   -8.948052e-02 0 0 3 ;</a:t>
            </a:r>
          </a:p>
          <a:p>
            <a:r>
              <a:rPr lang="en-US" altLang="zh-CN" dirty="0"/>
              <a:t>SR   -1.640005e-03    1.653879e-03   -2.023557e-03   -4.728830e-03  0   -8.948052e-02 0 0 3 ;</a:t>
            </a:r>
          </a:p>
          <a:p>
            <a:r>
              <a:rPr lang="en-US" altLang="zh-CN" dirty="0"/>
              <a:t>SR   -1.950676e-04    1.431538e-03    3.185318e-03   -2.726914e-03  0   -8.948052e-02 0 0 3 ;</a:t>
            </a:r>
          </a:p>
          <a:p>
            <a:r>
              <a:rPr lang="en-US" altLang="zh-CN" dirty="0"/>
              <a:t>SR   -2.700283e-03   -1.877395e-03    1.685462e-03    2.489872e-03  0   -8.948052e-02 0 0 3 ;</a:t>
            </a:r>
          </a:p>
          <a:p>
            <a:r>
              <a:rPr lang="en-US" altLang="zh-CN" dirty="0"/>
              <a:t>SR    2.116380e-03    1.473159e-03   -2.681097e-03   -7.108173e-04  0   -8.948052e-02 0 0 3 ;</a:t>
            </a:r>
          </a:p>
          <a:p>
            <a:r>
              <a:rPr lang="en-US" altLang="zh-CN" dirty="0"/>
              <a:t>SR    1.488397e-03    2.379743e-03   -1.255937e-03   -5.759457e-03  0   -8.948052e-02 0 0 3 ;</a:t>
            </a:r>
          </a:p>
          <a:p>
            <a:r>
              <a:rPr lang="en-US" altLang="zh-CN" dirty="0"/>
              <a:t>SR   -2.201953e-03    1.056188e-03    1.577073e-03    4.631401e-03  0   -8.948052e-02 0 0 3 ;</a:t>
            </a:r>
          </a:p>
          <a:p>
            <a:r>
              <a:rPr lang="en-US" altLang="zh-CN" dirty="0"/>
              <a:t>SR    7.240052e-04    8.862370e-04    2.871109e-03    3.899471e-03  0   -8.948052e-02 0 0 3 ;</a:t>
            </a:r>
          </a:p>
          <a:p>
            <a:r>
              <a:rPr lang="en-US" altLang="zh-CN" dirty="0"/>
              <a:t>SR    2.167803e-03    1.371792e-03   -2.228197e-03    3.160951e-03  0   -8.948052e-02 0 0 3 ;</a:t>
            </a:r>
          </a:p>
          <a:p>
            <a:r>
              <a:rPr lang="en-US" altLang="zh-CN" dirty="0"/>
              <a:t>SR    2.863652e-03    3.355497e-03    1.239307e-03    5.317382e-04  0   -8.948052e-02 0 0 3 ;</a:t>
            </a:r>
          </a:p>
          <a:p>
            <a:r>
              <a:rPr lang="en-US" altLang="zh-CN" dirty="0"/>
              <a:t>SR   -2.517900e-04    1.386757e-03    2.314859e-03    5.424951e-03  0   -8.948052e-02 0 0 3 ;</a:t>
            </a:r>
          </a:p>
          <a:p>
            <a:r>
              <a:rPr lang="en-US" altLang="zh-CN" dirty="0"/>
              <a:t>SR   -1.033923e-03   -6.745745e-03    2.322473e-04    2.364020e-03  0   -8.948052e-02 0 0 3 ;</a:t>
            </a:r>
          </a:p>
          <a:p>
            <a:r>
              <a:rPr lang="en-US" altLang="zh-CN" dirty="0"/>
              <a:t>SR    1.000563e-03   -2.550022e-03    2.444591e-03   -4.208259e-03  0   -8.948052e-02 0 0 3 ;</a:t>
            </a:r>
          </a:p>
          <a:p>
            <a:r>
              <a:rPr lang="en-US" altLang="zh-CN" dirty="0"/>
              <a:t>SR    9.280203e-04    2.440822e-03    3.121479e-03   -1.263581e-03  0   -8.948052e-02 0 0 3 ;</a:t>
            </a:r>
          </a:p>
          <a:p>
            <a:r>
              <a:rPr lang="en-US" altLang="zh-CN" dirty="0"/>
              <a:t>SR   -2.679565e-03    2.382644e-03    1.568485e-03   -2.511320e-03  0   -8.948052e-02 0 0 3 ;</a:t>
            </a:r>
          </a:p>
          <a:p>
            <a:r>
              <a:rPr lang="en-US" altLang="zh-CN" dirty="0"/>
              <a:t>SR    2.345208e-03    1.361740e-03   -2.134548e-03    2.866843e-03  0   -8.948052e-02 0 0 3 ;</a:t>
            </a:r>
          </a:p>
          <a:p>
            <a:r>
              <a:rPr lang="en-US" altLang="zh-CN" dirty="0"/>
              <a:t>SR    5.730748e-04    1.495830e-03   -2.139393e-03    5.611384e-03  0   -8.948052e-02 0 0 3 ;</a:t>
            </a:r>
          </a:p>
          <a:p>
            <a:r>
              <a:rPr lang="en-US" altLang="zh-CN" dirty="0"/>
              <a:t>SR    1.449757e-03    2.986152e-03   -2.622966e-03    2.467829e-03  0   -8.948052e-02 0 0 3 ;</a:t>
            </a:r>
          </a:p>
          <a:p>
            <a:r>
              <a:rPr lang="en-US" altLang="zh-CN" dirty="0"/>
              <a:t>SR   -1.959426e-03    1.413184e-05    2.287187e-03   -3.820890e-03  0   -8.948052e-02 0 0 3 ;</a:t>
            </a:r>
          </a:p>
          <a:p>
            <a:r>
              <a:rPr lang="en-US" altLang="zh-CN" dirty="0"/>
              <a:t>SR   -2.628722e-03    1.510911e-03   -1.933810e-03    2.250557e-03  0   -8.948052e-02 0 0 3 ;</a:t>
            </a:r>
          </a:p>
          <a:p>
            <a:r>
              <a:rPr lang="en-US" altLang="zh-CN" dirty="0"/>
              <a:t>SR    2.590864e-03   -4.863805e-04   -2.247338e-03   -1.413921e-03  0   -8.948052e-02 0 0 3 ;</a:t>
            </a:r>
          </a:p>
          <a:p>
            <a:r>
              <a:rPr lang="en-US" altLang="zh-CN" dirty="0"/>
              <a:t>SR   -1.332334e-04    7.015926e-03    4.910727e-05   -2.633287e-03  0   -8.948052e-02 0 0 3 ;</a:t>
            </a:r>
          </a:p>
          <a:p>
            <a:r>
              <a:rPr lang="en-US" altLang="zh-CN" dirty="0"/>
              <a:t>SR   -3.157680e-03    2.835073e-03    3.773135e-04    1.331805e-03  0   -8.948052e-02 0 0 3 ;</a:t>
            </a:r>
          </a:p>
          <a:p>
            <a:r>
              <a:rPr lang="en-US" altLang="zh-CN" dirty="0"/>
              <a:t>SR   -2.665677e-03    4.276265e-03    4.673933e-05    2.307532e-03  0   -8.948052e-02 0 0 3 ;</a:t>
            </a:r>
          </a:p>
          <a:p>
            <a:r>
              <a:rPr lang="en-US" altLang="zh-CN" dirty="0"/>
              <a:t>SR    1.421976e-03    1.166357e-03    3.373112e-04   -6.714343e-03  0   -8.948052e-02 0 0 3 ;</a:t>
            </a:r>
          </a:p>
          <a:p>
            <a:r>
              <a:rPr lang="en-US" altLang="zh-CN" dirty="0"/>
              <a:t>SR   -2.466137e-03    4.976978e-03   -5.363440e-04    1.493987e-03  0   -8.948052e-02 0 0 3 ;</a:t>
            </a:r>
          </a:p>
          <a:p>
            <a:r>
              <a:rPr lang="en-US" altLang="zh-CN" dirty="0"/>
              <a:t>SR   -3.546341e-04   -3.861931e-03    2.619485e-03    3.041412e-03  0   -8.948052e-02 0 0 3 ;</a:t>
            </a:r>
          </a:p>
          <a:p>
            <a:r>
              <a:rPr lang="en-US" altLang="zh-CN" dirty="0"/>
              <a:t>SR   -8.970920e-04    6.502462e-03   -2.452660e-05    3.204658e-03  0   -8.948052e-02 0 0 3 ;</a:t>
            </a:r>
          </a:p>
          <a:p>
            <a:r>
              <a:rPr lang="en-US" altLang="zh-CN" dirty="0"/>
              <a:t>SR    1.606810e-03   -1.403549e-03   -2.948752e-03    1.580509e-03  0   -8.948052e-02 0 0 3 ;</a:t>
            </a:r>
          </a:p>
          <a:p>
            <a:r>
              <a:rPr lang="en-US" altLang="zh-CN" dirty="0"/>
              <a:t>SR   -2.403666e-03    3.104226e-03    1.056973e-03   -3.867038e-03  0   -8.948052e-02 0 0 3 ;</a:t>
            </a:r>
          </a:p>
          <a:p>
            <a:r>
              <a:rPr lang="en-US" altLang="zh-CN" dirty="0"/>
              <a:t>SR    2.774565e-04    6.878505e-03    6.670284e-04    2.557274e-03  0   -8.948052e-02 0 0 3 ;</a:t>
            </a:r>
          </a:p>
          <a:p>
            <a:r>
              <a:rPr lang="en-US" altLang="zh-CN" dirty="0"/>
              <a:t>SR   -8.337752e-04   -5.034256e-04    6.390473e-04    7.136469e-03  0   -8.948052e-02 0 0 3 ;</a:t>
            </a:r>
          </a:p>
          <a:p>
            <a:r>
              <a:rPr lang="en-US" altLang="zh-CN" dirty="0"/>
              <a:t>SR    8.661421e-04   -5.362317e-03   -1.657383e-03    3.381916e-03  0   -8.948052e-02 0 0 3 ;</a:t>
            </a:r>
          </a:p>
          <a:p>
            <a:r>
              <a:rPr lang="en-US" altLang="zh-CN" dirty="0"/>
              <a:t>SR    2.937840e-03    2.856059e-03    1.231384e-03    1.224167e-03  0   -8.948052e-02 0 0 3 ;</a:t>
            </a:r>
          </a:p>
          <a:p>
            <a:r>
              <a:rPr lang="en-US" altLang="zh-CN" dirty="0"/>
              <a:t>SR   -4.599804e-04   -2.233983e-03    2.976271e-03    3.100388e-03  0   -8.948052e-02 0 0 3 ;</a:t>
            </a:r>
          </a:p>
          <a:p>
            <a:r>
              <a:rPr lang="en-US" altLang="zh-CN" dirty="0"/>
              <a:t>SR   -1.301367e-03    3.260237e-03   -2.345075e-03    3.548532e-03  0   -8.948052e-02 0 0 3 ;</a:t>
            </a:r>
          </a:p>
          <a:p>
            <a:r>
              <a:rPr lang="en-US" altLang="zh-CN" dirty="0"/>
              <a:t>SR    2.177961e-03   -1.186885e-03   -1.730492e-04   -5.737801e-03  0   -8.948052e-02 0 0 3 ;</a:t>
            </a:r>
          </a:p>
          <a:p>
            <a:r>
              <a:rPr lang="en-US" altLang="zh-CN" dirty="0"/>
              <a:t>SR    2.330481e-03    2.476351e-03    2.220170e-03   -1.595272e-03  0   -8.948052e-02 0 0 3 ;</a:t>
            </a:r>
          </a:p>
          <a:p>
            <a:r>
              <a:rPr lang="en-US" altLang="zh-CN" dirty="0"/>
              <a:t>SR    1.402351e-03   -4.981665e-03    1.974516e-03    2.121441e-03  0   -8.948052e-02 0 0 3 ;</a:t>
            </a:r>
          </a:p>
          <a:p>
            <a:r>
              <a:rPr lang="en-US" altLang="zh-CN" dirty="0"/>
              <a:t>SR   -7.207578e-04   -6.289963e-03   -7.852585e-04    3.386661e-03  0   -8.948052e-02 0 0 3 ;</a:t>
            </a:r>
          </a:p>
          <a:p>
            <a:r>
              <a:rPr lang="en-US" altLang="zh-CN" dirty="0"/>
              <a:t>SR    7.946249e-04   -4.774109e-04    3.387301e-03    6.609043e-04  0   -8.948052e-02 0 0 3 ;</a:t>
            </a:r>
          </a:p>
          <a:p>
            <a:endParaRPr lang="en-US" altLang="zh-CN" dirty="0"/>
          </a:p>
          <a:p>
            <a:r>
              <a:rPr lang="en-US" altLang="zh-CN" dirty="0"/>
              <a:t>ELSEIF I=3 ;</a:t>
            </a:r>
          </a:p>
          <a:p>
            <a:r>
              <a:rPr lang="en-US" altLang="zh-CN" dirty="0"/>
              <a:t>NEW_HUST ;</a:t>
            </a:r>
          </a:p>
          <a:p>
            <a:r>
              <a:rPr lang="en-US" altLang="zh-CN" dirty="0"/>
              <a:t>SR    2.982183e-03    3.850900e-03   -1.877280e-04   -6.493375e-04  0   -8.948052e-02 0 0 3 ;</a:t>
            </a:r>
          </a:p>
          <a:p>
            <a:r>
              <a:rPr lang="en-US" altLang="zh-CN" dirty="0"/>
              <a:t>SR   -2.969994e-03   -1.526517e-03    1.600445e-03   -1.286133e-03  0   -8.948052e-02 0 0 3 ;</a:t>
            </a:r>
          </a:p>
          <a:p>
            <a:r>
              <a:rPr lang="en-US" altLang="zh-CN" dirty="0"/>
              <a:t>SR    1.087119e-03   -5.895310e-03    5.733082e-05    4.006678e-03  0   -8.948052e-02 0 0 3 ;</a:t>
            </a:r>
          </a:p>
          <a:p>
            <a:r>
              <a:rPr lang="en-US" altLang="zh-CN" dirty="0"/>
              <a:t>SR    2.644233e-03   -2.816992e-03   -1.487505e-03   -2.459342e-03  0   -8.948052e-02 0 0 3 ;</a:t>
            </a:r>
          </a:p>
          <a:p>
            <a:r>
              <a:rPr lang="en-US" altLang="zh-CN" dirty="0"/>
              <a:t>SR    2.208772e-03    3.401011e-03   -2.030164e-03    1.831800e-03  0   -8.948052e-02 0 0 3 ;</a:t>
            </a:r>
          </a:p>
          <a:p>
            <a:r>
              <a:rPr lang="en-US" altLang="zh-CN" dirty="0"/>
              <a:t>SR   -2.545363e-03    3.285011e-03    1.617697e-03    1.921513e-03  0   -8.948052e-02 0 0 3 ;</a:t>
            </a:r>
          </a:p>
          <a:p>
            <a:r>
              <a:rPr lang="en-US" altLang="zh-CN" dirty="0"/>
              <a:t>SR    5.922364e-04    6.215113e-03    1.561312e-03    2.195068e-03  0   -8.948052e-02 0 0 3 ;</a:t>
            </a:r>
          </a:p>
          <a:p>
            <a:r>
              <a:rPr lang="en-US" altLang="zh-CN" dirty="0"/>
              <a:t>SR    5.457542e-04   -5.051418e-03   -1.421116e-03    4.482406e-03  0   -8.948052e-02 0 0 3 ;</a:t>
            </a:r>
          </a:p>
          <a:p>
            <a:r>
              <a:rPr lang="en-US" altLang="zh-CN" dirty="0"/>
              <a:t>SR    1.851531e-03    1.261573e-03    2.550687e-03    3.007048e-03  0   -8.948052e-02 0 0 3 ;</a:t>
            </a:r>
          </a:p>
          <a:p>
            <a:r>
              <a:rPr lang="en-US" altLang="zh-CN" dirty="0"/>
              <a:t>SR    6.791227e-04    1.171099e-03    2.292916e-03   -5.349703e-03  0   -8.948052e-02 0 0 3 ;</a:t>
            </a:r>
          </a:p>
          <a:p>
            <a:r>
              <a:rPr lang="en-US" altLang="zh-CN" dirty="0"/>
              <a:t>SR    1.853105e-03   -4.422179e-05   -2.918890e-03    1.165163e-03  0   -8.948052e-02 0 0 3 ;</a:t>
            </a:r>
          </a:p>
          <a:p>
            <a:r>
              <a:rPr lang="en-US" altLang="zh-CN" dirty="0"/>
              <a:t>SR    5.523278e-04   -2.543053e-03   -3.054842e-03    2.351759e-03  0   -8.948052e-02 0 0 3 ;</a:t>
            </a:r>
          </a:p>
          <a:p>
            <a:r>
              <a:rPr lang="en-US" altLang="zh-CN" dirty="0"/>
              <a:t>SR    1.275590e-03    2.532865e-03   -2.053579e-03   -4.795670e-03  0   -8.948052e-02 0 0 3 ;</a:t>
            </a:r>
          </a:p>
          <a:p>
            <a:r>
              <a:rPr lang="en-US" altLang="zh-CN" dirty="0"/>
              <a:t>SR    2.978967e-03    3.301482e-03    6.530762e-04   -1.625630e-03  0   -8.948052e-02 0 0 3 ;</a:t>
            </a:r>
          </a:p>
          <a:p>
            <a:r>
              <a:rPr lang="en-US" altLang="zh-CN" dirty="0"/>
              <a:t>SR    2.006222e-03   -3.530044e-03    1.583716e-03    3.713481e-03  0   -8.948052e-02 0 0 3 ;</a:t>
            </a:r>
          </a:p>
          <a:p>
            <a:r>
              <a:rPr lang="en-US" altLang="zh-CN" dirty="0"/>
              <a:t>SR    1.995277e-03   -4.343805e-03   -1.592230e-03   -2.731199e-03  0   -8.948052e-02 0 0 3 ;</a:t>
            </a:r>
          </a:p>
          <a:p>
            <a:r>
              <a:rPr lang="en-US" altLang="zh-CN" dirty="0"/>
              <a:t>SR   -2.055422e-03    3.630350e-03   -1.781012e-03   -3.017587e-03  0   -8.948052e-02 0 0 3 ;</a:t>
            </a:r>
          </a:p>
          <a:p>
            <a:r>
              <a:rPr lang="en-US" altLang="zh-CN" dirty="0"/>
              <a:t>SR   -1.655499e-03    2.427839e-03    1.200984e-03   -5.581017e-03  0   -8.948052e-02 0 0 3 ;</a:t>
            </a:r>
          </a:p>
          <a:p>
            <a:r>
              <a:rPr lang="en-US" altLang="zh-CN" dirty="0"/>
              <a:t>SR    2.112272e-03    2.894777e-03    2.047381e-03    2.852190e-03  0   -8.948052e-02 0 0 3 ;</a:t>
            </a:r>
          </a:p>
          <a:p>
            <a:r>
              <a:rPr lang="en-US" altLang="zh-CN" dirty="0"/>
              <a:t>SR    2.880928e-03   -4.033343e-03    2.783062e-04    1.231021e-03  0   -8.948052e-02 0 0 3 ;</a:t>
            </a:r>
          </a:p>
          <a:p>
            <a:r>
              <a:rPr lang="en-US" altLang="zh-CN" dirty="0"/>
              <a:t>SR   -1.331399e-03    2.295496e-03    3.035956e-03   -7.197398e-04  0   -8.948052e-02 0 0 3 ;</a:t>
            </a:r>
          </a:p>
          <a:p>
            <a:r>
              <a:rPr lang="en-US" altLang="zh-CN" dirty="0"/>
              <a:t>SR   -9.936429e-04    6.603962e-03    7.380087e-04    2.367079e-03  0   -8.948052e-02 0 0 3 ;</a:t>
            </a:r>
          </a:p>
          <a:p>
            <a:r>
              <a:rPr lang="en-US" altLang="zh-CN" dirty="0"/>
              <a:t>SR    2.518504e-03    3.251322e-03   -5.603179e-04    3.887400e-03  0   -8.948052e-02 0 0 3 ;</a:t>
            </a:r>
          </a:p>
          <a:p>
            <a:r>
              <a:rPr lang="en-US" altLang="zh-CN" dirty="0"/>
              <a:t>SR    2.876486e-03    2.118289e-03    1.596746e-03   -1.435925e-03  0   -8.948052e-02 0 0 3 ;</a:t>
            </a:r>
          </a:p>
          <a:p>
            <a:r>
              <a:rPr lang="en-US" altLang="zh-CN" dirty="0"/>
              <a:t>SR   -2.222105e-03    2.364337e-03   -8.448289e-05   -5.287134e-03  0   -8.948052e-02 0 0 3 ;</a:t>
            </a:r>
          </a:p>
          <a:p>
            <a:r>
              <a:rPr lang="en-US" altLang="zh-CN" dirty="0"/>
              <a:t>SR    2.709108e-03   -7.328742e-04    1.940975e-03    2.170936e-03  0   -8.948052e-02 0 0 3 ;</a:t>
            </a:r>
          </a:p>
          <a:p>
            <a:r>
              <a:rPr lang="en-US" altLang="zh-CN" dirty="0"/>
              <a:t>SR   -3.296582e-03   -9.952567e-04   -1.822376e-04    2.281532e-03  0   -8.948052e-02 0 0 3 ;</a:t>
            </a:r>
          </a:p>
          <a:p>
            <a:r>
              <a:rPr lang="en-US" altLang="zh-CN" dirty="0"/>
              <a:t>SR    2.337574e-03    5.234576e-04   -8.864813e-04   -5.222695e-03  0   -8.948052e-02 0 0 3 ;</a:t>
            </a:r>
          </a:p>
          <a:p>
            <a:r>
              <a:rPr lang="en-US" altLang="zh-CN" dirty="0"/>
              <a:t>SR    2.315319e-03    1.193384e-03    5.389783e-05    5.495183e-03  0   -8.948052e-02 0 0 3 ;</a:t>
            </a:r>
          </a:p>
          <a:p>
            <a:r>
              <a:rPr lang="en-US" altLang="zh-CN" dirty="0"/>
              <a:t>SR    6.760058e-04   -5.769069e-04    3.047772e-03   -3.341497e-03  0   -8.948052e-02 0 0 3 ;</a:t>
            </a:r>
          </a:p>
          <a:p>
            <a:r>
              <a:rPr lang="en-US" altLang="zh-CN" dirty="0"/>
              <a:t>SR   -6.114248e-04   -2.110898e-03   -2.095901e-03    5.468680e-03  0   -8.948052e-02 0 0 3 ;</a:t>
            </a:r>
          </a:p>
          <a:p>
            <a:r>
              <a:rPr lang="en-US" altLang="zh-CN" dirty="0"/>
              <a:t>SR    2.316177e-03   -4.838799e-03   -1.173705e-03   -1.369915e-03  0   -8.948052e-02 0 0 3 ;</a:t>
            </a:r>
          </a:p>
          <a:p>
            <a:r>
              <a:rPr lang="en-US" altLang="zh-CN" dirty="0"/>
              <a:t>SR   -2.279502e-03    2.380767e-03   -1.061195e-04   -5.164345e-03  0   -8.948052e-02 0 0 3 ;</a:t>
            </a:r>
          </a:p>
          <a:p>
            <a:r>
              <a:rPr lang="en-US" altLang="zh-CN" dirty="0"/>
              <a:t>SR   -9.327242e-04    7.094485e-03    6.471546e-04    1.994520e-05  0   -8.948052e-02 0 0 3 ;</a:t>
            </a:r>
          </a:p>
          <a:p>
            <a:r>
              <a:rPr lang="en-US" altLang="zh-CN" dirty="0"/>
              <a:t>SR   -3.046121e-03    2.840520e-03   -5.331384e-04    2.066230e-03  0   -8.948052e-02 0 0 3 ;</a:t>
            </a:r>
          </a:p>
          <a:p>
            <a:r>
              <a:rPr lang="en-US" altLang="zh-CN" dirty="0"/>
              <a:t>SR    4.393682e-04    3.145021e-03    2.941947e-03    2.393706e-03  0   -8.948052e-02 0 0 3 ;</a:t>
            </a:r>
          </a:p>
          <a:p>
            <a:r>
              <a:rPr lang="en-US" altLang="zh-CN" dirty="0"/>
              <a:t>SR   -1.160483e-03    2.171630e-03   -2.814703e-03   -2.995169e-03  0   -8.948052e-02 0 0 3 ;</a:t>
            </a:r>
          </a:p>
          <a:p>
            <a:r>
              <a:rPr lang="en-US" altLang="zh-CN" dirty="0"/>
              <a:t>SR    1.430809e-03    3.717257e-03    2.510514e-03   -2.022535e-03  0   -8.948052e-02 0 0 3 ;</a:t>
            </a:r>
          </a:p>
          <a:p>
            <a:r>
              <a:rPr lang="en-US" altLang="zh-CN" dirty="0"/>
              <a:t>SR    2.155299e-03    3.999485e-03   -4.390721e-04    4.247160e-03  0   -8.948052e-02 0 0 3 ;</a:t>
            </a:r>
          </a:p>
          <a:p>
            <a:r>
              <a:rPr lang="en-US" altLang="zh-CN" dirty="0"/>
              <a:t>SR    1.401694e-03    4.914047e-03    1.700449e-04    4.790363e-03  0   -8.948052e-02 0 0 3 ;</a:t>
            </a:r>
          </a:p>
          <a:p>
            <a:r>
              <a:rPr lang="en-US" altLang="zh-CN" dirty="0"/>
              <a:t>SR    2.503428e-03    4.459275e-03   -1.281919e-03    2.031879e-04  0   -8.948052e-02 0 0 3 ;</a:t>
            </a:r>
          </a:p>
          <a:p>
            <a:r>
              <a:rPr lang="en-US" altLang="zh-CN" dirty="0"/>
              <a:t>SR    2.910324e-03    3.441798e-03    1.094620e-03   -9.665994e-05  0   -8.948052e-02 0 0 3 ;</a:t>
            </a:r>
          </a:p>
          <a:p>
            <a:r>
              <a:rPr lang="en-US" altLang="zh-CN" dirty="0"/>
              <a:t>SR    1.714985e-03    5.310148e-03    1.397025e-03    2.363294e-03  0   -8.948052e-02 0 0 3 ;</a:t>
            </a:r>
          </a:p>
          <a:p>
            <a:r>
              <a:rPr lang="en-US" altLang="zh-CN" dirty="0"/>
              <a:t>SR    2.691247e-03   -1.589778e-03   -1.871293e-03    2.094134e-03  0   -8.948052e-02 0 0 3 ;</a:t>
            </a:r>
          </a:p>
          <a:p>
            <a:r>
              <a:rPr lang="en-US" altLang="zh-CN" dirty="0"/>
              <a:t>SR   -1.059934e-03    5.382478e-03   -2.074609e-03   -1.535222e-03  0   -8.948052e-02 0 0 3 ;</a:t>
            </a:r>
          </a:p>
          <a:p>
            <a:r>
              <a:rPr lang="en-US" altLang="zh-CN" dirty="0"/>
              <a:t>SR    5.170120e-04    2.855515e-04    3.414700e-03    1.182971e-03  0   -8.948052e-02 0 0 3 ;</a:t>
            </a:r>
          </a:p>
          <a:p>
            <a:r>
              <a:rPr lang="en-US" altLang="zh-CN" dirty="0"/>
              <a:t>SR    1.300439e-03   -1.443584e-03    3.122434e-03    1.277524e-03  0   -8.948052e-02 0 0 3 ;</a:t>
            </a:r>
          </a:p>
          <a:p>
            <a:r>
              <a:rPr lang="en-US" altLang="zh-CN" dirty="0"/>
              <a:t>SR    5.477261e-04   -3.762087e-03   -2.884519e-03    1.585239e-03  0   -8.948052e-02 0 0 3 ;</a:t>
            </a:r>
          </a:p>
          <a:p>
            <a:r>
              <a:rPr lang="en-US" altLang="zh-CN" dirty="0"/>
              <a:t>SR   -2.381768e-03    2.905470e-03   -1.991440e-03    1.883916e-03  0   -8.948052e-02 0 0 3 ;</a:t>
            </a:r>
          </a:p>
          <a:p>
            <a:r>
              <a:rPr lang="en-US" altLang="zh-CN" dirty="0"/>
              <a:t>SR    3.174598e-03    6.469183e-04    7.911487e-04    2.584674e-03  0   -8.948052e-02 0 0 3 ;</a:t>
            </a:r>
          </a:p>
          <a:p>
            <a:r>
              <a:rPr lang="en-US" altLang="zh-CN" dirty="0"/>
              <a:t>SR    5.354810e-04    3.133690e-03   -2.946282e-03    2.292055e-03  0   -8.948052e-02 0 0 3 ;</a:t>
            </a:r>
          </a:p>
          <a:p>
            <a:r>
              <a:rPr lang="en-US" altLang="zh-CN" dirty="0"/>
              <a:t>SR    1.196960e-03   -5.433239e-03    1.967907e-03   -1.538997e-03  0   -8.948052e-02 0 0 3 ;</a:t>
            </a:r>
          </a:p>
          <a:p>
            <a:r>
              <a:rPr lang="en-US" altLang="zh-CN" dirty="0"/>
              <a:t>SR   -9.376546e-04    2.414707e-03    3.176595e-03    2.167102e-04  0   -8.948052e-02 0 0 3 ;</a:t>
            </a:r>
          </a:p>
          <a:p>
            <a:r>
              <a:rPr lang="en-US" altLang="zh-CN" dirty="0"/>
              <a:t>SR    2.015474e-03   -5.610732e-05    1.009281e-03    5.737309e-03  0   -8.948052e-02 0 0 3 ;</a:t>
            </a:r>
          </a:p>
          <a:p>
            <a:r>
              <a:rPr lang="en-US" altLang="zh-CN" dirty="0"/>
              <a:t>SR   -5.297082e-04    2.622841e-03   -3.168555e-03    1.407628e-03  0   -8.948052e-02 0 0 3 ;</a:t>
            </a:r>
          </a:p>
          <a:p>
            <a:r>
              <a:rPr lang="en-US" altLang="zh-CN" dirty="0"/>
              <a:t>SR    3.018405e-03    3.470115e-03    7.188030e-04    2.540888e-05  0   -8.948052e-02 0 0 3 ;</a:t>
            </a:r>
          </a:p>
          <a:p>
            <a:r>
              <a:rPr lang="en-US" altLang="zh-CN" dirty="0"/>
              <a:t>SR   -1.680339e-03    6.423823e-03   -1.204380e-05   -1.420773e-03  0   -8.948052e-02 0 0 3 ;</a:t>
            </a:r>
          </a:p>
          <a:p>
            <a:r>
              <a:rPr lang="en-US" altLang="zh-CN" dirty="0"/>
              <a:t>SR    2.789110e-03    2.582090e-03    8.764769e-04    3.214776e-03  0   -8.948052e-02 0 0 3 ;</a:t>
            </a:r>
          </a:p>
          <a:p>
            <a:r>
              <a:rPr lang="en-US" altLang="zh-CN" dirty="0"/>
              <a:t>SR   -2.653578e-03   -2.494562e-03   -1.671130e-03    2.206886e-03  0   -8.948052e-02 0 0 3 ;</a:t>
            </a:r>
          </a:p>
          <a:p>
            <a:r>
              <a:rPr lang="en-US" altLang="zh-CN" dirty="0"/>
              <a:t>SR    1.964617e-03   -1.486704e-03   -6.464853e-04   -5.864928e-03  0   -8.948052e-02 0 0 3 ;</a:t>
            </a:r>
          </a:p>
          <a:p>
            <a:r>
              <a:rPr lang="en-US" altLang="zh-CN" dirty="0"/>
              <a:t>SR    2.646875e-03    4.596652e-03    8.015171e-04    2.605303e-05  0   -8.948052e-02 0 0 3 ;</a:t>
            </a:r>
          </a:p>
          <a:p>
            <a:r>
              <a:rPr lang="en-US" altLang="zh-CN" dirty="0"/>
              <a:t>SR   -2.712377e-03    3.770822e-03    1.037700e-03   -1.817753e-03  0   -8.948052e-02 0 0 3 ;</a:t>
            </a:r>
          </a:p>
          <a:p>
            <a:r>
              <a:rPr lang="en-US" altLang="zh-CN" dirty="0"/>
              <a:t>SR   -2.655583e-04   -3.928414e-04    3.127416e-03    3.295501e-03  0   -8.948052e-02 0 0 3 ;</a:t>
            </a:r>
          </a:p>
          <a:p>
            <a:r>
              <a:rPr lang="en-US" altLang="zh-CN" dirty="0"/>
              <a:t>SR    3.063632e-03   -2.246804e-03   -1.203709e-03   -1.204347e-03  0   -8.948052e-02 0 0 3 ;</a:t>
            </a:r>
          </a:p>
          <a:p>
            <a:r>
              <a:rPr lang="en-US" altLang="zh-CN" dirty="0"/>
              <a:t>SR    2.261001e-03    4.402709e-03   -7.392794e-05    3.656092e-03  0   -8.948052e-02 0 0 3 ;</a:t>
            </a:r>
          </a:p>
          <a:p>
            <a:r>
              <a:rPr lang="en-US" altLang="zh-CN" dirty="0"/>
              <a:t>SR    2.187467e-03    4.733077e-03    1.199807e-03    2.294749e-03  0   -8.948052e-02 0 0 3 ;</a:t>
            </a:r>
          </a:p>
          <a:p>
            <a:r>
              <a:rPr lang="en-US" altLang="zh-CN" dirty="0"/>
              <a:t>SR    3.484864e-04    4.851008e-03    2.168565e-03    3.250564e-03  0   -8.948052e-02 0 0 3 ;</a:t>
            </a:r>
          </a:p>
          <a:p>
            <a:r>
              <a:rPr lang="en-US" altLang="zh-CN" dirty="0"/>
              <a:t>SR    2.798603e-03    4.206060e-03   -5.160129e-04   -1.171455e-03  0   -8.948052e-02 0 0 3 ;</a:t>
            </a:r>
          </a:p>
          <a:p>
            <a:r>
              <a:rPr lang="en-US" altLang="zh-CN" dirty="0"/>
              <a:t>SR    1.136635e-03    5.806016e-03    1.803609e-03    1.292492e-03  0   -8.948052e-02 0 0 3 ;</a:t>
            </a:r>
          </a:p>
          <a:p>
            <a:r>
              <a:rPr lang="en-US" altLang="zh-CN" dirty="0"/>
              <a:t>SR    9.563522e-04    4.379733e-03    2.648838e-03   -8.064172e-04  0   -8.948052e-02 0 0 3 ;</a:t>
            </a:r>
          </a:p>
          <a:p>
            <a:r>
              <a:rPr lang="en-US" altLang="zh-CN" dirty="0"/>
              <a:t>SR   -2.970159e-03   -2.008570e-03    1.305883e-03    1.968900e-03  0   -8.948052e-02 0 0 3 ;</a:t>
            </a:r>
          </a:p>
          <a:p>
            <a:r>
              <a:rPr lang="en-US" altLang="zh-CN" dirty="0"/>
              <a:t>SR    1.293322e-03    4.026634e-03   -1.269322e-03    4.995725e-03  0   -8.948052e-02 0 0 3 ;</a:t>
            </a:r>
          </a:p>
          <a:p>
            <a:r>
              <a:rPr lang="en-US" altLang="zh-CN" dirty="0"/>
              <a:t>SR    3.341437e-03    1.665990e-03    4.441219e-04    1.140172e-03  0   -8.948052e-02 0 0 3 ;</a:t>
            </a:r>
          </a:p>
          <a:p>
            <a:r>
              <a:rPr lang="en-US" altLang="zh-CN" dirty="0"/>
              <a:t>SR   -2.096199e-03    1.682792e-03    1.999630e-03   -3.857575e-03  0   -8.948052e-02 0 0 3 ;</a:t>
            </a:r>
          </a:p>
          <a:p>
            <a:r>
              <a:rPr lang="en-US" altLang="zh-CN" dirty="0"/>
              <a:t>SR    1.988390e-03   -1.518737e-03   -2.069351e-03    4.015655e-03  0   -8.948052e-02 0 0 3 ;</a:t>
            </a:r>
          </a:p>
          <a:p>
            <a:r>
              <a:rPr lang="en-US" altLang="zh-CN" dirty="0"/>
              <a:t>SR    3.118685e-03    6.951984e-04    1.544873e-03   -3.828427e-04  0   -8.948052e-02 0 0 3 ;</a:t>
            </a:r>
          </a:p>
          <a:p>
            <a:r>
              <a:rPr lang="en-US" altLang="zh-CN" dirty="0"/>
              <a:t>SR    2.355983e-03    1.745073e-03    2.447270e-03   -4.646592e-04  0   -8.948052e-02 0 0 3 ;</a:t>
            </a:r>
          </a:p>
          <a:p>
            <a:r>
              <a:rPr lang="en-US" altLang="zh-CN" dirty="0"/>
              <a:t>SR   -3.140389e-04   -1.903253e-04    3.480058e-03    3.873995e-04  0   -8.948052e-02 0 0 3 ;</a:t>
            </a:r>
          </a:p>
          <a:p>
            <a:r>
              <a:rPr lang="en-US" altLang="zh-CN" dirty="0"/>
              <a:t>SR   -2.930341e-03   -2.776485e-03    8.563381e-04    2.396714e-03  0   -8.948052e-02 0 0 3 ;</a:t>
            </a:r>
          </a:p>
          <a:p>
            <a:r>
              <a:rPr lang="en-US" altLang="zh-CN" dirty="0"/>
              <a:t>SR    6.617382e-04   -3.067983e-03   -2.253418e-03    4.637873e-03  0   -8.948052e-02 0 0 3 ;</a:t>
            </a:r>
          </a:p>
          <a:p>
            <a:r>
              <a:rPr lang="en-US" altLang="zh-CN" dirty="0"/>
              <a:t>SR   -7.020704e-04    4.157488e-03   -2.636405e-03   -2.187649e-03  0   -8.948052e-02 0 0 3 ;</a:t>
            </a:r>
          </a:p>
          <a:p>
            <a:r>
              <a:rPr lang="en-US" altLang="zh-CN" dirty="0"/>
              <a:t>SR   -9.078058e-04    5.049758e-03    1.461241e-03    4.142603e-03  0   -8.948052e-02 0 0 3 ;</a:t>
            </a:r>
          </a:p>
          <a:p>
            <a:r>
              <a:rPr lang="en-US" altLang="zh-CN" dirty="0"/>
              <a:t>SR    2.621759e-03    1.217603e-03    2.156957e-03    1.357038e-03  0   -8.948052e-02 0 0 3 ;</a:t>
            </a:r>
          </a:p>
          <a:p>
            <a:r>
              <a:rPr lang="en-US" altLang="zh-CN" dirty="0"/>
              <a:t>SR    1.375686e-03   -3.906704e-03   -2.633776e-03   -6.670842e-04  0   -8.948052e-02 0 0 3 ;</a:t>
            </a:r>
          </a:p>
          <a:p>
            <a:r>
              <a:rPr lang="en-US" altLang="zh-CN" dirty="0"/>
              <a:t>SR   -1.204313e-03    2.318353e-03   -2.140911e-03   -4.813388e-03  0   -8.948052e-02 0 0 3 ;</a:t>
            </a:r>
          </a:p>
          <a:p>
            <a:r>
              <a:rPr lang="en-US" altLang="zh-CN" dirty="0"/>
              <a:t>SR    4.864912e-04    5.588387e-03    2.196380e-03   -1.334824e-03  0   -8.948052e-02 0 0 3 ;</a:t>
            </a:r>
          </a:p>
          <a:p>
            <a:r>
              <a:rPr lang="en-US" altLang="zh-CN" dirty="0"/>
              <a:t>SR    3.034816e-03    7.168977e-04   -1.320094e-03    2.332980e-03  0   -8.948052e-02 0 0 3 ;</a:t>
            </a:r>
          </a:p>
          <a:p>
            <a:r>
              <a:rPr lang="en-US" altLang="zh-CN" dirty="0"/>
              <a:t>SR    8.453118e-04   -4.247810e-03    2.752908e-03    3.546219e-04  0   -8.948052e-02 0 0 3 ;</a:t>
            </a:r>
          </a:p>
          <a:p>
            <a:r>
              <a:rPr lang="en-US" altLang="zh-CN" dirty="0"/>
              <a:t>SR    2.974782e-04    2.679568e-03    2.813524e-03   -3.509270e-03  0   -8.948052e-02 0 0 3 ;</a:t>
            </a:r>
          </a:p>
          <a:p>
            <a:r>
              <a:rPr lang="en-US" altLang="zh-CN" dirty="0"/>
              <a:t>SR    2.021673e-03    5.363662e-03    1.346171e-03   -6.263651e-04  0   -8.948052e-02 0 0 3 ;</a:t>
            </a:r>
          </a:p>
          <a:p>
            <a:r>
              <a:rPr lang="en-US" altLang="zh-CN" dirty="0"/>
              <a:t>SR    1.884582e-03   -7.403136e-04   -2.413229e-03    3.556962e-03  0   -8.948052e-02 0 0 3 ;</a:t>
            </a:r>
          </a:p>
          <a:p>
            <a:r>
              <a:rPr lang="en-US" altLang="zh-CN" dirty="0"/>
              <a:t>SR    2.339865e-03   -3.559909e-03    1.996250e-03   -3.719540e-04  0   -8.948052e-02 0 0 3 ;</a:t>
            </a:r>
          </a:p>
          <a:p>
            <a:r>
              <a:rPr lang="en-US" altLang="zh-CN" dirty="0"/>
              <a:t>SR   -2.568726e-03    4.964130e-03   -5.262686e-04   -1.926325e-04  0   -8.948052e-02 0 0 3 ;</a:t>
            </a:r>
          </a:p>
          <a:p>
            <a:r>
              <a:rPr lang="en-US" altLang="zh-CN" dirty="0"/>
              <a:t>SR    2.310135e-03    2.929836e-03    1.664409e-03   -3.231118e-03  0   -8.948052e-02 0 0 3 ;</a:t>
            </a:r>
          </a:p>
          <a:p>
            <a:r>
              <a:rPr lang="en-US" altLang="zh-CN" dirty="0"/>
              <a:t>SR    2.773733e-04   -5.063046e-04   -3.323670e-03    2.217058e-03  0   -8.948052e-02 0 0 3 ;</a:t>
            </a:r>
          </a:p>
          <a:p>
            <a:r>
              <a:rPr lang="en-US" altLang="zh-CN" dirty="0"/>
              <a:t>SR    1.449282e-03   -5.025390e-03    2.804802e-04   -4.581423e-03  0   -8.948052e-02 0 0 3 ;</a:t>
            </a:r>
          </a:p>
          <a:p>
            <a:r>
              <a:rPr lang="en-US" altLang="zh-CN" dirty="0"/>
              <a:t>SR   -1.151005e-03    1.082802e-03    3.192394e-03   -1.482248e-03  0   -8.948052e-02 0 0 3 ;</a:t>
            </a:r>
          </a:p>
          <a:p>
            <a:r>
              <a:rPr lang="en-US" altLang="zh-CN" dirty="0"/>
              <a:t>SR   -5.294606e-04    3.647101e-03    1.489752e-03    5.609856e-03  0   -8.948052e-02 0 0 3 ;</a:t>
            </a:r>
          </a:p>
          <a:p>
            <a:r>
              <a:rPr lang="en-US" altLang="zh-CN" dirty="0"/>
              <a:t>SR    1.646840e-03   -3.948005e-03    1.073161e-03    4.787642e-03  0   -8.948052e-02 0 0 3 ;</a:t>
            </a:r>
          </a:p>
          <a:p>
            <a:r>
              <a:rPr lang="en-US" altLang="zh-CN" dirty="0"/>
              <a:t>SR    3.289199e-03    8.470101e-04    6.866799e-04    1.920701e-03  0   -8.948052e-02 0 0 3 ;</a:t>
            </a:r>
          </a:p>
          <a:p>
            <a:r>
              <a:rPr lang="en-US" altLang="zh-CN" dirty="0"/>
              <a:t>SR   -2.405730e-04    1.734551e-03   -3.238443e-03   -2.195141e-03  0   -8.948052e-02 0 0 3 ;</a:t>
            </a:r>
          </a:p>
          <a:p>
            <a:r>
              <a:rPr lang="en-US" altLang="zh-CN" dirty="0"/>
              <a:t>SR    1.626272e-03   -4.846304e-03    1.805283e-03   -2.377817e-03  0   -8.948052e-02 0 0 3 ;</a:t>
            </a:r>
          </a:p>
          <a:p>
            <a:r>
              <a:rPr lang="en-US" altLang="zh-CN" dirty="0"/>
              <a:t>SR   -2.817822e-03   -6.326330e-04    1.454844e-03    3.109836e-03  0   -8.948052e-02 0 0 3 ;</a:t>
            </a:r>
          </a:p>
          <a:p>
            <a:r>
              <a:rPr lang="en-US" altLang="zh-CN" dirty="0"/>
              <a:t>SR    1.020149e-03    1.530833e-03    2.908646e-03    3.206220e-03  0   -8.948052e-02 0 0 3 ;</a:t>
            </a:r>
          </a:p>
          <a:p>
            <a:r>
              <a:rPr lang="en-US" altLang="zh-CN" dirty="0"/>
              <a:t>SR    2.402414e-03    3.317473e-03   -1.205315e-03   -3.474364e-03  0   -8.948052e-02 0 0 3 ;</a:t>
            </a:r>
          </a:p>
          <a:p>
            <a:r>
              <a:rPr lang="en-US" altLang="zh-CN" dirty="0"/>
              <a:t>SR    2.930953e-03    1.421225e-03    1.235379e-03    2.788572e-03  0   -8.948052e-02 0 0 3 ;</a:t>
            </a:r>
          </a:p>
          <a:p>
            <a:r>
              <a:rPr lang="en-US" altLang="zh-CN" dirty="0"/>
              <a:t>SR   -8.662264e-04    6.375333e-03    4.049457e-04    3.377378e-03  0   -8.948052e-02 0 0 3 ;</a:t>
            </a:r>
          </a:p>
          <a:p>
            <a:r>
              <a:rPr lang="en-US" altLang="zh-CN" dirty="0"/>
              <a:t>SR    1.659890e-03    5.518914e-03   -1.350145e-03    2.183936e-03  0   -8.948052e-02 0 0 3 ;</a:t>
            </a:r>
          </a:p>
          <a:p>
            <a:r>
              <a:rPr lang="en-US" altLang="zh-CN" dirty="0"/>
              <a:t>SR    9.449461e-04    1.498457e-03   -2.470647e-03    4.677121e-03  0   -8.948052e-02 0 0 3 ;</a:t>
            </a:r>
          </a:p>
          <a:p>
            <a:r>
              <a:rPr lang="en-US" altLang="zh-CN" dirty="0"/>
              <a:t>SR    6.809956e-04   -5.116194e-03    1.918380e-03   -3.323593e-03  0   -8.948052e-02 0 0 3 ;</a:t>
            </a:r>
          </a:p>
          <a:p>
            <a:r>
              <a:rPr lang="en-US" altLang="zh-CN" dirty="0"/>
              <a:t>SR   -1.548323e-03    2.778034e-03   -2.822094e-03    9.767952e-04  0   -8.948052e-02 0 0 3 ;</a:t>
            </a:r>
          </a:p>
          <a:p>
            <a:r>
              <a:rPr lang="en-US" altLang="zh-CN" dirty="0"/>
              <a:t>SR    3.100601e-03    3.257479e-03   -5.019880e-04    5.805795e-04  0   -8.948052e-02 0 0 3 ;</a:t>
            </a:r>
          </a:p>
          <a:p>
            <a:r>
              <a:rPr lang="en-US" altLang="zh-CN" dirty="0"/>
              <a:t>SR    2.665934e-03    3.089565e-03    1.327097e-03   -2.445893e-03  0   -8.948052e-02 0 0 3 ;</a:t>
            </a:r>
          </a:p>
          <a:p>
            <a:r>
              <a:rPr lang="en-US" altLang="zh-CN" dirty="0"/>
              <a:t>SR   -2.038268e-03   -1.235694e-03    9.401074e-04   -5.620306e-03  0   -8.948052e-02 0 0 3 ;</a:t>
            </a:r>
          </a:p>
          <a:p>
            <a:r>
              <a:rPr lang="en-US" altLang="zh-CN" dirty="0"/>
              <a:t>SR   -1.744815e-03    2.745749e-03    2.013279e-03    4.014911e-03  0   -8.948052e-02 0 0 3 ;</a:t>
            </a:r>
          </a:p>
          <a:p>
            <a:r>
              <a:rPr lang="en-US" altLang="zh-CN" dirty="0"/>
              <a:t>SR    1.924451e-03    6.701010e-04    8.315033e-04    5.968271e-03  0   -8.948052e-02 0 0 3 ;</a:t>
            </a:r>
          </a:p>
          <a:p>
            <a:r>
              <a:rPr lang="en-US" altLang="zh-CN" dirty="0"/>
              <a:t>SR    4.523039e-04    3.360943e-03    2.015118e-03    5.036725e-03  0   -8.948052e-02 0 0 3 ;</a:t>
            </a:r>
          </a:p>
          <a:p>
            <a:r>
              <a:rPr lang="en-US" altLang="zh-CN" dirty="0"/>
              <a:t>SR   -2.404648e-04    1.814658e-03    3.381718e-03   -4.232906e-04  0   -8.948052e-02 0 0 3 ;</a:t>
            </a:r>
          </a:p>
          <a:p>
            <a:r>
              <a:rPr lang="en-US" altLang="zh-CN" dirty="0"/>
              <a:t>SR   -1.743946e-03   -1.553231e-03    2.470690e-03    3.441238e-03  0   -8.948052e-02 0 0 3 ;</a:t>
            </a:r>
          </a:p>
          <a:p>
            <a:r>
              <a:rPr lang="en-US" altLang="zh-CN" dirty="0"/>
              <a:t>SR    2.137080e-03    3.128681e-03    2.081702e-03   -2.364589e-03  0   -8.948052e-02 0 0 3 ;</a:t>
            </a:r>
          </a:p>
          <a:p>
            <a:r>
              <a:rPr lang="en-US" altLang="zh-CN" dirty="0"/>
              <a:t>SR    4.634732e-05    4.504992e-03    2.603268e-03    2.196881e-03  0   -8.948052e-02 0 0 3 ;</a:t>
            </a:r>
          </a:p>
          <a:p>
            <a:r>
              <a:rPr lang="en-US" altLang="zh-CN" dirty="0"/>
              <a:t>SR   -2.247508e-03   -2.004657e-03    1.650800e-03   -4.064879e-03  0   -8.948052e-02 0 0 3 ;</a:t>
            </a:r>
          </a:p>
          <a:p>
            <a:r>
              <a:rPr lang="en-US" altLang="zh-CN" dirty="0"/>
              <a:t>SR   -2.996469e-03    1.985213e-03   -1.393017e-03    1.472813e-03  0   -8.948052e-02 0 0 3 ;</a:t>
            </a:r>
          </a:p>
          <a:p>
            <a:r>
              <a:rPr lang="en-US" altLang="zh-CN" dirty="0"/>
              <a:t>SR    4.756093e-04   -6.788668e-03    1.124691e-03    1.821246e-03  0   -8.948052e-02 0 0 3 ;</a:t>
            </a:r>
          </a:p>
          <a:p>
            <a:r>
              <a:rPr lang="en-US" altLang="zh-CN" dirty="0"/>
              <a:t>SR    2.438300e-03    4.588231e-03   -1.180590e-03    1.224002e-03  0   -8.948052e-02 0 0 3 ;</a:t>
            </a:r>
          </a:p>
          <a:p>
            <a:r>
              <a:rPr lang="en-US" altLang="zh-CN" dirty="0"/>
              <a:t>SR   -1.541638e-03   -3.991824e-04    2.793901e-03   -3.055183e-03  0   -8.948052e-02 0 0 3 ;</a:t>
            </a:r>
          </a:p>
          <a:p>
            <a:r>
              <a:rPr lang="en-US" altLang="zh-CN" dirty="0"/>
              <a:t>SR   -2.799677e-03    3.855100e-03    7.805851e-04    1.612030e-03  0   -8.948052e-02 0 0 3 ;</a:t>
            </a:r>
          </a:p>
          <a:p>
            <a:r>
              <a:rPr lang="en-US" altLang="zh-CN" dirty="0"/>
              <a:t>SR    1.843464e-03    1.435183e-03    2.867629e-03    9.085735e-04  0   -8.948052e-02 0 0 3 ;</a:t>
            </a:r>
          </a:p>
          <a:p>
            <a:r>
              <a:rPr lang="en-US" altLang="zh-CN" dirty="0"/>
              <a:t>SR    2.925466e-03    1.385678e-03    1.618391e-03    1.733337e-03  0   -8.948052e-02 0 0 3 ;</a:t>
            </a:r>
          </a:p>
          <a:p>
            <a:r>
              <a:rPr lang="en-US" altLang="zh-CN" dirty="0"/>
              <a:t>SR    9.966177e-04    2.749643e-03    2.628539e-03   -3.521739e-03  0   -8.948052e-02 0 0 3 ;</a:t>
            </a:r>
          </a:p>
          <a:p>
            <a:r>
              <a:rPr lang="en-US" altLang="zh-CN" dirty="0"/>
              <a:t>SR    1.723122e-03    2.355627e-03   -2.573486e-03    2.579968e-03  0   -8.948052e-02 0 0 3 ;</a:t>
            </a:r>
          </a:p>
          <a:p>
            <a:r>
              <a:rPr lang="en-US" altLang="zh-CN" dirty="0"/>
              <a:t>SR    1.590266e-03   -1.522429e-03    2.881131e-03   -2.050183e-03  0   -8.948052e-02 0 0 3 ;</a:t>
            </a:r>
          </a:p>
          <a:p>
            <a:r>
              <a:rPr lang="en-US" altLang="zh-CN" dirty="0"/>
              <a:t>SR   -2.103560e-03    3.086901e-03   -2.353874e-03   -9.799128e-04  0   -8.948052e-02 0 0 3 ;</a:t>
            </a:r>
          </a:p>
          <a:p>
            <a:r>
              <a:rPr lang="en-US" altLang="zh-CN" dirty="0"/>
              <a:t>SR   -1.426399e-03   -2.393170e-03    2.790467e-03   -2.329128e-03  0   -8.948052e-02 0 0 3 ;</a:t>
            </a:r>
          </a:p>
          <a:p>
            <a:r>
              <a:rPr lang="en-US" altLang="zh-CN" dirty="0"/>
              <a:t>SR   -1.339231e-03   -8.831283e-04   -3.086061e-03    1.871584e-03  0   -8.948052e-02 0 0 3 ;</a:t>
            </a:r>
          </a:p>
          <a:p>
            <a:r>
              <a:rPr lang="en-US" altLang="zh-CN" dirty="0"/>
              <a:t>SR    8.419901e-04    1.886632e-03   -2.222880e-03    5.171661e-03  0   -8.948052e-02 0 0 3 ;</a:t>
            </a:r>
          </a:p>
          <a:p>
            <a:r>
              <a:rPr lang="en-US" altLang="zh-CN" dirty="0"/>
              <a:t>SR    5.457288e-04    1.904033e-03   -3.307595e-03   -1.010724e-03  0   -8.948052e-02 0 0 3 ;</a:t>
            </a:r>
          </a:p>
          <a:p>
            <a:r>
              <a:rPr lang="en-US" altLang="zh-CN" dirty="0"/>
              <a:t>SR    2.408188e-03    1.767920e-03    2.040801e-03    2.714831e-03  0   -8.948052e-02 0 0 3 ;</a:t>
            </a:r>
          </a:p>
          <a:p>
            <a:r>
              <a:rPr lang="en-US" altLang="zh-CN" dirty="0"/>
              <a:t>SR    2.599729e-03   -4.131972e-03   -3.966209e-04    2.723993e-03  0   -8.948052e-02 0 0 3 ;</a:t>
            </a:r>
          </a:p>
          <a:p>
            <a:r>
              <a:rPr lang="en-US" altLang="zh-CN" dirty="0"/>
              <a:t>SR    3.354524e-04   -2.528652e-05   -5.961154e-04    7.355333e-03  0   -8.948052e-02 0 0 3 ;</a:t>
            </a:r>
          </a:p>
          <a:p>
            <a:r>
              <a:rPr lang="en-US" altLang="zh-CN" dirty="0"/>
              <a:t>SR   -1.162851e-03    5.201156e-03    2.197106e-03    9.070464e-04  0   -8.948052e-02 0 0 3 ;</a:t>
            </a:r>
          </a:p>
          <a:p>
            <a:r>
              <a:rPr lang="en-US" altLang="zh-CN" dirty="0"/>
              <a:t>SR   -3.268417e-04   -6.895151e-03    7.488257e-04    2.375193e-03  0   -8.948052e-02 0 0 3 ;</a:t>
            </a:r>
          </a:p>
          <a:p>
            <a:r>
              <a:rPr lang="en-US" altLang="zh-CN" dirty="0"/>
              <a:t>SR   -1.858928e-03    6.447541e-04    2.292252e-03    3.979854e-03  0   -8.948052e-02 0 0 3 ;</a:t>
            </a:r>
          </a:p>
          <a:p>
            <a:r>
              <a:rPr lang="en-US" altLang="zh-CN" dirty="0"/>
              <a:t>SR    2.260685e-03   -4.665087e-03   -1.542024e-03   -3.175657e-04  0   -8.948052e-02 0 0 3 ;</a:t>
            </a:r>
          </a:p>
          <a:p>
            <a:r>
              <a:rPr lang="en-US" altLang="zh-CN" dirty="0"/>
              <a:t>SR   -5.372598e-04    1.711871e-03    3.208196e-03    2.175427e-03  0   -8.948052e-02 0 0 3 ;</a:t>
            </a:r>
          </a:p>
          <a:p>
            <a:r>
              <a:rPr lang="en-US" altLang="zh-CN" dirty="0"/>
              <a:t>SR   -1.409176e-03   -1.355658e-03    3.112685e-03   -8.968915e-04  0   -8.948052e-02 0 0 3 ;</a:t>
            </a:r>
          </a:p>
          <a:p>
            <a:r>
              <a:rPr lang="en-US" altLang="zh-CN" dirty="0"/>
              <a:t>SR   -2.047345e-03    3.848937e-04    2.617698e-03    2.321589e-03  0   -8.948052e-02 0 0 3 ;</a:t>
            </a:r>
          </a:p>
          <a:p>
            <a:r>
              <a:rPr lang="en-US" altLang="zh-CN" dirty="0"/>
              <a:t>SR    1.655828e-03    5.485691e-03    1.712535e-03    3.172190e-04  0   -8.948052e-02 0 0 3 ;</a:t>
            </a:r>
          </a:p>
          <a:p>
            <a:r>
              <a:rPr lang="en-US" altLang="zh-CN" dirty="0"/>
              <a:t>SR   -1.845673e-03    6.116136e-03    6.935758e-04    9.959187e-04  0   -8.948052e-02 0 0 3 ;</a:t>
            </a:r>
          </a:p>
          <a:p>
            <a:r>
              <a:rPr lang="en-US" altLang="zh-CN" dirty="0"/>
              <a:t>SR   -1.463667e-03   -3.708354e-03    2.550473e-03    1.670754e-03  0   -8.948052e-02 0 0 3 ;</a:t>
            </a:r>
          </a:p>
          <a:p>
            <a:r>
              <a:rPr lang="en-US" altLang="zh-CN" dirty="0"/>
              <a:t>SR   -7.243061e-04   -6.149032e-03    1.720390e-03    1.561979e-03  0   -8.948052e-02 0 0 3 ;</a:t>
            </a:r>
          </a:p>
          <a:p>
            <a:r>
              <a:rPr lang="en-US" altLang="zh-CN" dirty="0"/>
              <a:t>SR    2.415500e-03   -1.585852e-03   -2.414555e-03    4.154567e-04  0   -8.948052e-02 0 0 3 ;</a:t>
            </a:r>
          </a:p>
          <a:p>
            <a:r>
              <a:rPr lang="en-US" altLang="zh-CN" dirty="0"/>
              <a:t>SR    1.661570e-03    6.535608e-03    1.868533e-04    8.356440e-04  0   -8.948052e-02 0 0 3 ;</a:t>
            </a:r>
          </a:p>
          <a:p>
            <a:r>
              <a:rPr lang="en-US" altLang="zh-CN" dirty="0"/>
              <a:t>SR   -2.186187e-04    6.123325e-03    1.311416e-03   -3.261646e-03  0   -8.948052e-02 0 0 3 ;</a:t>
            </a:r>
          </a:p>
          <a:p>
            <a:r>
              <a:rPr lang="en-US" altLang="zh-CN" dirty="0"/>
              <a:t>SR   -2.332647e-03    3.783008e-03   -1.542430e-03    2.455437e-03  0   -8.948052e-02 0 0 3 ;</a:t>
            </a:r>
          </a:p>
          <a:p>
            <a:r>
              <a:rPr lang="en-US" altLang="zh-CN" dirty="0"/>
              <a:t>SR    5.498238e-04   -1.584304e-03    1.445883e-03    6.538520e-03  0   -8.948052e-02 0 0 3 ;</a:t>
            </a:r>
          </a:p>
          <a:p>
            <a:r>
              <a:rPr lang="en-US" altLang="zh-CN" dirty="0"/>
              <a:t>SR    1.431976e-04    3.515992e-03   -3.070107e-03   -7.162571e-04  0   -8.948052e-02 0 0 3 ;</a:t>
            </a:r>
          </a:p>
          <a:p>
            <a:r>
              <a:rPr lang="en-US" altLang="zh-CN" dirty="0"/>
              <a:t>SR   -1.375975e-03   -6.151405e-04    2.752787e-03    3.518756e-03  0   -8.948052e-02 0 0 3 ;</a:t>
            </a:r>
          </a:p>
          <a:p>
            <a:r>
              <a:rPr lang="en-US" altLang="zh-CN" dirty="0"/>
              <a:t>SR   -2.595676e-03   -4.010169e-04   -2.006494e-03    2.581611e-03  0   -8.948052e-02 0 0 3 ;</a:t>
            </a:r>
          </a:p>
          <a:p>
            <a:r>
              <a:rPr lang="en-US" altLang="zh-CN" dirty="0"/>
              <a:t>SR    1.568579e-03   -1.901242e-03   -2.526704e-03   -3.467271e-03  0   -8.948052e-02 0 0 3 ;</a:t>
            </a:r>
          </a:p>
          <a:p>
            <a:r>
              <a:rPr lang="en-US" altLang="zh-CN" dirty="0"/>
              <a:t>SR   -2.361738e-03    4.143323e-03    1.321785e-03    2.334102e-03  0   -8.948052e-02 0 0 3 ;</a:t>
            </a:r>
          </a:p>
          <a:p>
            <a:r>
              <a:rPr lang="en-US" altLang="zh-CN" dirty="0"/>
              <a:t>SR    2.511690e-03   -9.095633e-04    1.093433e-03   -4.578725e-03  0   -8.948052e-02 0 0 3 ;</a:t>
            </a:r>
          </a:p>
          <a:p>
            <a:r>
              <a:rPr lang="en-US" altLang="zh-CN" dirty="0"/>
              <a:t>SR    8.670373e-04    1.753632e-03   -1.437823e-03    6.342711e-03  0   -8.948052e-02 0 0 3 ;</a:t>
            </a:r>
          </a:p>
          <a:p>
            <a:r>
              <a:rPr lang="en-US" altLang="zh-CN" dirty="0"/>
              <a:t>SR    1.889735e-03   -1.086650e-04   -1.562521e-03    5.350650e-03  0   -8.948052e-02 0 0 3 ;</a:t>
            </a:r>
          </a:p>
          <a:p>
            <a:r>
              <a:rPr lang="en-US" altLang="zh-CN" dirty="0"/>
              <a:t>SR   -2.576556e-03    2.991010e-03    4.295106e-04    3.996648e-03  0   -8.948052e-02 0 0 3 ;</a:t>
            </a:r>
          </a:p>
          <a:p>
            <a:r>
              <a:rPr lang="en-US" altLang="zh-CN" dirty="0"/>
              <a:t>SR    2.286677e-03   -4.485440e-03    1.358996e-03    1.907900e-03  0   -8.948052e-02 0 0 3 ;</a:t>
            </a:r>
          </a:p>
          <a:p>
            <a:r>
              <a:rPr lang="en-US" altLang="zh-CN" dirty="0"/>
              <a:t>SR    2.319759e-03   -2.149799e-03    5.469560e-04    5.054177e-03  0   -8.948052e-02 0 0 3 ;</a:t>
            </a:r>
          </a:p>
          <a:p>
            <a:r>
              <a:rPr lang="en-US" altLang="zh-CN" dirty="0"/>
              <a:t>SR    1.919014e-03    4.371120e-03   -5.597329e-04    4.335288e-03  0   -8.948052e-02 0 0 3 ;</a:t>
            </a:r>
          </a:p>
          <a:p>
            <a:r>
              <a:rPr lang="en-US" altLang="zh-CN" dirty="0"/>
              <a:t>SR   -5.594291e-04    4.871859e-03   -2.564373e-03    9.391224e-04  0   -8.948052e-02 0 0 3 ;</a:t>
            </a:r>
          </a:p>
          <a:p>
            <a:r>
              <a:rPr lang="en-US" altLang="zh-CN" dirty="0"/>
              <a:t>SR    2.760130e-03   -1.240193e-03    1.075198e-03    3.797557e-03  0   -8.948052e-02 0 0 3 ;</a:t>
            </a:r>
          </a:p>
          <a:p>
            <a:r>
              <a:rPr lang="en-US" altLang="zh-CN" dirty="0"/>
              <a:t>SR   -2.780832e-03    6.950960e-04   -1.269970e-03    3.585000e-03  0   -8.948052e-02 0 0 3 ;</a:t>
            </a:r>
          </a:p>
          <a:p>
            <a:r>
              <a:rPr lang="en-US" altLang="zh-CN" dirty="0"/>
              <a:t>SR    2.975009e-03   -2.784687e-03    1.274861e-03    6.258367e-04  0   -8.948052e-02 0 0 3 ;</a:t>
            </a:r>
          </a:p>
          <a:p>
            <a:r>
              <a:rPr lang="en-US" altLang="zh-CN" dirty="0"/>
              <a:t>SR    1.274839e-04    6.373623e-03   -1.445623e-03   -2.440526e-03  0   -8.948052e-02 0 0 3 ;</a:t>
            </a:r>
          </a:p>
          <a:p>
            <a:r>
              <a:rPr lang="en-US" altLang="zh-CN" dirty="0"/>
              <a:t>SR   -2.777875e-03    4.368467e-03    4.351614e-04    9.293256e-04  0   -8.948052e-02 0 0 3 ;</a:t>
            </a:r>
          </a:p>
          <a:p>
            <a:r>
              <a:rPr lang="en-US" altLang="zh-CN" dirty="0"/>
              <a:t>SR    1.607926e-03   -4.048086e-03   -2.216373e-03    2.331229e-03  0   -8.948052e-02 0 0 3 ;</a:t>
            </a:r>
          </a:p>
          <a:p>
            <a:r>
              <a:rPr lang="en-US" altLang="zh-CN" dirty="0"/>
              <a:t>SR    3.020152e-03    3.676397e-03    4.181199e-04    2.185058e-04  0   -8.948052e-02 0 0 3 ;</a:t>
            </a:r>
          </a:p>
          <a:p>
            <a:r>
              <a:rPr lang="en-US" altLang="zh-CN" dirty="0"/>
              <a:t>SR   -1.711415e-03    3.398188e-03    2.589098e-03    6.870520e-04  0   -8.948052e-02 0 0 3 ;</a:t>
            </a:r>
          </a:p>
          <a:p>
            <a:r>
              <a:rPr lang="en-US" altLang="zh-CN" dirty="0"/>
              <a:t>SR    1.438463e-03   -1.536642e-03    2.333837e-03   -4.401889e-03  0   -8.948052e-02 0 0 3 ;</a:t>
            </a:r>
          </a:p>
          <a:p>
            <a:r>
              <a:rPr lang="en-US" altLang="zh-CN" dirty="0"/>
              <a:t>SR    8.133435e-04   -6.598487e-03   -2.715637e-04    3.055112e-03  0   -8.948052e-02 0 0 3 ;</a:t>
            </a:r>
          </a:p>
          <a:p>
            <a:r>
              <a:rPr lang="en-US" altLang="zh-CN" dirty="0"/>
              <a:t>SR    1.634829e-03   -1.624262e-03    2.983699e-03    6.787357e-04  0   -8.948052e-02 0 0 3 ;</a:t>
            </a:r>
          </a:p>
          <a:p>
            <a:r>
              <a:rPr lang="en-US" altLang="zh-CN" dirty="0"/>
              <a:t>SR   -7.639859e-04    9.268523e-04   -1.618102e-03    6.378731e-03  0   -8.948052e-02 0 0 3 ;</a:t>
            </a:r>
          </a:p>
          <a:p>
            <a:r>
              <a:rPr lang="en-US" altLang="zh-CN" dirty="0"/>
              <a:t>SR   -2.430357e-03    3.360470e-03    1.843153e-03    1.495155e-03  0   -8.948052e-02 0 0 3 ;</a:t>
            </a:r>
          </a:p>
          <a:p>
            <a:r>
              <a:rPr lang="en-US" altLang="zh-CN" dirty="0"/>
              <a:t>SR   -3.191506e-03    2.165427e-03    4.932374e-04    1.916428e-03  0   -8.948052e-02 0 0 3 ;</a:t>
            </a:r>
          </a:p>
          <a:p>
            <a:r>
              <a:rPr lang="en-US" altLang="zh-CN" dirty="0"/>
              <a:t>SR    2.292625e-03    1.512746e-03   -2.465258e-03    1.385438e-03  0   -8.948052e-02 0 0 3 ;</a:t>
            </a:r>
          </a:p>
          <a:p>
            <a:r>
              <a:rPr lang="en-US" altLang="zh-CN" dirty="0"/>
              <a:t>SR    2.326556e-03    4.992782e-03   -1.185937e-03    9.469039e-05  0   -8.948052e-02 0 0 3 ;</a:t>
            </a:r>
          </a:p>
          <a:p>
            <a:r>
              <a:rPr lang="en-US" altLang="zh-CN" dirty="0"/>
              <a:t>SR   -2.403422e-04    2.170165e-03    3.081279e-03    2.771094e-03  0   -8.948052e-02 0 0 3 ;</a:t>
            </a:r>
          </a:p>
          <a:p>
            <a:r>
              <a:rPr lang="en-US" altLang="zh-CN" dirty="0"/>
              <a:t>SR   -3.391340e-03    1.080104e-03   -2.947183e-04    1.368558e-03  0   -8.948052e-02 0 0 3 ;</a:t>
            </a:r>
          </a:p>
          <a:p>
            <a:r>
              <a:rPr lang="en-US" altLang="zh-CN" dirty="0"/>
              <a:t>SR    2.140763e-03    1.353585e-03    2.284810e-03    3.066435e-03  0   -8.948052e-02 0 0 3 ;</a:t>
            </a:r>
          </a:p>
          <a:p>
            <a:r>
              <a:rPr lang="en-US" altLang="zh-CN" dirty="0"/>
              <a:t>SR    2.277214e-03    2.531201e-03    2.353804e-03    7.684605e-04  0   -8.948052e-02 0 0 3 ;</a:t>
            </a:r>
          </a:p>
          <a:p>
            <a:r>
              <a:rPr lang="en-US" altLang="zh-CN" dirty="0"/>
              <a:t>SR   -1.336074e-03    3.786404e-03    1.444806e-03    4.912329e-03  0   -8.948052e-02 0 0 3 ;</a:t>
            </a:r>
          </a:p>
          <a:p>
            <a:r>
              <a:rPr lang="en-US" altLang="zh-CN" dirty="0"/>
              <a:t>SR    1.184545e-03    1.581204e-03   -2.962043e-03    2.649413e-03  0   -8.948052e-02 0 0 3 ;</a:t>
            </a:r>
          </a:p>
          <a:p>
            <a:r>
              <a:rPr lang="en-US" altLang="zh-CN" dirty="0"/>
              <a:t>SR    2.179653e-03   -1.963362e-03   -7.604066e-04    5.284395e-03  0   -8.948052e-02 0 0 3 ;</a:t>
            </a:r>
          </a:p>
          <a:p>
            <a:r>
              <a:rPr lang="en-US" altLang="zh-CN" dirty="0"/>
              <a:t>SR   -2.465205e-03    1.381013e-03    2.087313e-03   -2.535953e-03  0   -8.948052e-02 0 0 3 ;</a:t>
            </a:r>
          </a:p>
          <a:p>
            <a:r>
              <a:rPr lang="en-US" altLang="zh-CN" dirty="0"/>
              <a:t>SR   -2.273727e-03   -4.562828e-04    2.004584e-03    3.721712e-03  0   -8.948052e-02 0 0 3 ;</a:t>
            </a:r>
          </a:p>
          <a:p>
            <a:r>
              <a:rPr lang="en-US" altLang="zh-CN" dirty="0"/>
              <a:t>SR   -2.105237e-03    3.504632e-03   -1.998719e-03    2.296213e-03  0   -8.948052e-02 0 0 3 ;</a:t>
            </a:r>
          </a:p>
          <a:p>
            <a:r>
              <a:rPr lang="en-US" altLang="zh-CN" dirty="0"/>
              <a:t>SR    2.460668e-03   -4.920604e-03    3.768089e-04    1.892783e-03  0   -8.948052e-02 0 0 3 ;</a:t>
            </a:r>
          </a:p>
          <a:p>
            <a:r>
              <a:rPr lang="en-US" altLang="zh-CN" dirty="0"/>
              <a:t>SR    2.434284e-03    2.308525e-03    2.149268e-03   -1.580943e-03  0   -8.948052e-02 0 0 3 ;</a:t>
            </a:r>
          </a:p>
          <a:p>
            <a:r>
              <a:rPr lang="en-US" altLang="zh-CN" dirty="0"/>
              <a:t>SR    1.507087e-03   -5.884704e-03    1.350059e-03   -1.679709e-03  0   -8.948052e-02 0 0 3 ;</a:t>
            </a:r>
          </a:p>
          <a:p>
            <a:r>
              <a:rPr lang="en-US" altLang="zh-CN" dirty="0"/>
              <a:t>SR   -5.476822e-04    1.433569e-03    3.236360e-03    2.173132e-03  0   -8.948052e-02 0 0 3 ;</a:t>
            </a:r>
          </a:p>
          <a:p>
            <a:r>
              <a:rPr lang="en-US" altLang="zh-CN" dirty="0"/>
              <a:t>SR    2.404683e-03   -4.493869e-04    2.527447e-03    4.039450e-04  0   -8.948052e-02 0 0 3 ;</a:t>
            </a:r>
          </a:p>
          <a:p>
            <a:endParaRPr lang="en-US" altLang="zh-CN" dirty="0"/>
          </a:p>
          <a:p>
            <a:r>
              <a:rPr lang="en-US" altLang="zh-CN" dirty="0"/>
              <a:t>ELSEIF I=4 ;</a:t>
            </a:r>
          </a:p>
          <a:p>
            <a:r>
              <a:rPr lang="en-US" altLang="zh-CN" dirty="0"/>
              <a:t>NEW_HUST ;</a:t>
            </a:r>
          </a:p>
          <a:p>
            <a:r>
              <a:rPr lang="en-US" altLang="zh-CN" dirty="0"/>
              <a:t>SR    9.085492e-04    5.684982e-03   -3.534336e-04    4.423460e-03  0   -8.948052e-02 0 0 3 ;</a:t>
            </a:r>
          </a:p>
          <a:p>
            <a:r>
              <a:rPr lang="en-US" altLang="zh-CN" dirty="0"/>
              <a:t>SR    6.179255e-04    3.503716e-03    2.099687e-03    4.687931e-03  0   -8.948052e-02 0 0 3 ;</a:t>
            </a:r>
          </a:p>
          <a:p>
            <a:r>
              <a:rPr lang="en-US" altLang="zh-CN" dirty="0"/>
              <a:t>SR   -2.971586e-04   -3.317380e-03    2.793849e-03    2.999586e-03  0   -8.948052e-02 0 0 3 ;</a:t>
            </a:r>
          </a:p>
          <a:p>
            <a:r>
              <a:rPr lang="en-US" altLang="zh-CN" dirty="0"/>
              <a:t>SR    8.992126e-04   -5.787523e-03   -2.031809e-03    2.923065e-04  0   -8.948052e-02 0 0 3 ;</a:t>
            </a:r>
          </a:p>
          <a:p>
            <a:r>
              <a:rPr lang="en-US" altLang="zh-CN" dirty="0"/>
              <a:t>SR    2.199296e-03    3.672418e-03    1.276370e-03   -3.615580e-03  0   -8.948052e-02 0 0 3 ;</a:t>
            </a:r>
          </a:p>
          <a:p>
            <a:r>
              <a:rPr lang="en-US" altLang="zh-CN" dirty="0"/>
              <a:t>SR    1.308904e-03   -1.564736e-03    2.670093e-03   -3.632863e-03  0   -8.948052e-02 0 0 3 ;</a:t>
            </a:r>
          </a:p>
          <a:p>
            <a:r>
              <a:rPr lang="en-US" altLang="zh-CN" dirty="0"/>
              <a:t>SR    1.023774e-03   -3.037555e-03   -2.205257e-03    4.458663e-03  0   -8.948052e-02 0 0 3 ;</a:t>
            </a:r>
          </a:p>
          <a:p>
            <a:r>
              <a:rPr lang="en-US" altLang="zh-CN" dirty="0"/>
              <a:t>SR    1.875482e-03   -5.613904e-05   -2.892598e-03   -1.294182e-03  0   -8.948052e-02 0 0 3 ;</a:t>
            </a:r>
          </a:p>
          <a:p>
            <a:r>
              <a:rPr lang="en-US" altLang="zh-CN" dirty="0"/>
              <a:t>SR    3.110745e-03    1.710864e-03    1.293126e-03    1.100270e-03  0   -8.948052e-02 0 0 3 ;</a:t>
            </a:r>
          </a:p>
          <a:p>
            <a:r>
              <a:rPr lang="en-US" altLang="zh-CN" dirty="0"/>
              <a:t>SR   -2.209068e-03    2.472923e-03    7.266928e-04   -5.030080e-03  0   -8.948052e-02 0 0 3 ;</a:t>
            </a:r>
          </a:p>
          <a:p>
            <a:r>
              <a:rPr lang="en-US" altLang="zh-CN" dirty="0"/>
              <a:t>SR    9.166853e-04    1.567846e-03   -2.988494e-03    2.987165e-03  0   -8.948052e-02 0 0 3 ;</a:t>
            </a:r>
          </a:p>
          <a:p>
            <a:r>
              <a:rPr lang="en-US" altLang="zh-CN" dirty="0"/>
              <a:t>SR    1.367574e-03   -5.517942e-03    1.679827e-04    4.133378e-03  0   -8.948052e-02 0 0 3 ;</a:t>
            </a:r>
          </a:p>
          <a:p>
            <a:r>
              <a:rPr lang="en-US" altLang="zh-CN" dirty="0"/>
              <a:t>SR    4.149488e-04    2.430943e-03   -1.115739e-03   -6.620697e-03  0   -8.948052e-02 0 0 3 ;</a:t>
            </a:r>
          </a:p>
          <a:p>
            <a:r>
              <a:rPr lang="en-US" altLang="zh-CN" dirty="0"/>
              <a:t>SR    7.103184e-04   -4.618065e-03    2.513304e-03   -1.897739e-03  0   -8.948052e-02 0 0 3 ;</a:t>
            </a:r>
          </a:p>
          <a:p>
            <a:r>
              <a:rPr lang="en-US" altLang="zh-CN" dirty="0"/>
              <a:t>SR    9.385745e-04    4.353467e-03    2.593135e-03    1.541159e-03  0   -8.948052e-02 0 0 3 ;</a:t>
            </a:r>
          </a:p>
          <a:p>
            <a:r>
              <a:rPr lang="en-US" altLang="zh-CN" dirty="0"/>
              <a:t>SR    1.634137e-03    1.719392e-03   -2.944063e-03   -1.109888e-03  0   -8.948052e-02 0 0 3 ;</a:t>
            </a:r>
          </a:p>
          <a:p>
            <a:r>
              <a:rPr lang="en-US" altLang="zh-CN" dirty="0"/>
              <a:t>SR   -6.361084e-04    1.537452e-03    3.010101e-03    3.228456e-03  0   -8.948052e-02 0 0 3 ;</a:t>
            </a:r>
          </a:p>
          <a:p>
            <a:r>
              <a:rPr lang="en-US" altLang="zh-CN" dirty="0"/>
              <a:t>SR    6.153644e-04    3.540080e-03    2.984417e-03   -1.039573e-03  0   -8.948052e-02 0 0 3 ;</a:t>
            </a:r>
          </a:p>
          <a:p>
            <a:r>
              <a:rPr lang="en-US" altLang="zh-CN" dirty="0"/>
              <a:t>SR    2.302669e-03    4.405890e-05    2.470645e-03    1.967706e-03  0   -8.948052e-02 0 0 3 ;</a:t>
            </a:r>
          </a:p>
          <a:p>
            <a:r>
              <a:rPr lang="en-US" altLang="zh-CN" dirty="0"/>
              <a:t>SR    1.474756e-03   -1.794163e-04    3.113926e-03    1.306175e-03  0   -8.948052e-02 0 0 3 ;</a:t>
            </a:r>
          </a:p>
          <a:p>
            <a:r>
              <a:rPr lang="en-US" altLang="zh-CN" dirty="0"/>
              <a:t>SR    1.743678e-03    1.663432e-03   -2.904525e-03   -8.854087e-04  0   -8.948052e-02 0 0 3 ;</a:t>
            </a:r>
          </a:p>
          <a:p>
            <a:r>
              <a:rPr lang="en-US" altLang="zh-CN" dirty="0"/>
              <a:t>SR   -1.564323e-03    2.717539e-03    2.117198e-03    4.128588e-03  0   -8.948052e-02 0 0 3 ;</a:t>
            </a:r>
          </a:p>
          <a:p>
            <a:r>
              <a:rPr lang="en-US" altLang="zh-CN" dirty="0"/>
              <a:t>SR   -1.187908e-03    7.927338e-04    3.182315e-03    1.624747e-03  0   -8.948052e-02 0 0 3 ;</a:t>
            </a:r>
          </a:p>
          <a:p>
            <a:r>
              <a:rPr lang="en-US" altLang="zh-CN" dirty="0"/>
              <a:t>SR    3.192848e-03    2.349186e-03   -9.165175e-04    2.524120e-04  0   -8.948052e-02 0 0 3 ;</a:t>
            </a:r>
          </a:p>
          <a:p>
            <a:r>
              <a:rPr lang="en-US" altLang="zh-CN" dirty="0"/>
              <a:t>SR    9.650690e-04    2.367170e-03    2.713704e-03    3.543264e-03  0   -8.948052e-02 0 0 3 ;</a:t>
            </a:r>
          </a:p>
          <a:p>
            <a:r>
              <a:rPr lang="en-US" altLang="zh-CN" dirty="0"/>
              <a:t>SR    9.476842e-04    4.329924e-03    2.630200e-03    1.269528e-03  0   -8.948052e-02 0 0 3 ;</a:t>
            </a:r>
          </a:p>
          <a:p>
            <a:r>
              <a:rPr lang="en-US" altLang="zh-CN" dirty="0"/>
              <a:t>SR   -1.984390e-03    1.304496e-03    1.639429e-03    4.911714e-03  0   -8.948052e-02 0 0 3 ;</a:t>
            </a:r>
          </a:p>
          <a:p>
            <a:r>
              <a:rPr lang="en-US" altLang="zh-CN" dirty="0"/>
              <a:t>SR    1.430811e-03   -5.122545e-03   -1.370413e-03    3.461997e-03  0   -8.948052e-02 0 0 3 ;</a:t>
            </a:r>
          </a:p>
          <a:p>
            <a:r>
              <a:rPr lang="en-US" altLang="zh-CN" dirty="0"/>
              <a:t>SR   -2.861772e-03    2.682060e-03   -1.560184e-03   -5.227655e-04  0   -8.948052e-02 0 0 3 ;</a:t>
            </a:r>
          </a:p>
          <a:p>
            <a:r>
              <a:rPr lang="en-US" altLang="zh-CN" dirty="0"/>
              <a:t>SR    3.240715e-03   -1.550323e-03    9.010836e-04    1.376082e-03  0   -8.948052e-02 0 0 3 ;</a:t>
            </a:r>
          </a:p>
          <a:p>
            <a:r>
              <a:rPr lang="en-US" altLang="zh-CN" dirty="0"/>
              <a:t>SR   -9.288292e-05   -1.550061e-04   -3.290675e-03    2.542335e-03  0   -8.948052e-02 0 0 3 ;</a:t>
            </a:r>
          </a:p>
          <a:p>
            <a:r>
              <a:rPr lang="en-US" altLang="zh-CN" dirty="0"/>
              <a:t>SR    2.898840e-03   -2.094009e-03    1.375516e-03    2.142597e-03  0   -8.948052e-02 0 0 3 ;</a:t>
            </a:r>
          </a:p>
          <a:p>
            <a:r>
              <a:rPr lang="en-US" altLang="zh-CN" dirty="0"/>
              <a:t>SR    7.845484e-04    5.219953e-03   -2.364211e-03   -7.139313e-04  0   -8.948052e-02 0 0 3 ;</a:t>
            </a:r>
          </a:p>
          <a:p>
            <a:r>
              <a:rPr lang="en-US" altLang="zh-CN" dirty="0"/>
              <a:t>SR    4.965317e-04    4.909758e-04    3.051320e-03   -3.482000e-03  0   -8.948052e-02 0 0 3 ;</a:t>
            </a:r>
          </a:p>
          <a:p>
            <a:r>
              <a:rPr lang="en-US" altLang="zh-CN" dirty="0"/>
              <a:t>SR   -1.926794e-04   -2.230463e-04   -1.445755e-03    6.814095e-03  0   -8.948052e-02 0 0 3 ;</a:t>
            </a:r>
          </a:p>
          <a:p>
            <a:r>
              <a:rPr lang="en-US" altLang="zh-CN" dirty="0"/>
              <a:t>SR    2.293064e-03    3.800123e-03   -1.961262e-03   -4.253889e-05  0   -8.948052e-02 0 0 3 ;</a:t>
            </a:r>
          </a:p>
          <a:p>
            <a:r>
              <a:rPr lang="en-US" altLang="zh-CN" dirty="0"/>
              <a:t>SR   -3.336311e-04    6.856455e-03   -1.161009e-03    1.593229e-03  0   -8.948052e-02 0 0 3 ;</a:t>
            </a:r>
          </a:p>
          <a:p>
            <a:r>
              <a:rPr lang="en-US" altLang="zh-CN" dirty="0"/>
              <a:t>SR   -7.826186e-04   -2.483200e-03    3.047516e-03    2.150640e-03  0   -8.948052e-02 0 0 3 ;</a:t>
            </a:r>
          </a:p>
          <a:p>
            <a:r>
              <a:rPr lang="en-US" altLang="zh-CN" dirty="0"/>
              <a:t>SR   -1.766957e-03    5.805663e-03   -5.742047e-04    2.587267e-03  0   -8.948052e-02 0 0 3 ;</a:t>
            </a:r>
          </a:p>
          <a:p>
            <a:r>
              <a:rPr lang="en-US" altLang="zh-CN" dirty="0"/>
              <a:t>SR    6.646776e-04   -6.449756e-03   -3.935477e-04   -3.451204e-03  0   -8.948052e-02 0 0 3 ;</a:t>
            </a:r>
          </a:p>
          <a:p>
            <a:r>
              <a:rPr lang="en-US" altLang="zh-CN" dirty="0"/>
              <a:t>SR   -1.831840e-03    4.614676e-03    1.359663e-03   -3.325263e-03  0   -8.948052e-02 0 0 3 ;</a:t>
            </a:r>
          </a:p>
          <a:p>
            <a:r>
              <a:rPr lang="en-US" altLang="zh-CN" dirty="0"/>
              <a:t>SR   -6.473959e-04    1.856714e-03    1.371570e-03   -6.499223e-03  0   -8.948052e-02 0 0 3 ;</a:t>
            </a:r>
          </a:p>
          <a:p>
            <a:r>
              <a:rPr lang="en-US" altLang="zh-CN" dirty="0"/>
              <a:t>SR   -1.468557e-03   -4.201864e-03   -1.986727e-03    3.250682e-03  0   -8.948052e-02 0 0 3 ;</a:t>
            </a:r>
          </a:p>
          <a:p>
            <a:r>
              <a:rPr lang="en-US" altLang="zh-CN" dirty="0"/>
              <a:t>SR    9.919505e-04    1.104942e-03    2.844938e-03    3.653229e-03  0   -8.948052e-02 0 0 3 ;</a:t>
            </a:r>
          </a:p>
          <a:p>
            <a:r>
              <a:rPr lang="en-US" altLang="zh-CN" dirty="0"/>
              <a:t>SR   -1.806522e-03    4.544707e-03    2.100323e-03   -5.948545e-04  0   -8.948052e-02 0 0 3 ;</a:t>
            </a:r>
          </a:p>
          <a:p>
            <a:r>
              <a:rPr lang="en-US" altLang="zh-CN" dirty="0"/>
              <a:t>SR   -1.953805e-03    2.634887e-03    2.630717e-03    1.075407e-05  0   -8.948052e-02 0 0 3 ;</a:t>
            </a:r>
          </a:p>
          <a:p>
            <a:r>
              <a:rPr lang="en-US" altLang="zh-CN" dirty="0"/>
              <a:t>SR   -7.391457e-04   -2.320561e-03   -5.825775e-04    6.840896e-03  0   -8.948052e-02 0 0 3 ;</a:t>
            </a:r>
          </a:p>
          <a:p>
            <a:r>
              <a:rPr lang="en-US" altLang="zh-CN" dirty="0"/>
              <a:t>SR    1.362927e-03    4.650832e-03    1.882105e-03   -3.134384e-03  0   -8.948052e-02 0 0 3 ;</a:t>
            </a:r>
          </a:p>
          <a:p>
            <a:r>
              <a:rPr lang="en-US" altLang="zh-CN" dirty="0"/>
              <a:t>SR   -3.235134e-03    2.497072e-03   -6.479745e-04    1.675182e-04  0   -8.948052e-02 0 0 3 ;</a:t>
            </a:r>
          </a:p>
          <a:p>
            <a:r>
              <a:rPr lang="en-US" altLang="zh-CN" dirty="0"/>
              <a:t>SR   -5.268951e-04    1.407095e-03    1.998605e-03   -5.886728e-03  0   -8.948052e-02 0 0 3 ;</a:t>
            </a:r>
          </a:p>
          <a:p>
            <a:r>
              <a:rPr lang="en-US" altLang="zh-CN" dirty="0"/>
              <a:t>SR   -1.988241e-03   -2.827248e-03    2.357608e-03    2.140509e-03  0   -8.948052e-02 0 0 3 ;</a:t>
            </a:r>
          </a:p>
          <a:p>
            <a:r>
              <a:rPr lang="en-US" altLang="zh-CN" dirty="0"/>
              <a:t>SR    2.598477e-03    1.060561e-03   -1.639835e-03   -3.431187e-03  0   -8.948052e-02 0 0 3 ;</a:t>
            </a:r>
          </a:p>
          <a:p>
            <a:r>
              <a:rPr lang="en-US" altLang="zh-CN" dirty="0"/>
              <a:t>SR   -8.695807e-04    3.510421e-03    1.957937e-03   -4.780361e-03  0   -8.948052e-02 0 0 3 ;</a:t>
            </a:r>
          </a:p>
          <a:p>
            <a:r>
              <a:rPr lang="en-US" altLang="zh-CN" dirty="0"/>
              <a:t>SR   -2.481799e-03   -7.815734e-04    2.064284e-03    2.790964e-03  0   -8.948052e-02 0 0 3 ;</a:t>
            </a:r>
          </a:p>
          <a:p>
            <a:r>
              <a:rPr lang="en-US" altLang="zh-CN" dirty="0"/>
              <a:t>SR   -1.606491e-03    3.639032e-03    1.994724e-03    3.589737e-03  0   -8.948052e-02 0 0 3 ;</a:t>
            </a:r>
          </a:p>
          <a:p>
            <a:r>
              <a:rPr lang="en-US" altLang="zh-CN" dirty="0"/>
              <a:t>SR    1.793246e-03   -1.790563e-03   -2.789195e-03    1.598458e-03  0   -8.948052e-02 0 0 3 ;</a:t>
            </a:r>
          </a:p>
          <a:p>
            <a:r>
              <a:rPr lang="en-US" altLang="zh-CN" dirty="0"/>
              <a:t>SR    3.078474e-03    2.925155e-03    2.523412e-04   -1.970844e-03  0   -8.948052e-02 0 0 3 ;</a:t>
            </a:r>
          </a:p>
          <a:p>
            <a:r>
              <a:rPr lang="en-US" altLang="zh-CN" dirty="0"/>
              <a:t>SR   -2.354877e-03   -3.139682e-03    1.708685e-03   -2.742674e-03  0   -8.948052e-02 0 0 3 ;</a:t>
            </a:r>
          </a:p>
          <a:p>
            <a:r>
              <a:rPr lang="en-US" altLang="zh-CN" dirty="0"/>
              <a:t>SR    1.964679e-03    3.700455e-04   -2.868996e-03    7.698746e-04  0   -8.948052e-02 0 0 3 ;</a:t>
            </a:r>
          </a:p>
          <a:p>
            <a:r>
              <a:rPr lang="en-US" altLang="zh-CN" dirty="0"/>
              <a:t>SR    1.827423e-03    1.554102e-03   -2.857139e-03    1.008050e-03  0   -8.948052e-02 0 0 3 ;</a:t>
            </a:r>
          </a:p>
          <a:p>
            <a:r>
              <a:rPr lang="en-US" altLang="zh-CN" dirty="0"/>
              <a:t>SR    1.312956e-04    2.359741e-03    2.815709e-03   -3.767942e-03  0   -8.948052e-02 0 0 3 ;</a:t>
            </a:r>
          </a:p>
          <a:p>
            <a:r>
              <a:rPr lang="en-US" altLang="zh-CN" dirty="0"/>
              <a:t>SR    6.644540e-04    4.059482e-03    2.152913e-03   -4.057093e-03  0   -8.948052e-02 0 0 3 ;</a:t>
            </a:r>
          </a:p>
          <a:p>
            <a:r>
              <a:rPr lang="en-US" altLang="zh-CN" dirty="0"/>
              <a:t>SR   -5.360252e-06   -6.081569e-03   -1.522747e-03    2.935478e-03  0   -8.948052e-02 0 0 3 ;</a:t>
            </a:r>
          </a:p>
          <a:p>
            <a:r>
              <a:rPr lang="en-US" altLang="zh-CN" dirty="0"/>
              <a:t>SR    1.102015e-03    6.729449e-03    1.044781e-03   -6.129619e-04  0   -8.948052e-02 0 0 3 ;</a:t>
            </a:r>
          </a:p>
          <a:p>
            <a:r>
              <a:rPr lang="en-US" altLang="zh-CN" dirty="0"/>
              <a:t>SR   -2.585604e-03    2.476847e-03    1.239611e-03   -3.515853e-03  0   -8.948052e-02 0 0 3 ;</a:t>
            </a:r>
          </a:p>
          <a:p>
            <a:r>
              <a:rPr lang="en-US" altLang="zh-CN" dirty="0"/>
              <a:t>SR    1.811056e-03   -1.299923e-04    2.773668e-03    2.417885e-03  0   -8.948052e-02 0 0 3 ;</a:t>
            </a:r>
          </a:p>
          <a:p>
            <a:r>
              <a:rPr lang="en-US" altLang="zh-CN" dirty="0"/>
              <a:t>SR    2.140865e-04    1.924471e-03   -2.812582e-03    4.001462e-03  0   -8.948052e-02 0 0 3 ;</a:t>
            </a:r>
          </a:p>
          <a:p>
            <a:r>
              <a:rPr lang="en-US" altLang="zh-CN" dirty="0"/>
              <a:t>SR    2.438783e-03    2.546004e-03   -1.863798e-03    2.550748e-03  0   -8.948052e-02 0 0 3 ;</a:t>
            </a:r>
          </a:p>
          <a:p>
            <a:r>
              <a:rPr lang="en-US" altLang="zh-CN" dirty="0"/>
              <a:t>SR    1.453320e-05    2.696716e-03   -2.998313e-03    2.774291e-03  0   -8.948052e-02 0 0 3 ;</a:t>
            </a:r>
          </a:p>
          <a:p>
            <a:r>
              <a:rPr lang="en-US" altLang="zh-CN" dirty="0"/>
              <a:t>SR    9.055824e-05    4.746780e-03    2.346124e-03   -2.899240e-03  0   -8.948052e-02 0 0 3 ;</a:t>
            </a:r>
          </a:p>
          <a:p>
            <a:r>
              <a:rPr lang="en-US" altLang="zh-CN" dirty="0"/>
              <a:t>SR    3.273784e-03   -1.905339e-03    7.049636e-04    1.060152e-03  0   -8.948052e-02 0 0 3 ;</a:t>
            </a:r>
          </a:p>
          <a:p>
            <a:r>
              <a:rPr lang="en-US" altLang="zh-CN" dirty="0"/>
              <a:t>SR    1.744274e-03   -7.198503e-04    2.824410e-03    2.265121e-03  0   -8.948052e-02 0 0 3 ;</a:t>
            </a:r>
          </a:p>
          <a:p>
            <a:r>
              <a:rPr lang="en-US" altLang="zh-CN" dirty="0"/>
              <a:t>SR   -8.599024e-04    5.690400e-03   -1.305393e-03   -3.556581e-03  0   -8.948052e-02 0 0 3 ;</a:t>
            </a:r>
          </a:p>
          <a:p>
            <a:r>
              <a:rPr lang="en-US" altLang="zh-CN" dirty="0"/>
              <a:t>SR    1.564044e-03   -4.096503e-03    1.850542e-03   -3.537116e-03  0   -8.948052e-02 0 0 3 ;</a:t>
            </a:r>
          </a:p>
          <a:p>
            <a:r>
              <a:rPr lang="en-US" altLang="zh-CN" dirty="0"/>
              <a:t>SR   -1.621578e-03    4.743773e-03   -6.856990e-04    4.417387e-03  0   -8.948052e-02 0 0 3 ;</a:t>
            </a:r>
          </a:p>
          <a:p>
            <a:r>
              <a:rPr lang="en-US" altLang="zh-CN" dirty="0"/>
              <a:t>SR    2.691480e-03    1.740707e-03    4.540816e-04   -4.359999e-03  0   -8.948052e-02 0 0 3 ;</a:t>
            </a:r>
          </a:p>
          <a:p>
            <a:r>
              <a:rPr lang="en-US" altLang="zh-CN" dirty="0"/>
              <a:t>SR    4.893711e-04    5.640675e-03    1.463768e-03    3.673495e-03  0   -8.948052e-02 0 0 3 ;</a:t>
            </a:r>
          </a:p>
          <a:p>
            <a:r>
              <a:rPr lang="en-US" altLang="zh-CN" dirty="0"/>
              <a:t>SR    1.839090e-03    4.568807e-04    2.901437e-03   -1.361937e-03  0   -8.948052e-02 0 0 3 ;</a:t>
            </a:r>
          </a:p>
          <a:p>
            <a:r>
              <a:rPr lang="en-US" altLang="zh-CN" dirty="0"/>
              <a:t>SR   -1.767740e-03   -4.906270e-04    2.943297e-03    1.371555e-03  0   -8.948052e-02 0 0 3 ;</a:t>
            </a:r>
          </a:p>
          <a:p>
            <a:r>
              <a:rPr lang="en-US" altLang="zh-CN" dirty="0"/>
              <a:t>SR    1.037846e-03   -3.006715e-03   -2.840669e-03   -2.282612e-03  0   -8.948052e-02 0 0 3 ;</a:t>
            </a:r>
          </a:p>
          <a:p>
            <a:r>
              <a:rPr lang="en-US" altLang="zh-CN" dirty="0"/>
              <a:t>SR   -1.585890e-03    5.572585e-03    1.120580e-03    2.807426e-03  0   -8.948052e-02 0 0 3 ;</a:t>
            </a:r>
          </a:p>
          <a:p>
            <a:r>
              <a:rPr lang="en-US" altLang="zh-CN" dirty="0"/>
              <a:t>SR   -7.158609e-04   -4.171008e-03    2.522992e-03   -2.696350e-03  0   -8.948052e-02 0 0 3 ;</a:t>
            </a:r>
          </a:p>
          <a:p>
            <a:r>
              <a:rPr lang="en-US" altLang="zh-CN" dirty="0"/>
              <a:t>SR   -1.344165e-03   -7.820462e-04    7.456288e-04    6.692464e-03  0   -8.948052e-02 0 0 3 ;</a:t>
            </a:r>
          </a:p>
          <a:p>
            <a:r>
              <a:rPr lang="en-US" altLang="zh-CN" dirty="0"/>
              <a:t>SR    2.554962e-03   -1.219517e-03    1.056963e-03    4.433753e-03  0   -8.948052e-02 0 0 3 ;</a:t>
            </a:r>
          </a:p>
          <a:p>
            <a:r>
              <a:rPr lang="en-US" altLang="zh-CN" dirty="0"/>
              <a:t>SR   -1.665712e-03    4.723136e-03   -1.800786e-03    2.512157e-03  0   -8.948052e-02 0 0 3 ;</a:t>
            </a:r>
          </a:p>
          <a:p>
            <a:r>
              <a:rPr lang="en-US" altLang="zh-CN" dirty="0"/>
              <a:t>SR   -5.234822e-05    1.895500e-03    2.096263e-03    5.697938e-03  0   -8.948052e-02 0 0 3 ;</a:t>
            </a:r>
          </a:p>
          <a:p>
            <a:r>
              <a:rPr lang="en-US" altLang="zh-CN" dirty="0"/>
              <a:t>SR   -1.091283e-03    6.848799e-03   -4.843706e-04    1.672790e-03  0   -8.948052e-02 0 0 3 ;</a:t>
            </a:r>
          </a:p>
          <a:p>
            <a:r>
              <a:rPr lang="en-US" altLang="zh-CN" dirty="0"/>
              <a:t>SR    1.935013e-03   -4.119975e-03   -1.346119e-03   -3.709735e-03  0   -8.948052e-02 0 0 3 ;</a:t>
            </a:r>
          </a:p>
          <a:p>
            <a:r>
              <a:rPr lang="en-US" altLang="zh-CN" dirty="0"/>
              <a:t>SR   -1.550557e-03    4.298285e-03    1.069917e-03   -4.634495e-03  0   -8.948052e-02 0 0 3 ;</a:t>
            </a:r>
          </a:p>
          <a:p>
            <a:r>
              <a:rPr lang="en-US" altLang="zh-CN" dirty="0"/>
              <a:t>SR   -2.410741e-03    4.544914e-03    1.156473e-03   -1.663202e-03  0   -8.948052e-02 0 0 3 ;</a:t>
            </a:r>
          </a:p>
          <a:p>
            <a:r>
              <a:rPr lang="en-US" altLang="zh-CN" dirty="0"/>
              <a:t>SR   -2.401504e-03    2.559629e-03    2.038028e-03    2.035607e-03  0   -8.948052e-02 0 0 3 ;</a:t>
            </a:r>
          </a:p>
          <a:p>
            <a:r>
              <a:rPr lang="en-US" altLang="zh-CN" dirty="0"/>
              <a:t>SR    2.247180e-03    2.371206e-03    2.072765e-03   -2.776920e-03  0   -8.948052e-02 0 0 3 ;</a:t>
            </a:r>
          </a:p>
          <a:p>
            <a:r>
              <a:rPr lang="en-US" altLang="zh-CN" dirty="0"/>
              <a:t>SR    2.297851e-03    2.605871e-03    3.230119e-04    4.973419e-03  0   -8.948052e-02 0 0 3 ;</a:t>
            </a:r>
          </a:p>
          <a:p>
            <a:r>
              <a:rPr lang="en-US" altLang="zh-CN" dirty="0"/>
              <a:t>SR   -1.970253e-03    3.024996e-03    1.859363e-03    3.660508e-03  0   -8.948052e-02 0 0 3 ;</a:t>
            </a:r>
          </a:p>
          <a:p>
            <a:r>
              <a:rPr lang="en-US" altLang="zh-CN" dirty="0"/>
              <a:t>SR    1.244194e-03    5.802803e-03   -1.243056e-03    2.893782e-03  0   -8.948052e-02 0 0 3 ;</a:t>
            </a:r>
          </a:p>
          <a:p>
            <a:r>
              <a:rPr lang="en-US" altLang="zh-CN" dirty="0"/>
              <a:t>SR    1.702106e-03    4.930724e-03   -1.954355e-03    1.046961e-03  0   -8.948052e-02 0 0 3 ;</a:t>
            </a:r>
          </a:p>
          <a:p>
            <a:r>
              <a:rPr lang="en-US" altLang="zh-CN" dirty="0"/>
              <a:t>SR   -1.481592e-03    4.099275e-03    2.512236e-03   -6.210787e-04  0   -8.948052e-02 0 0 3 ;</a:t>
            </a:r>
          </a:p>
          <a:p>
            <a:r>
              <a:rPr lang="en-US" altLang="zh-CN" dirty="0"/>
              <a:t>SR   -2.695341e-03   -6.198856e-04    7.221785e-04    4.484624e-03  0   -8.948052e-02 0 0 3 ;</a:t>
            </a:r>
          </a:p>
          <a:p>
            <a:r>
              <a:rPr lang="en-US" altLang="zh-CN" dirty="0"/>
              <a:t>SR    1.549079e-03   -2.995373e-03   -2.783547e-03    8.250963e-04  0   -8.948052e-02 0 0 3 ;</a:t>
            </a:r>
          </a:p>
          <a:p>
            <a:r>
              <a:rPr lang="en-US" altLang="zh-CN" dirty="0"/>
              <a:t>SR    1.147439e-03    3.993272e-03   -1.512260e-03    4.874102e-03  0   -8.948052e-02 0 0 3 ;</a:t>
            </a:r>
          </a:p>
          <a:p>
            <a:r>
              <a:rPr lang="en-US" altLang="zh-CN" dirty="0"/>
              <a:t>SR   -5.993629e-04    5.846421e-03    1.997201e-03   -1.450459e-03  0   -8.948052e-02 0 0 3 ;</a:t>
            </a:r>
          </a:p>
          <a:p>
            <a:r>
              <a:rPr lang="en-US" altLang="zh-CN" dirty="0"/>
              <a:t>SR    1.696901e-03   -3.616557e-04    2.987822e-03    1.380379e-03  0   -8.948052e-02 0 0 3 ;</a:t>
            </a:r>
          </a:p>
          <a:p>
            <a:r>
              <a:rPr lang="en-US" altLang="zh-CN" dirty="0"/>
              <a:t>SR   -1.399406e-03   -1.434699e-03   -2.665935e-03    3.544591e-03  0   -8.948052e-02 0 0 3 ;</a:t>
            </a:r>
          </a:p>
          <a:p>
            <a:r>
              <a:rPr lang="en-US" altLang="zh-CN" dirty="0"/>
              <a:t>SR    1.557955e-03   -5.194194e-03   -1.745109e-03    2.034929e-03  0   -8.948052e-02 0 0 3 ;</a:t>
            </a:r>
          </a:p>
          <a:p>
            <a:r>
              <a:rPr lang="en-US" altLang="zh-CN" dirty="0"/>
              <a:t>SR    3.167032e-03    2.681716e-03   -5.633432e-04   -1.242826e-03  0   -8.948052e-02 0 0 3 ;</a:t>
            </a:r>
          </a:p>
          <a:p>
            <a:r>
              <a:rPr lang="en-US" altLang="zh-CN" dirty="0"/>
              <a:t>SR   -1.555459e-03    3.247742e-03    2.417246e-03    2.786034e-03  0   -8.948052e-02 0 0 3 ;</a:t>
            </a:r>
          </a:p>
          <a:p>
            <a:r>
              <a:rPr lang="en-US" altLang="zh-CN" dirty="0"/>
              <a:t>SR   -2.091578e-03   -8.408179e-04   -1.852197e-03    4.438718e-03  0   -8.948052e-02 0 0 3 ;</a:t>
            </a:r>
          </a:p>
          <a:p>
            <a:r>
              <a:rPr lang="en-US" altLang="zh-CN" dirty="0"/>
              <a:t>SR    2.591002e-03    2.099185e-03    2.133414e-03   -3.428463e-04  0   -8.948052e-02 0 0 3 ;</a:t>
            </a:r>
          </a:p>
          <a:p>
            <a:r>
              <a:rPr lang="en-US" altLang="zh-CN" dirty="0"/>
              <a:t>SR    3.098356e-03    1.564060e-03    2.426972e-04    3.074489e-03  0   -8.948052e-02 0 0 3 ;</a:t>
            </a:r>
          </a:p>
          <a:p>
            <a:r>
              <a:rPr lang="en-US" altLang="zh-CN" dirty="0"/>
              <a:t>SR    2.213349e-03   -2.735562e-03    1.886802e-03   -3.150342e-03  0   -8.948052e-02 0 0 3 ;</a:t>
            </a:r>
          </a:p>
          <a:p>
            <a:r>
              <a:rPr lang="en-US" altLang="zh-CN" dirty="0"/>
              <a:t>SR    2.429221e-03   -1.454321e-03    6.234701e-04    5.025243e-03  0   -8.948052e-02 0 0 3 ;</a:t>
            </a:r>
          </a:p>
          <a:p>
            <a:r>
              <a:rPr lang="en-US" altLang="zh-CN" dirty="0"/>
              <a:t>SR    2.037701e-03    2.770822e-03    1.689900e-04    5.419877e-03  0   -8.948052e-02 0 0 3 ;</a:t>
            </a:r>
          </a:p>
          <a:p>
            <a:r>
              <a:rPr lang="en-US" altLang="zh-CN" dirty="0"/>
              <a:t>SR   -1.927070e-03    2.269610e-03   -2.673130e-03    1.111347e-03  0   -8.948052e-02 0 0 3 ;</a:t>
            </a:r>
          </a:p>
          <a:p>
            <a:r>
              <a:rPr lang="en-US" altLang="zh-CN" dirty="0"/>
              <a:t>SR    1.101591e-03    6.012016e-03    1.759746e-03    5.602532e-04  0   -8.948052e-02 0 0 3 ;</a:t>
            </a:r>
          </a:p>
          <a:p>
            <a:r>
              <a:rPr lang="en-US" altLang="zh-CN" dirty="0"/>
              <a:t>SR   -2.412481e-03   -4.871306e-03   -5.867063e-05    2.404119e-03  0   -8.948052e-02 0 0 3 ;</a:t>
            </a:r>
          </a:p>
          <a:p>
            <a:r>
              <a:rPr lang="en-US" altLang="zh-CN" dirty="0"/>
              <a:t>SR    8.293317e-04   -4.440918e-06   -3.364668e-03   -1.052431e-03  0   -8.948052e-02 0 0 3 ;</a:t>
            </a:r>
          </a:p>
          <a:p>
            <a:r>
              <a:rPr lang="en-US" altLang="zh-CN" dirty="0"/>
              <a:t>SR    1.474223e-04    5.614636e-03   -2.129678e-03    1.949274e-03  0   -8.948052e-02 0 0 3 ;</a:t>
            </a:r>
          </a:p>
          <a:p>
            <a:r>
              <a:rPr lang="en-US" altLang="zh-CN" dirty="0"/>
              <a:t>SR   -8.545031e-04   -3.383280e-03    1.708695e-03   -5.295665e-03  0   -8.948052e-02 0 0 3 ;</a:t>
            </a:r>
          </a:p>
          <a:p>
            <a:r>
              <a:rPr lang="en-US" altLang="zh-CN" dirty="0"/>
              <a:t>SR   -2.664699e-04    2.334904e-03   -3.181934e-03    1.995292e-03  0   -8.948052e-02 0 0 3 ;</a:t>
            </a:r>
          </a:p>
          <a:p>
            <a:r>
              <a:rPr lang="en-US" altLang="zh-CN" dirty="0"/>
              <a:t>SR    1.225116e-03   -5.413079e-05    3.137594e-03    2.037356e-03  0   -8.948052e-02 0 0 3 ;</a:t>
            </a:r>
          </a:p>
          <a:p>
            <a:r>
              <a:rPr lang="en-US" altLang="zh-CN" dirty="0"/>
              <a:t>SR    2.373721e-03    4.727275e-03    1.051066e-03    1.719637e-03  0   -8.948052e-02 0 0 3 ;</a:t>
            </a:r>
          </a:p>
          <a:p>
            <a:r>
              <a:rPr lang="en-US" altLang="zh-CN" dirty="0"/>
              <a:t>SR   -5.814800e-04   -2.969270e-03    2.076847e-03    5.106360e-03  0   -8.948052e-02 0 0 3 ;</a:t>
            </a:r>
          </a:p>
          <a:p>
            <a:r>
              <a:rPr lang="en-US" altLang="zh-CN" dirty="0"/>
              <a:t>SR    2.630672e-03   -3.476624e-03   -5.940001e-04    3.281068e-03  0   -8.948052e-02 0 0 3 ;</a:t>
            </a:r>
          </a:p>
          <a:p>
            <a:r>
              <a:rPr lang="en-US" altLang="zh-CN" dirty="0"/>
              <a:t>SR    1.692740e-03   -1.758478e-03    2.930061e-03    7.604948e-04  0   -8.948052e-02 0 0 3 ;</a:t>
            </a:r>
          </a:p>
          <a:p>
            <a:r>
              <a:rPr lang="en-US" altLang="zh-CN" dirty="0"/>
              <a:t>SR    3.999277e-04    1.600940e-03    7.319632e-04   -7.105800e-03  0   -8.948052e-02 0 0 3 ;</a:t>
            </a:r>
          </a:p>
          <a:p>
            <a:r>
              <a:rPr lang="en-US" altLang="zh-CN" dirty="0"/>
              <a:t>SR    2.442271e-03    4.178191e-03    1.322032e-03    1.838039e-03  0   -8.948052e-02 0 0 3 ;</a:t>
            </a:r>
          </a:p>
          <a:p>
            <a:r>
              <a:rPr lang="en-US" altLang="zh-CN" dirty="0"/>
              <a:t>SR    3.183392e-03   -4.180190e-04   -1.134503e-03    1.905653e-03  0   -8.948052e-02 0 0 3 ;</a:t>
            </a:r>
          </a:p>
          <a:p>
            <a:r>
              <a:rPr lang="en-US" altLang="zh-CN" dirty="0"/>
              <a:t>SR    3.379113e-03    9.286362e-04    2.648343e-04   -1.622996e-03  0   -8.948052e-02 0 0 3 ;</a:t>
            </a:r>
          </a:p>
          <a:p>
            <a:r>
              <a:rPr lang="en-US" altLang="zh-CN" dirty="0"/>
              <a:t>SR   -2.267586e-03    2.871865e-03    6.270192e-04    4.752486e-03  0   -8.948052e-02 0 0 3 ;</a:t>
            </a:r>
          </a:p>
          <a:p>
            <a:r>
              <a:rPr lang="en-US" altLang="zh-CN" dirty="0"/>
              <a:t>SR    2.349298e-03   -4.817564e-03    1.294753e-03   -1.076424e-05  0   -8.948052e-02 0 0 3 ;</a:t>
            </a:r>
          </a:p>
          <a:p>
            <a:r>
              <a:rPr lang="en-US" altLang="zh-CN" dirty="0"/>
              <a:t>SR   -5.703298e-04    5.102072e-03    1.817249e-03    3.682553e-03  0   -8.948052e-02 0 0 3 ;</a:t>
            </a:r>
          </a:p>
          <a:p>
            <a:r>
              <a:rPr lang="en-US" altLang="zh-CN" dirty="0"/>
              <a:t>SR    1.278714e-03    1.178343e-03   -3.167270e-03    1.135724e-03  0   -8.948052e-02 0 0 3 ;</a:t>
            </a:r>
          </a:p>
          <a:p>
            <a:r>
              <a:rPr lang="en-US" altLang="zh-CN" dirty="0"/>
              <a:t>SR    1.619209e-03    5.380455e-03    1.817435e-03   -3.074068e-04  0   -8.948052e-02 0 0 3 ;</a:t>
            </a:r>
          </a:p>
          <a:p>
            <a:r>
              <a:rPr lang="en-US" altLang="zh-CN" dirty="0"/>
              <a:t>SR   -7.776713e-04   -3.145011e-03    2.390722e-03    4.163773e-03  0   -8.948052e-02 0 0 3 ;</a:t>
            </a:r>
          </a:p>
          <a:p>
            <a:r>
              <a:rPr lang="en-US" altLang="zh-CN" dirty="0"/>
              <a:t>SR    3.416337e-03   -8.908425e-04    2.493571e-04    1.256151e-03  0   -8.948052e-02 0 0 3 ;</a:t>
            </a:r>
          </a:p>
          <a:p>
            <a:r>
              <a:rPr lang="en-US" altLang="zh-CN" dirty="0"/>
              <a:t>SR    1.165586e-03   -2.498898e-03    2.612785e-03    3.524236e-03  0   -8.948052e-02 0 0 3 ;</a:t>
            </a:r>
          </a:p>
          <a:p>
            <a:r>
              <a:rPr lang="en-US" altLang="zh-CN" dirty="0"/>
              <a:t>SR   -1.251912e-03    5.559946e-03   -1.842016e-03    1.600026e-03  0   -8.948052e-02 0 0 3 ;</a:t>
            </a:r>
          </a:p>
          <a:p>
            <a:r>
              <a:rPr lang="en-US" altLang="zh-CN" dirty="0"/>
              <a:t>SR    1.940238e-03    1.066382e-03    1.596440e-03    5.111154e-03  0   -8.948052e-02 0 0 3 ;</a:t>
            </a:r>
          </a:p>
          <a:p>
            <a:r>
              <a:rPr lang="en-US" altLang="zh-CN" dirty="0"/>
              <a:t>SR   -5.385014e-04    3.781113e-03   -2.262823e-03    4.136392e-03  0   -8.948052e-02 0 0 3 ;</a:t>
            </a:r>
          </a:p>
          <a:p>
            <a:r>
              <a:rPr lang="en-US" altLang="zh-CN" dirty="0"/>
              <a:t>SR    2.217725e-03    1.113080e-03   -1.453196e-03   -4.767606e-03  0   -8.948052e-02 0 0 3 ;</a:t>
            </a:r>
          </a:p>
          <a:p>
            <a:r>
              <a:rPr lang="en-US" altLang="zh-CN" dirty="0"/>
              <a:t>SR    1.637554e-03    3.104613e-03   -2.280732e-03   -3.226832e-03  0   -8.948052e-02 0 0 3 ;</a:t>
            </a:r>
          </a:p>
          <a:p>
            <a:r>
              <a:rPr lang="en-US" altLang="zh-CN" dirty="0"/>
              <a:t>SR   -2.407802e-03    3.783817e-03    1.697818e-03   -1.440536e-03  0   -8.948052e-02 0 0 3 ;</a:t>
            </a:r>
          </a:p>
          <a:p>
            <a:r>
              <a:rPr lang="en-US" altLang="zh-CN" dirty="0"/>
              <a:t>SR   -3.156295e-03    5.269655e-04   -7.119037e-04    2.810757e-03  0   -8.948052e-02 0 0 3 ;</a:t>
            </a:r>
          </a:p>
          <a:p>
            <a:r>
              <a:rPr lang="en-US" altLang="zh-CN" dirty="0"/>
              <a:t>SR    2.646713e-03    1.923156e-03    2.055756e-03    9.897091e-04  0   -8.948052e-02 0 0 3 ;</a:t>
            </a:r>
          </a:p>
          <a:p>
            <a:r>
              <a:rPr lang="en-US" altLang="zh-CN" dirty="0"/>
              <a:t>SR   -2.990931e-04    6.703332e-03   -1.132612e-03   -2.239224e-03  0   -8.948052e-02 0 0 3 ;</a:t>
            </a:r>
          </a:p>
          <a:p>
            <a:r>
              <a:rPr lang="en-US" altLang="zh-CN" dirty="0"/>
              <a:t>SR   -2.292932e-03    5.240066e-03    1.000621e-03    2.289589e-04  0   -8.948052e-02 0 0 3 ;</a:t>
            </a:r>
          </a:p>
          <a:p>
            <a:r>
              <a:rPr lang="en-US" altLang="zh-CN" dirty="0"/>
              <a:t>SR   -2.153855e-03   -4.028414e-03   -1.911261e-03    1.395105e-03  0   -8.948052e-02 0 0 3 ;</a:t>
            </a:r>
          </a:p>
          <a:p>
            <a:r>
              <a:rPr lang="en-US" altLang="zh-CN" dirty="0"/>
              <a:t>SR    1.520778e-03   -4.208490e-03   -2.451646e-03   -5.649948e-04  0   -8.948052e-02 0 0 3 ;</a:t>
            </a:r>
          </a:p>
          <a:p>
            <a:r>
              <a:rPr lang="en-US" altLang="zh-CN" dirty="0"/>
              <a:t>SR   -1.267985e-03    4.826761e-03   -1.540689e-03    3.830136e-03  0   -8.948052e-02 0 0 3 ;</a:t>
            </a:r>
          </a:p>
          <a:p>
            <a:r>
              <a:rPr lang="en-US" altLang="zh-CN" dirty="0"/>
              <a:t>SR   -5.323230e-04    4.320721e-03    6.829716e-04   -5.842802e-03  0   -8.948052e-02 0 0 3 ;</a:t>
            </a:r>
          </a:p>
          <a:p>
            <a:r>
              <a:rPr lang="en-US" altLang="zh-CN" dirty="0"/>
              <a:t>SR    2.827500e-03   -3.823438e-03   -6.671089e-04    1.696229e-03  0   -8.948052e-02 0 0 3 ;</a:t>
            </a:r>
          </a:p>
          <a:p>
            <a:r>
              <a:rPr lang="en-US" altLang="zh-CN" dirty="0"/>
              <a:t>SR    9.260784e-04   -2.016728e-03   -1.463685e-03    6.197364e-03  0   -8.948052e-02 0 0 3 ;</a:t>
            </a:r>
          </a:p>
          <a:p>
            <a:r>
              <a:rPr lang="en-US" altLang="zh-CN" dirty="0"/>
              <a:t>SR   -3.129705e-03    1.573359e-03    1.343132e-03   -7.166358e-04  0   -8.948052e-02 0 0 3 ;</a:t>
            </a:r>
          </a:p>
          <a:p>
            <a:r>
              <a:rPr lang="en-US" altLang="zh-CN" dirty="0"/>
              <a:t>SR   -1.903289e-03    3.220487e-03    1.948814e-03    3.435879e-03  0   -8.948052e-02 0 0 3 ;</a:t>
            </a:r>
          </a:p>
          <a:p>
            <a:r>
              <a:rPr lang="en-US" altLang="zh-CN" dirty="0"/>
              <a:t>SR   -1.899753e-03   -9.360235e-04   -2.527251e-03    3.077919e-03  0   -8.948052e-02 0 0 3 ;</a:t>
            </a:r>
          </a:p>
          <a:p>
            <a:r>
              <a:rPr lang="en-US" altLang="zh-CN" dirty="0"/>
              <a:t>SR    2.911546e-03    2.113195e-03    1.401072e-03    1.960908e-03  0   -8.948052e-02 0 0 3 ;</a:t>
            </a:r>
          </a:p>
          <a:p>
            <a:r>
              <a:rPr lang="en-US" altLang="zh-CN" dirty="0"/>
              <a:t>SR    2.425192e-03    2.675016e-03    1.408855e-04    4.689990e-03  0   -8.948052e-02 0 0 3 ;</a:t>
            </a:r>
          </a:p>
          <a:p>
            <a:r>
              <a:rPr lang="en-US" altLang="zh-CN" dirty="0"/>
              <a:t>SR   -2.674882e-03    3.596329e-03    6.042380e-04    2.964009e-03  0   -8.948052e-02 0 0 3 ;</a:t>
            </a:r>
          </a:p>
          <a:p>
            <a:r>
              <a:rPr lang="en-US" altLang="zh-CN" dirty="0"/>
              <a:t>SR    1.928961e-03   -1.831925e-03   -7.945007e-04    5.736708e-03  0   -8.948052e-02 0 0 3 ;</a:t>
            </a:r>
          </a:p>
          <a:p>
            <a:r>
              <a:rPr lang="en-US" altLang="zh-CN" dirty="0"/>
              <a:t>SR    2.922967e-03    2.963841e-03   -1.268972e-03    9.165202e-04  0   -8.948052e-02 0 0 3 ;</a:t>
            </a:r>
          </a:p>
          <a:p>
            <a:r>
              <a:rPr lang="en-US" altLang="zh-CN" dirty="0"/>
              <a:t>SR   -1.518727e-03    5.932648e-03    1.506961e-03    1.863387e-04  0   -8.948052e-02 0 0 3 ;</a:t>
            </a:r>
          </a:p>
          <a:p>
            <a:r>
              <a:rPr lang="en-US" altLang="zh-CN" dirty="0"/>
              <a:t>SR    4.426193e-04   -3.330319e-03    1.045082e-03   -6.264518e-03  0   -8.948052e-02 0 0 3 ;</a:t>
            </a:r>
          </a:p>
          <a:p>
            <a:r>
              <a:rPr lang="en-US" altLang="zh-CN" dirty="0"/>
              <a:t>SR    3.050325e-03    2.795527e-03    1.068180e-03    6.863280e-04  0   -8.948052e-02 0 0 3 ;</a:t>
            </a:r>
          </a:p>
          <a:p>
            <a:r>
              <a:rPr lang="en-US" altLang="zh-CN" dirty="0"/>
              <a:t>SR    1.181399e-03   -1.538102e-03    1.007701e-03   -6.543131e-03  0   -8.948052e-02 0 0 3 ;</a:t>
            </a:r>
          </a:p>
          <a:p>
            <a:r>
              <a:rPr lang="en-US" altLang="zh-CN" dirty="0"/>
              <a:t>SR   -9.514361e-04    2.226961e-03   -2.420540e-03    4.497815e-03  0   -8.948052e-02 0 0 3 ;</a:t>
            </a:r>
          </a:p>
          <a:p>
            <a:r>
              <a:rPr lang="en-US" altLang="zh-CN" dirty="0"/>
              <a:t>SR   -6.539148e-04   -4.622310e-04    2.203966e-03    5.636325e-03  0   -8.948052e-02 0 0 3 ;</a:t>
            </a:r>
          </a:p>
          <a:p>
            <a:r>
              <a:rPr lang="en-US" altLang="zh-CN" dirty="0"/>
              <a:t>SR   -2.409001e-03   -1.337184e-03    2.413440e-03    1.033513e-03  0   -8.948052e-02 0 0 3 ;</a:t>
            </a:r>
          </a:p>
          <a:p>
            <a:r>
              <a:rPr lang="en-US" altLang="zh-CN" dirty="0"/>
              <a:t>SR    2.141101e-03   -3.108922e-03   -2.053432e-03   -2.484418e-03  0   -8.948052e-02 0 0 3 ;</a:t>
            </a:r>
          </a:p>
          <a:p>
            <a:r>
              <a:rPr lang="en-US" altLang="zh-CN" dirty="0"/>
              <a:t>SR   -3.053501e-03    2.346316e-03    1.092392e-03    1.565754e-03  0   -8.948052e-02 0 0 3 ;</a:t>
            </a:r>
          </a:p>
          <a:p>
            <a:r>
              <a:rPr lang="en-US" altLang="zh-CN" dirty="0"/>
              <a:t>SR    2.003834e-03   -5.909514e-03    5.994535e-04    1.113445e-03  0   -8.948052e-02 0 0 3 ;</a:t>
            </a:r>
          </a:p>
          <a:p>
            <a:r>
              <a:rPr lang="en-US" altLang="zh-CN" dirty="0"/>
              <a:t>SR   -2.363747e-03   -9.691747e-04   -1.614571e-03    4.205300e-03  0   -8.948052e-02 0 0 3 ;</a:t>
            </a:r>
          </a:p>
          <a:p>
            <a:r>
              <a:rPr lang="en-US" altLang="zh-CN" dirty="0"/>
              <a:t>SR    2.704116e-03   -4.290758e-03   -5.242345e-04   -1.732292e-03  0   -8.948052e-02 0 0 3 ;</a:t>
            </a:r>
          </a:p>
          <a:p>
            <a:r>
              <a:rPr lang="en-US" altLang="zh-CN" dirty="0"/>
              <a:t>SR    3.926019e-04    6.310063e-03    1.848171e-03    2.020718e-04  0   -8.948052e-02 0 0 3 ;</a:t>
            </a:r>
          </a:p>
          <a:p>
            <a:r>
              <a:rPr lang="en-US" altLang="zh-CN" dirty="0"/>
              <a:t>SR   -8.365953e-04    1.830765e-03    2.237294e-03   -5.167218e-03  0   -8.948052e-02 0 0 3 ;</a:t>
            </a:r>
          </a:p>
          <a:p>
            <a:r>
              <a:rPr lang="en-US" altLang="zh-CN" dirty="0"/>
              <a:t>SR    3.729907e-04   -4.493675e-03   -1.541715e-03    4.950131e-03  0   -8.948052e-02 0 0 3 ;</a:t>
            </a:r>
          </a:p>
          <a:p>
            <a:r>
              <a:rPr lang="en-US" altLang="zh-CN" dirty="0"/>
              <a:t>SR    2.523409e-03    9.053697e-04   -2.296883e-03   -1.402258e-03  0   -8.948052e-02 0 0 3 ;</a:t>
            </a:r>
          </a:p>
          <a:p>
            <a:r>
              <a:rPr lang="en-US" altLang="zh-CN" dirty="0"/>
              <a:t>SR   -1.884596e-03    2.172090e-03    2.757152e-03    5.626560e-04  0   -8.948052e-02 0 0 3 ;</a:t>
            </a:r>
          </a:p>
          <a:p>
            <a:r>
              <a:rPr lang="en-US" altLang="zh-CN" dirty="0"/>
              <a:t>SR    7.250227e-04    9.611967e-04    3.212946e-03    2.347496e-03  0   -8.948052e-02 0 0 3 ;</a:t>
            </a:r>
          </a:p>
          <a:p>
            <a:r>
              <a:rPr lang="en-US" altLang="zh-CN" dirty="0"/>
              <a:t>SR   -1.695338e-03   -5.479886e-03   -1.210446e-03    2.509036e-03  0   -8.948052e-02 0 0 3 ;</a:t>
            </a:r>
          </a:p>
          <a:p>
            <a:r>
              <a:rPr lang="en-US" altLang="zh-CN" dirty="0"/>
              <a:t>SR    9.832227e-04   -1.767120e-03   -2.711514e-03   -3.863630e-03  0   -8.948052e-02 0 0 3 ;</a:t>
            </a:r>
          </a:p>
          <a:p>
            <a:r>
              <a:rPr lang="en-US" altLang="zh-CN" dirty="0"/>
              <a:t>SR   -5.893088e-04    1.565790e-03    3.361909e-03    5.519952e-04  0   -8.948052e-02 0 0 3 ;</a:t>
            </a:r>
          </a:p>
          <a:p>
            <a:r>
              <a:rPr lang="en-US" altLang="zh-CN" dirty="0"/>
              <a:t>SR    2.027379e-03   -4.029349e-03    1.848676e-03   -2.334012e-03  0   -8.948052e-02 0 0 3 ;</a:t>
            </a:r>
          </a:p>
          <a:p>
            <a:r>
              <a:rPr lang="en-US" altLang="zh-CN" dirty="0"/>
              <a:t>SR   -2.314836e-03    7.082060e-04   -1.866063e-03    3.892761e-03  0   -8.948052e-02 0 0 3 ;</a:t>
            </a:r>
          </a:p>
          <a:p>
            <a:r>
              <a:rPr lang="en-US" altLang="zh-CN" dirty="0"/>
              <a:t>SR    2.002160e-03   -5.879644e-03   -6.454320e-04   -1.166132e-03  0   -8.948052e-02 0 0 3 ;</a:t>
            </a:r>
          </a:p>
          <a:p>
            <a:r>
              <a:rPr lang="en-US" altLang="zh-CN" dirty="0"/>
              <a:t>SR   -3.166561e-03    1.257215e-03   -4.481446e-04    2.775677e-03  0   -8.948052e-02 0 0 3 ;</a:t>
            </a:r>
          </a:p>
          <a:p>
            <a:r>
              <a:rPr lang="en-US" altLang="zh-CN" dirty="0"/>
              <a:t>SR   -1.481816e-04    2.820871e-03    2.876293e-03   -3.194264e-03  0   -8.948052e-02 0 0 3 ;</a:t>
            </a:r>
          </a:p>
          <a:p>
            <a:r>
              <a:rPr lang="en-US" altLang="zh-CN" dirty="0"/>
              <a:t>SR   -2.360658e-03    1.126973e-03   -2.009337e-03    3.294198e-03  0   -8.948052e-02 0 0 3 ;</a:t>
            </a:r>
          </a:p>
          <a:p>
            <a:r>
              <a:rPr lang="en-US" altLang="zh-CN" dirty="0"/>
              <a:t>SR    2.808425e-03   -3.216155e-03    5.204660e-04   -2.906117e-03  0   -8.948052e-02 0 0 3 ;</a:t>
            </a:r>
          </a:p>
          <a:p>
            <a:r>
              <a:rPr lang="en-US" altLang="zh-CN" dirty="0"/>
              <a:t>SR    2.410430e-05    5.592776e-03   -1.486400e-03    3.850072e-03  0   -8.948052e-02 0 0 3 ;</a:t>
            </a:r>
          </a:p>
          <a:p>
            <a:r>
              <a:rPr lang="en-US" altLang="zh-CN" dirty="0"/>
              <a:t>SR    1.080077e-03   -3.914022e-03    1.417773e-03    5.132621e-03  0   -8.948052e-02 0 0 3 ;</a:t>
            </a:r>
          </a:p>
          <a:p>
            <a:r>
              <a:rPr lang="en-US" altLang="zh-CN" dirty="0"/>
              <a:t>SR    6.079063e-07    7.068597e-04   -3.480101e-03    3.716652e-04  0   -8.948052e-02 0 0 3 ;</a:t>
            </a:r>
          </a:p>
          <a:p>
            <a:r>
              <a:rPr lang="en-US" altLang="zh-CN" dirty="0"/>
              <a:t>SR    2.560023e-03    3.570341e-03   -1.092199e-04    3.654352e-03  0   -8.948052e-02 0 0 3 ;</a:t>
            </a:r>
          </a:p>
          <a:p>
            <a:r>
              <a:rPr lang="en-US" altLang="zh-CN" dirty="0"/>
              <a:t>SR   -1.339456e-03    5.307293e-03    1.903317e-03   -1.791582e-03  0   -8.948052e-02 0 0 3 ;</a:t>
            </a:r>
          </a:p>
          <a:p>
            <a:r>
              <a:rPr lang="en-US" altLang="zh-CN" dirty="0"/>
              <a:t>SR    5.148962e-04   -5.229030e-03    1.099931e-03    4.704726e-03  0   -8.948052e-02 0 0 3 ;</a:t>
            </a:r>
          </a:p>
          <a:p>
            <a:r>
              <a:rPr lang="en-US" altLang="zh-CN" dirty="0"/>
              <a:t>SR   -9.979031e-04   -6.241900e-03   -1.067896e-04    3.558613e-03  0   -8.948052e-02 0 0 3 ;</a:t>
            </a:r>
          </a:p>
          <a:p>
            <a:r>
              <a:rPr lang="en-US" altLang="zh-CN" dirty="0"/>
              <a:t>SR    1.491742e-03    1.298448e-04    3.165430e-03    7.057562e-05  0   -8.948052e-02 0 0 3 ;</a:t>
            </a:r>
          </a:p>
          <a:p>
            <a:r>
              <a:rPr lang="en-US" altLang="zh-CN" dirty="0"/>
              <a:t>SR    1.249140e-03    4.875420e-03    2.261175e-03    1.355630e-03  0   -8.948052e-02 0 0 3 ;</a:t>
            </a:r>
          </a:p>
          <a:p>
            <a:r>
              <a:rPr lang="en-US" altLang="zh-CN" dirty="0"/>
              <a:t>SR    5.414901e-05    9.573843e-04    3.243686e-03    2.647065e-03  0   -8.948052e-02 0 0 3 ;</a:t>
            </a:r>
          </a:p>
          <a:p>
            <a:r>
              <a:rPr lang="en-US" altLang="zh-CN" dirty="0"/>
              <a:t>SR   -1.334162e-03    3.292808e-03   -2.602331e-03    2.477394e-03  0   -8.948052e-02 0 0 3 ;</a:t>
            </a:r>
          </a:p>
          <a:p>
            <a:r>
              <a:rPr lang="en-US" altLang="zh-CN" dirty="0"/>
              <a:t>SR    1.071277e-03   -1.032964e-03   -1.798466e-03   -5.921236e-03  0   -8.948052e-02 0 0 3 ;</a:t>
            </a:r>
          </a:p>
          <a:p>
            <a:endParaRPr lang="en-US" altLang="zh-CN" dirty="0"/>
          </a:p>
          <a:p>
            <a:r>
              <a:rPr lang="en-US" altLang="zh-CN" dirty="0"/>
              <a:t>ELSEIF I=5 ;</a:t>
            </a:r>
          </a:p>
          <a:p>
            <a:r>
              <a:rPr lang="en-US" altLang="zh-CN" dirty="0"/>
              <a:t>NEW_HUST ;</a:t>
            </a:r>
          </a:p>
          <a:p>
            <a:r>
              <a:rPr lang="en-US" altLang="zh-CN" dirty="0"/>
              <a:t>SR    2.130895e-03    3.939734e-03   -5.636571e-05    4.456870e-03  0   -8.948052e-02 0 0 3 ;</a:t>
            </a:r>
          </a:p>
          <a:p>
            <a:r>
              <a:rPr lang="en-US" altLang="zh-CN" dirty="0"/>
              <a:t>SR    5.927992e-05   -2.632665e-04    3.262352e-03   -2.700725e-03  0   -8.948052e-02 0 0 3 ;</a:t>
            </a:r>
          </a:p>
          <a:p>
            <a:r>
              <a:rPr lang="en-US" altLang="zh-CN" dirty="0"/>
              <a:t>SR    1.115375e-03   -7.542517e-04   -3.121389e-03    2.286917e-03  0   -8.948052e-02 0 0 3 ;</a:t>
            </a:r>
          </a:p>
          <a:p>
            <a:r>
              <a:rPr lang="en-US" altLang="zh-CN" dirty="0"/>
              <a:t>SR    2.149576e-03    1.081996e-03   -1.568907e-03    4.749656e-03  0   -8.948052e-02 0 0 3 ;</a:t>
            </a:r>
          </a:p>
          <a:p>
            <a:r>
              <a:rPr lang="en-US" altLang="zh-CN" dirty="0"/>
              <a:t>SR   -1.639292e-03    1.886621e-03    1.622782e-03   -5.315909e-03  0   -8.948052e-02 0 0 3 ;</a:t>
            </a:r>
          </a:p>
          <a:p>
            <a:r>
              <a:rPr lang="en-US" altLang="zh-CN" dirty="0"/>
              <a:t>SR   -3.005644e-03   -1.511506e-03    1.645170e-03   -2.344817e-04  0   -8.948052e-02 0 0 3 ;</a:t>
            </a:r>
          </a:p>
          <a:p>
            <a:r>
              <a:rPr lang="en-US" altLang="zh-CN" dirty="0"/>
              <a:t>SR    4.168000e-04    1.634845e-03    3.219743e-03    2.275344e-03  0   -8.948052e-02 0 0 3 ;</a:t>
            </a:r>
          </a:p>
          <a:p>
            <a:r>
              <a:rPr lang="en-US" altLang="zh-CN" dirty="0"/>
              <a:t>SR    2.418478e-03    1.326474e-03   -5.989030e-05    5.255110e-03  0   -8.948052e-02 0 0 3 ;</a:t>
            </a:r>
          </a:p>
          <a:p>
            <a:r>
              <a:rPr lang="en-US" altLang="zh-CN" dirty="0"/>
              <a:t>SR    2.127682e-03    2.417822e-03    2.453311e-03   -1.407014e-03  0   -8.948052e-02 0 0 3 ;</a:t>
            </a:r>
          </a:p>
          <a:p>
            <a:r>
              <a:rPr lang="en-US" altLang="zh-CN" dirty="0"/>
              <a:t>SR   -1.065148e-03    7.281189e-04    2.943653e-03    3.274375e-03  0   -8.948052e-02 0 0 3 ;</a:t>
            </a:r>
          </a:p>
          <a:p>
            <a:r>
              <a:rPr lang="en-US" altLang="zh-CN" dirty="0"/>
              <a:t>SR    5.866601e-04    2.142520e-03   -2.024426e-03    5.591110e-03  0   -8.948052e-02 0 0 3 ;</a:t>
            </a:r>
          </a:p>
          <a:p>
            <a:r>
              <a:rPr lang="en-US" altLang="zh-CN" dirty="0"/>
              <a:t>SR    3.125459e-03    1.178805e-03    4.237425e-04    3.029948e-03  0   -8.948052e-02 0 0 3 ;</a:t>
            </a:r>
          </a:p>
          <a:p>
            <a:r>
              <a:rPr lang="en-US" altLang="zh-CN" dirty="0"/>
              <a:t>SR    1.397320e-03    1.864318e-03   -2.391645e-03    4.188509e-03  0   -8.948052e-02 0 0 3 ;</a:t>
            </a:r>
          </a:p>
          <a:p>
            <a:r>
              <a:rPr lang="en-US" altLang="zh-CN" dirty="0"/>
              <a:t>SR    2.893956e-03   -3.519394e-03    1.080772e-03   -2.091431e-04  0   -8.948052e-02 0 0 3 ;</a:t>
            </a:r>
          </a:p>
          <a:p>
            <a:r>
              <a:rPr lang="en-US" altLang="zh-CN" dirty="0"/>
              <a:t>SR   -2.919830e-03    2.849064e-03    7.134122e-04    2.578471e-03  0   -8.948052e-02 0 0 3 ;</a:t>
            </a:r>
          </a:p>
          <a:p>
            <a:r>
              <a:rPr lang="en-US" altLang="zh-CN" dirty="0"/>
              <a:t>SR    1.807634e-03   -1.396517e-03    2.670371e-03    2.559664e-03  0   -8.948052e-02 0 0 3 ;</a:t>
            </a:r>
          </a:p>
          <a:p>
            <a:r>
              <a:rPr lang="en-US" altLang="zh-CN" dirty="0"/>
              <a:t>SR    5.148053e-04    3.487656e-03   -1.470087e-03   -5.739829e-03  0   -8.948052e-02 0 0 3 ;</a:t>
            </a:r>
          </a:p>
          <a:p>
            <a:r>
              <a:rPr lang="en-US" altLang="zh-CN" dirty="0"/>
              <a:t>SR   -2.759968e-03   -4.201244e-03    8.876061e-04    6.265505e-05  0   -8.948052e-02 0 0 3 ;</a:t>
            </a:r>
          </a:p>
          <a:p>
            <a:r>
              <a:rPr lang="en-US" altLang="zh-CN" dirty="0"/>
              <a:t>SR   -2.049467e-03    3.613514e-03   -1.651630e-03    3.373331e-03  0   -8.948052e-02 0 0 3 ;</a:t>
            </a:r>
          </a:p>
          <a:p>
            <a:r>
              <a:rPr lang="en-US" altLang="zh-CN" dirty="0"/>
              <a:t>SR    1.603320e-03   -1.722733e-03    2.734696e-03    2.671687e-03  0   -8.948052e-02 0 0 3 ;</a:t>
            </a:r>
          </a:p>
          <a:p>
            <a:r>
              <a:rPr lang="en-US" altLang="zh-CN" dirty="0"/>
              <a:t>SR   -1.831251e-03    2.532020e-03   -2.241309e-03   -3.372435e-03  0   -8.948052e-02 0 0 3 ;</a:t>
            </a:r>
          </a:p>
          <a:p>
            <a:r>
              <a:rPr lang="en-US" altLang="zh-CN" dirty="0"/>
              <a:t>SR   -2.378565e-03    4.778491e-03    1.219768e-03    7.781274e-04  0   -8.948052e-02 0 0 3 ;</a:t>
            </a:r>
          </a:p>
          <a:p>
            <a:r>
              <a:rPr lang="en-US" altLang="zh-CN" dirty="0"/>
              <a:t>SR    4.654533e-05    3.405828e-03    2.356452e-03    4.375218e-03  0   -8.948052e-02 0 0 3 ;</a:t>
            </a:r>
          </a:p>
          <a:p>
            <a:r>
              <a:rPr lang="en-US" altLang="zh-CN" dirty="0"/>
              <a:t>SR    1.582414e-03   -5.755050e-03    7.713331e-04   -2.983179e-03  0   -8.948052e-02 0 0 3 ;</a:t>
            </a:r>
          </a:p>
          <a:p>
            <a:r>
              <a:rPr lang="en-US" altLang="zh-CN" dirty="0"/>
              <a:t>SR    3.027544e-03    2.488543e-03    1.170023e-03   -1.297019e-03  0   -8.948052e-02 0 0 3 ;</a:t>
            </a:r>
          </a:p>
          <a:p>
            <a:r>
              <a:rPr lang="en-US" altLang="zh-CN" dirty="0"/>
              <a:t>SR   -2.191532e-03    1.216363e-03    1.815205e-03    4.193658e-03  0   -8.948052e-02 0 0 3 ;</a:t>
            </a:r>
          </a:p>
          <a:p>
            <a:r>
              <a:rPr lang="en-US" altLang="zh-CN" dirty="0"/>
              <a:t>SR   -1.142779e-03   -4.369315e-03    1.424266e-03    4.674153e-03  0   -8.948052e-02 0 0 3 ;</a:t>
            </a:r>
          </a:p>
          <a:p>
            <a:r>
              <a:rPr lang="en-US" altLang="zh-CN" dirty="0"/>
              <a:t>SR    3.220871e-03    1.999993e-04   -1.061041e-03   -1.845184e-03  0   -8.948052e-02 0 0 3 ;</a:t>
            </a:r>
          </a:p>
          <a:p>
            <a:r>
              <a:rPr lang="en-US" altLang="zh-CN" dirty="0"/>
              <a:t>SR   -3.171222e-03    2.041904e-03    4.040594e-04   -2.269905e-03  0   -8.948052e-02 0 0 3 ;</a:t>
            </a:r>
          </a:p>
          <a:p>
            <a:r>
              <a:rPr lang="en-US" altLang="zh-CN" dirty="0"/>
              <a:t>SR   -1.066944e-03    5.138376e-03    1.840398e-03    3.011151e-03  0   -8.948052e-02 0 0 3 ;</a:t>
            </a:r>
          </a:p>
          <a:p>
            <a:r>
              <a:rPr lang="en-US" altLang="zh-CN" dirty="0"/>
              <a:t>SR   -2.052821e-03    3.189216e-03   -1.336485e-03    4.304259e-03  0   -8.948052e-02 0 0 3 ;</a:t>
            </a:r>
          </a:p>
          <a:p>
            <a:r>
              <a:rPr lang="en-US" altLang="zh-CN" dirty="0"/>
              <a:t>SR    1.138023e-03   -1.812714e-03    2.672871e-03   -3.769883e-03  0   -8.948052e-02 0 0 3 ;</a:t>
            </a:r>
          </a:p>
          <a:p>
            <a:r>
              <a:rPr lang="en-US" altLang="zh-CN" dirty="0"/>
              <a:t>SR   -1.943770e-03    3.759278e-03   -2.132520e-03   -1.971480e-03  0   -8.948052e-02 0 0 3 ;</a:t>
            </a:r>
          </a:p>
          <a:p>
            <a:r>
              <a:rPr lang="en-US" altLang="zh-CN" dirty="0"/>
              <a:t>SR   -8.657281e-04   -3.114890e-03    1.698660e-03    5.464106e-03  0   -8.948052e-02 0 0 3 ;</a:t>
            </a:r>
          </a:p>
          <a:p>
            <a:r>
              <a:rPr lang="en-US" altLang="zh-CN" dirty="0"/>
              <a:t>SR   -1.099007e-03   -2.949445e-04    2.905864e-03    3.441400e-03  0   -8.948052e-02 0 0 3 ;</a:t>
            </a:r>
          </a:p>
          <a:p>
            <a:r>
              <a:rPr lang="en-US" altLang="zh-CN" dirty="0"/>
              <a:t>SR    2.431064e-03    2.892712e-03   -2.101157e-03    6.868910e-04  0   -8.948052e-02 0 0 3 ;</a:t>
            </a:r>
          </a:p>
          <a:p>
            <a:r>
              <a:rPr lang="en-US" altLang="zh-CN" dirty="0"/>
              <a:t>SR   -1.499571e-05    1.953798e-03    1.695610e-03    6.263360e-03  0   -8.948052e-02 0 0 3 ;</a:t>
            </a:r>
          </a:p>
          <a:p>
            <a:r>
              <a:rPr lang="en-US" altLang="zh-CN" dirty="0"/>
              <a:t>SR    2.017490e-03   -2.795008e-03    2.137206e-03    2.962099e-03  0   -8.948052e-02 0 0 3 ;</a:t>
            </a:r>
          </a:p>
          <a:p>
            <a:r>
              <a:rPr lang="en-US" altLang="zh-CN" dirty="0"/>
              <a:t>SR   -1.995226e-03   -2.048408e-04   -7.782284e-05    6.156335e-03  0   -8.948052e-02 0 0 3 ;</a:t>
            </a:r>
          </a:p>
          <a:p>
            <a:r>
              <a:rPr lang="en-US" altLang="zh-CN" dirty="0"/>
              <a:t>SR    1.192626e-03    6.808075e-03   -5.220469e-04   -1.455152e-03  0   -8.948052e-02 0 0 3 ;</a:t>
            </a:r>
          </a:p>
          <a:p>
            <a:r>
              <a:rPr lang="en-US" altLang="zh-CN" dirty="0"/>
              <a:t>SR    1.297078e-03    3.135511e-03   -1.855674e-03   -4.783419e-03  0   -8.948052e-02 0 0 3 ;</a:t>
            </a:r>
          </a:p>
          <a:p>
            <a:r>
              <a:rPr lang="en-US" altLang="zh-CN" dirty="0"/>
              <a:t>SR   -1.311460e-03    4.476256e-03    2.480551e-03    2.476468e-04  0   -8.948052e-02 0 0 3 ;</a:t>
            </a:r>
          </a:p>
          <a:p>
            <a:r>
              <a:rPr lang="en-US" altLang="zh-CN" dirty="0"/>
              <a:t>SR    1.250895e-03    2.267374e-03    2.110702e-03    4.844283e-03  0   -8.948052e-02 0 0 3 ;</a:t>
            </a:r>
          </a:p>
          <a:p>
            <a:r>
              <a:rPr lang="en-US" altLang="zh-CN" dirty="0"/>
              <a:t>SR    2.332257e-03   -5.149838e-04   -6.658271e-04   -5.382581e-03  0   -8.948052e-02 0 0 3 ;</a:t>
            </a:r>
          </a:p>
          <a:p>
            <a:r>
              <a:rPr lang="en-US" altLang="zh-CN" dirty="0"/>
              <a:t>SR   -2.549924e-03    3.462985e-03    1.723586e-03   -8.717274e-04  0   -8.948052e-02 0 0 3 ;</a:t>
            </a:r>
          </a:p>
          <a:p>
            <a:r>
              <a:rPr lang="en-US" altLang="zh-CN" dirty="0"/>
              <a:t>SR    2.368220e-03    2.286415e-03    2.221927e-03   -1.612278e-03  0   -8.948052e-02 0 0 3 ;</a:t>
            </a:r>
          </a:p>
          <a:p>
            <a:r>
              <a:rPr lang="en-US" altLang="zh-CN" dirty="0"/>
              <a:t>SR    7.132830e-04   -6.606144e-03   -1.099671e-03    2.172523e-03  0   -8.948052e-02 0 0 3 ;</a:t>
            </a:r>
          </a:p>
          <a:p>
            <a:r>
              <a:rPr lang="en-US" altLang="zh-CN" dirty="0"/>
              <a:t>SR    3.407589e-03   -1.040246e-03   -3.662742e-05   -1.357527e-03  0   -8.948052e-02 0 0 3 ;</a:t>
            </a:r>
          </a:p>
          <a:p>
            <a:r>
              <a:rPr lang="en-US" altLang="zh-CN" dirty="0"/>
              <a:t>SR    8.486124e-04    5.740772e-03   -1.843611e-03    2.092742e-03  0   -8.948052e-02 0 0 3 ;</a:t>
            </a:r>
          </a:p>
          <a:p>
            <a:r>
              <a:rPr lang="en-US" altLang="zh-CN" dirty="0"/>
              <a:t>SR   -1.622638e-03    1.674009e-03    1.654785e-03   -5.365046e-03  0   -8.948052e-02 0 0 3 ;</a:t>
            </a:r>
          </a:p>
          <a:p>
            <a:r>
              <a:rPr lang="en-US" altLang="zh-CN" dirty="0"/>
              <a:t>SR    2.597818e-03   -4.650564e-03    6.370823e-04    1.330346e-03  0   -8.948052e-02 0 0 3 ;</a:t>
            </a:r>
          </a:p>
          <a:p>
            <a:r>
              <a:rPr lang="en-US" altLang="zh-CN" dirty="0"/>
              <a:t>ENDIF ;</a:t>
            </a:r>
          </a:p>
          <a:p>
            <a:endParaRPr lang="en-US" altLang="zh-CN" dirty="0"/>
          </a:p>
          <a:p>
            <a:r>
              <a:rPr lang="en-US" altLang="zh-CN" dirty="0"/>
              <a:t>{--------------------}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UM ;    {sets map to unity} BP ;</a:t>
            </a:r>
          </a:p>
          <a:p>
            <a:endParaRPr lang="en-US" altLang="zh-CN" dirty="0"/>
          </a:p>
          <a:p>
            <a:r>
              <a:rPr lang="en-US" altLang="zh-CN" dirty="0"/>
              <a:t>{-------------------------BEAMLINE START-------------------------}</a:t>
            </a:r>
          </a:p>
          <a:p>
            <a:r>
              <a:rPr lang="en-US" altLang="zh-CN" dirty="0"/>
              <a:t>{----FIRST BENDING----}</a:t>
            </a:r>
          </a:p>
          <a:p>
            <a:r>
              <a:rPr lang="en-US" altLang="zh-CN" dirty="0"/>
              <a:t>DL ABS(DL1) ;</a:t>
            </a:r>
          </a:p>
          <a:p>
            <a:endParaRPr lang="en-US" altLang="zh-CN" dirty="0"/>
          </a:p>
          <a:p>
            <a:r>
              <a:rPr lang="en-US" altLang="zh-CN" dirty="0"/>
              <a:t>MS CCT12_R ABS(CCT1_ANG)+CCT12_ANG_MIN CCT12_APER CCT12_n 0 0 0 0;</a:t>
            </a:r>
          </a:p>
          <a:p>
            <a:r>
              <a:rPr lang="en-US" altLang="zh-CN" dirty="0"/>
              <a:t>MS CCT12_R ABS(CCT2_ANG)+CCT12_ANG_MIN CCT12_APER -CCT12_n 0 0 0 0;</a:t>
            </a:r>
          </a:p>
          <a:p>
            <a:r>
              <a:rPr lang="en-US" altLang="zh-CN" dirty="0"/>
              <a:t>DL ABS(GAP1);</a:t>
            </a:r>
          </a:p>
          <a:p>
            <a:endParaRPr lang="en-US" altLang="zh-CN" dirty="0"/>
          </a:p>
          <a:p>
            <a:r>
              <a:rPr lang="en-US" altLang="zh-CN" dirty="0"/>
              <a:t>M5 ABS(QS1_LEN) QS1_Q QS1_S 0 0 0 QS1_APER;</a:t>
            </a:r>
          </a:p>
          <a:p>
            <a:r>
              <a:rPr lang="en-US" altLang="zh-CN" dirty="0"/>
              <a:t>DL ABS(GAP2);</a:t>
            </a:r>
          </a:p>
          <a:p>
            <a:r>
              <a:rPr lang="en-US" altLang="zh-CN" dirty="0"/>
              <a:t>M5 ABS(QS2_LEN) QS2_Q QS2_S 0 0 0 QS2_APER;</a:t>
            </a:r>
          </a:p>
          <a:p>
            <a:r>
              <a:rPr lang="en-US" altLang="zh-CN" dirty="0"/>
              <a:t>DL ABS(GAP2);</a:t>
            </a:r>
          </a:p>
          <a:p>
            <a:r>
              <a:rPr lang="en-US" altLang="zh-CN" dirty="0"/>
              <a:t>M5 ABS(QS1_LEN) QS1_Q QS1_S 0 0 0 QS1_APER;</a:t>
            </a:r>
          </a:p>
          <a:p>
            <a:endParaRPr lang="en-US" altLang="zh-CN" dirty="0"/>
          </a:p>
          <a:p>
            <a:r>
              <a:rPr lang="en-US" altLang="zh-CN" dirty="0"/>
              <a:t>DL ABS(GAP1);</a:t>
            </a:r>
          </a:p>
          <a:p>
            <a:r>
              <a:rPr lang="en-US" altLang="zh-CN" dirty="0"/>
              <a:t>MS CCT12_R ABS(CCT2_ANG)+CCT12_ANG_MIN CCT12_APER -CCT12_n 0 0 0 0;</a:t>
            </a:r>
          </a:p>
          <a:p>
            <a:r>
              <a:rPr lang="en-US" altLang="zh-CN" dirty="0"/>
              <a:t>MS CCT12_R ABS(CCT1_ANG)+CCT12_ANG_MIN CCT12_APER CCT12_n 0 0 0 0;</a:t>
            </a:r>
          </a:p>
          <a:p>
            <a:endParaRPr lang="en-US" altLang="zh-CN" dirty="0"/>
          </a:p>
          <a:p>
            <a:r>
              <a:rPr lang="en-US" altLang="zh-CN" dirty="0"/>
              <a:t>DL ABS(DL1) ;</a:t>
            </a:r>
          </a:p>
          <a:p>
            <a:endParaRPr lang="en-US" altLang="zh-CN" dirty="0"/>
          </a:p>
          <a:p>
            <a:r>
              <a:rPr lang="en-US" altLang="zh-CN" dirty="0"/>
              <a:t>OBJ_R16_1 := ABS(ME(1,6)) ;    OBJ_R26_1 := ABS(ME(2,6)) ;</a:t>
            </a:r>
          </a:p>
          <a:p>
            <a:r>
              <a:rPr lang="en-US" altLang="zh-CN" dirty="0"/>
              <a:t>OBJ_R12_1 := ME(1,2) + 0.7586535E-02;        OBJ_R34_1 := ME(3,4)/1 - 0.1290455E-01;</a:t>
            </a:r>
          </a:p>
          <a:p>
            <a:r>
              <a:rPr lang="en-US" altLang="zh-CN" dirty="0"/>
              <a:t>OBJ_R11_1 := ABS(ME(1,1))- 1.000222 ; OBJ_R33_1 := ABS(ME(3,3))- 0.9990903; </a:t>
            </a:r>
          </a:p>
          <a:p>
            <a:r>
              <a:rPr lang="en-US" altLang="zh-CN" dirty="0"/>
              <a:t>OBJ_R21_1 := ME(2,1) *1 - 0.7586535E-02;       OBJ_R43_1 := ME(4,3)*1 - 0.7120463 ;</a:t>
            </a:r>
          </a:p>
          <a:p>
            <a:r>
              <a:rPr lang="en-US" altLang="zh-CN" dirty="0"/>
              <a:t>OBJ_T126_1 := ABS(ME(1,26)) ;  OBJ_T346_1 := ABS(ME(3,46)) ; </a:t>
            </a:r>
          </a:p>
          <a:p>
            <a:r>
              <a:rPr lang="en-US" altLang="zh-CN" dirty="0"/>
              <a:t>OBJ_SIGMA11_1 := ABS(SIGMA(1,1)-SQUA(3.5E-3)) * 100 ;</a:t>
            </a:r>
          </a:p>
          <a:p>
            <a:r>
              <a:rPr lang="en-US" altLang="zh-CN" dirty="0"/>
              <a:t>OBJ_SIGMA33_1 := ABS(SIGMA(3,3)-SQUA(3.5E-3)) * 100 ;</a:t>
            </a:r>
          </a:p>
          <a:p>
            <a:endParaRPr lang="en-US" altLang="zh-CN" dirty="0"/>
          </a:p>
          <a:p>
            <a:r>
              <a:rPr lang="en-US" altLang="zh-CN" dirty="0"/>
              <a:t>{----SECOND BENDING----}</a:t>
            </a:r>
          </a:p>
          <a:p>
            <a:r>
              <a:rPr lang="en-US" altLang="zh-CN" dirty="0"/>
              <a:t>DL ABS(DL2) ;</a:t>
            </a:r>
          </a:p>
          <a:p>
            <a:endParaRPr lang="en-US" altLang="zh-CN" dirty="0"/>
          </a:p>
          <a:p>
            <a:r>
              <a:rPr lang="en-US" altLang="zh-CN" dirty="0"/>
              <a:t>MS CCT345_R ABS(CCT3_ANG)+CCT345_ANG_MIN CCT345_APER CCT345_n 0 0 0 0;</a:t>
            </a:r>
          </a:p>
          <a:p>
            <a:r>
              <a:rPr lang="en-US" altLang="zh-CN" dirty="0"/>
              <a:t>MS CCT345_R ABS(CCT4_ANG)+CCT345_ANG_MIN CCT345_APER -CCT345_n 0 0 0 0;</a:t>
            </a:r>
          </a:p>
          <a:p>
            <a:r>
              <a:rPr lang="en-US" altLang="zh-CN" dirty="0"/>
              <a:t>MS CCT345_R ABS(CCT5_ANG)+CCT345_ANG_MIN CCT345_APER CCT345_n 0 0 0 0;</a:t>
            </a:r>
          </a:p>
          <a:p>
            <a:r>
              <a:rPr lang="en-US" altLang="zh-CN" dirty="0"/>
              <a:t>DL ABS(GAP3);</a:t>
            </a:r>
          </a:p>
          <a:p>
            <a:endParaRPr lang="en-US" altLang="zh-CN" dirty="0"/>
          </a:p>
          <a:p>
            <a:r>
              <a:rPr lang="en-US" altLang="zh-CN" dirty="0"/>
              <a:t>M5 ABS(QS3_LEN) QS3_Q QS3_S 0 0 0 QS3_APER;</a:t>
            </a:r>
          </a:p>
          <a:p>
            <a:endParaRPr lang="en-US" altLang="zh-CN" dirty="0"/>
          </a:p>
          <a:p>
            <a:r>
              <a:rPr lang="en-US" altLang="zh-CN" dirty="0"/>
              <a:t>DL ABS(GAP3);</a:t>
            </a:r>
          </a:p>
          <a:p>
            <a:r>
              <a:rPr lang="en-US" altLang="zh-CN" dirty="0"/>
              <a:t>MS CCT345_R ABS(CCT5_ANG)+CCT345_ANG_MIN CCT345_APER CCT345_n 0 0 0 0;</a:t>
            </a:r>
          </a:p>
          <a:p>
            <a:r>
              <a:rPr lang="en-US" altLang="zh-CN" dirty="0"/>
              <a:t>MS CCT345_R ABS(CCT4_ANG)+CCT345_ANG_MIN CCT345_APER -CCT345_n 0 0 0 0;</a:t>
            </a:r>
          </a:p>
          <a:p>
            <a:r>
              <a:rPr lang="en-US" altLang="zh-CN" dirty="0"/>
              <a:t>MS CCT345_R ABS(CCT3_ANG)+CCT345_ANG_MIN CCT345_APER CCT345_n 0 0 0 0;</a:t>
            </a:r>
          </a:p>
          <a:p>
            <a:endParaRPr lang="en-US" altLang="zh-CN" dirty="0"/>
          </a:p>
          <a:p>
            <a:r>
              <a:rPr lang="en-US" altLang="zh-CN" dirty="0"/>
              <a:t>DL ABS(DL2) ;</a:t>
            </a:r>
          </a:p>
          <a:p>
            <a:endParaRPr lang="en-US" altLang="zh-CN" dirty="0"/>
          </a:p>
          <a:p>
            <a:r>
              <a:rPr lang="en-US" altLang="zh-CN" dirty="0"/>
              <a:t>OBJ_R16_2 := ABS(ME(1,6)) ;    OBJ_R26_2 := ABS(ME(2,6)) ;</a:t>
            </a:r>
          </a:p>
          <a:p>
            <a:r>
              <a:rPr lang="en-US" altLang="zh-CN" dirty="0"/>
              <a:t>OBJ_R12_2 := ME(1,2) *1 ;     OBJ_R34_2 := ME(3,4) *1 ;</a:t>
            </a:r>
          </a:p>
          <a:p>
            <a:r>
              <a:rPr lang="en-US" altLang="zh-CN" dirty="0"/>
              <a:t>{ OBJ_R21_2 := ME(2,1) *1 ;       OBJ_R43_2 := ME(4,3)*1 ; }</a:t>
            </a:r>
          </a:p>
          <a:p>
            <a:r>
              <a:rPr lang="en-US" altLang="zh-CN" dirty="0"/>
              <a:t>OBJ_R11_2 := ABS(ME(1,1))- 1 ; OBJ_R33_2 := ABS(ME(3,3))- 1; </a:t>
            </a:r>
          </a:p>
          <a:p>
            <a:r>
              <a:rPr lang="en-US" altLang="zh-CN" dirty="0"/>
              <a:t>OBJ_T126_2 := ABS(ME(1,26)) ;  OBJ_T346_2 := ABS(ME(3,46)) ; </a:t>
            </a:r>
          </a:p>
          <a:p>
            <a:r>
              <a:rPr lang="en-US" altLang="zh-CN" dirty="0"/>
              <a:t>OBJ_T226_2 := ABS(ME(2,26)) ;  OBJ_T446_2 := ABS(ME(4,46)) ; </a:t>
            </a:r>
          </a:p>
          <a:p>
            <a:r>
              <a:rPr lang="en-US" altLang="zh-CN" dirty="0"/>
              <a:t>OBJ_SIGMA11_2 := ABS(SIGMA(1,1)-SQUA(3.5E-3)) * 200 ;</a:t>
            </a:r>
          </a:p>
          <a:p>
            <a:r>
              <a:rPr lang="en-US" altLang="zh-CN" dirty="0"/>
              <a:t>OBJ_SIGMA33_2 := ABS(SIGMA(3,3)-SQUA(3.5E-3)) * 200 ;</a:t>
            </a:r>
          </a:p>
          <a:p>
            <a:endParaRPr lang="en-US" altLang="zh-CN" dirty="0"/>
          </a:p>
          <a:p>
            <a:r>
              <a:rPr lang="en-US" altLang="zh-CN" dirty="0"/>
              <a:t>{-------------------------BEAMLINE  END-------------------------}</a:t>
            </a:r>
          </a:p>
          <a:p>
            <a:endParaRPr lang="en-US" altLang="zh-CN" dirty="0"/>
          </a:p>
          <a:p>
            <a:r>
              <a:rPr lang="en-US" altLang="zh-CN" dirty="0"/>
              <a:t>IF I-INT(I/refresh)*refresh=0; EP ; {end the picture} PG -1 -2 ; {print to screen}</a:t>
            </a:r>
          </a:p>
          <a:p>
            <a:r>
              <a:rPr lang="en-US" altLang="zh-CN" dirty="0"/>
              <a:t>  WRITE 6 '' '' '' '' 'END FITTING' 'number of iteration' I ;</a:t>
            </a:r>
          </a:p>
          <a:p>
            <a:r>
              <a:rPr lang="en-US" altLang="zh-CN" dirty="0"/>
              <a:t>  WRITE 6 'OBJs' OBJ_ANG45 OBJ_ANG135 OBJ_R16_1 OBJ_R26_1 OBJ_R12_1 OBJ_R34_1 OBJ_R11_1 OBJ_R33_1 OBJ_T126_1 OBJ_T346_1 OBJ_R16_2 OBJ_R26_2 OBJ_R12_2 OBJ_R34_2 {OBJ_R21_2 OBJ_R43_2} OBJ_R11_2 OBJ_R33_2 OBJ_T126_2 OBJ_T346_2 OBJ_T226_2 OBJ_T446_2 {OBJ_SIGMA11_2 OBJ_SIGMA33_2} {OBJ_SIGMA11_1 OBJ_SIGMA33_1} ;</a:t>
            </a:r>
          </a:p>
          <a:p>
            <a:r>
              <a:rPr lang="en-US" altLang="zh-CN" dirty="0"/>
              <a:t>ENDIF ;</a:t>
            </a:r>
          </a:p>
          <a:p>
            <a:endParaRPr lang="en-US" altLang="zh-CN" dirty="0"/>
          </a:p>
          <a:p>
            <a:r>
              <a:rPr lang="en-US" altLang="zh-CN" dirty="0"/>
              <a:t>{ENDFIT 1E-3 200000 4 OBJ_ANG45 OBJ_ANG135 OBJ_R16_1 OBJ_R26_1 OBJ_R12_1 OBJ_R34_1 OBJ_R11_1 OBJ_R33_1 OBJ_T126_1 OBJ_T346_1 OBJ_R16_2 OBJ_R26_2 {OBJ_R12_2 OBJ_R34_2} {OBJ_R21_2 OBJ_R43_2} {OBJ_R11_2 OBJ_R33_2} OBJ_T126_2 OBJ_T346_2 OBJ_T226_2 OBJ_T446_2 OBJ_SIGMA11_2 OBJ_SIGMA33_2 {OBJ_SIGMA11_1 OBJ_SIGMA33_1} ;}</a:t>
            </a:r>
          </a:p>
          <a:p>
            <a:endParaRPr lang="en-US" altLang="zh-CN" dirty="0"/>
          </a:p>
          <a:p>
            <a:r>
              <a:rPr lang="en-US" altLang="zh-CN" dirty="0"/>
              <a:t>WRITE 6 '' '' '' '' 'END FITTING' 'number of iteration' I ;</a:t>
            </a:r>
          </a:p>
          <a:p>
            <a:r>
              <a:rPr lang="en-US" altLang="zh-CN" dirty="0"/>
              <a:t>{ WRITE 6 'GAP3:='&amp;ST(GAP3)&amp;';' ; }</a:t>
            </a:r>
          </a:p>
          <a:p>
            <a:r>
              <a:rPr lang="en-US" altLang="zh-CN" dirty="0"/>
              <a:t>WRITE 6 '' ;</a:t>
            </a:r>
          </a:p>
          <a:p>
            <a:r>
              <a:rPr lang="en-US" altLang="zh-CN" dirty="0"/>
              <a:t>WRITE 6 'CCT1_ANG:='&amp;ST(CCT1_ANG)&amp;';' ;</a:t>
            </a:r>
          </a:p>
          <a:p>
            <a:r>
              <a:rPr lang="en-US" altLang="zh-CN" dirty="0"/>
              <a:t>WRITE 6 'CCT2_ANG:='&amp;ST(CCT2_ANG)&amp;';' ;</a:t>
            </a:r>
          </a:p>
          <a:p>
            <a:r>
              <a:rPr lang="en-US" altLang="zh-CN" dirty="0"/>
              <a:t>WRITE 6 'CCT3_ANG:='&amp;ST(CCT3_ANG)&amp;';' ;</a:t>
            </a:r>
          </a:p>
          <a:p>
            <a:r>
              <a:rPr lang="en-US" altLang="zh-CN" dirty="0"/>
              <a:t>WRITE 6 'CCT4_ANG:='&amp;ST(CCT4_ANG)&amp;';' ;</a:t>
            </a:r>
          </a:p>
          <a:p>
            <a:r>
              <a:rPr lang="en-US" altLang="zh-CN" dirty="0"/>
              <a:t>WRITE 6 'CCT5_ANG:='&amp;ST(CCT5_ANG)&amp;';' ;</a:t>
            </a:r>
          </a:p>
          <a:p>
            <a:r>
              <a:rPr lang="en-US" altLang="zh-CN" dirty="0"/>
              <a:t>WRITE 6 '' ;</a:t>
            </a:r>
          </a:p>
          <a:p>
            <a:r>
              <a:rPr lang="en-US" altLang="zh-CN" dirty="0"/>
              <a:t>WRITE 6 'CCT12_n:='&amp;ST(CCT12_n)&amp;';' ;</a:t>
            </a:r>
          </a:p>
          <a:p>
            <a:r>
              <a:rPr lang="en-US" altLang="zh-CN" dirty="0"/>
              <a:t>WRITE 6 'CCT345_n:='&amp;ST(CCT345_n)&amp;';' ;</a:t>
            </a:r>
          </a:p>
          <a:p>
            <a:r>
              <a:rPr lang="en-US" altLang="zh-CN" dirty="0"/>
              <a:t>WRITE 6 '' ;</a:t>
            </a:r>
          </a:p>
          <a:p>
            <a:r>
              <a:rPr lang="en-US" altLang="zh-CN" dirty="0"/>
              <a:t>WRITE 6 'QS1_Q:='&amp;ST(QS1_Q)&amp;';' ;</a:t>
            </a:r>
          </a:p>
          <a:p>
            <a:r>
              <a:rPr lang="en-US" altLang="zh-CN" dirty="0"/>
              <a:t>WRITE 6 'QS2_Q:='&amp;ST(QS2_Q)&amp;';' ;</a:t>
            </a:r>
          </a:p>
          <a:p>
            <a:r>
              <a:rPr lang="en-US" altLang="zh-CN" dirty="0"/>
              <a:t>WRITE 6 'QS3_Q:='&amp;ST(QS3_Q)&amp;';' ;</a:t>
            </a:r>
          </a:p>
          <a:p>
            <a:r>
              <a:rPr lang="en-US" altLang="zh-CN" dirty="0"/>
              <a:t>WRITE 6 '' ;</a:t>
            </a:r>
          </a:p>
          <a:p>
            <a:r>
              <a:rPr lang="en-US" altLang="zh-CN" dirty="0"/>
              <a:t>WRITE 6 'QS1_S:='&amp;ST(QS1_S)&amp;';' ;</a:t>
            </a:r>
          </a:p>
          <a:p>
            <a:r>
              <a:rPr lang="en-US" altLang="zh-CN" dirty="0"/>
              <a:t>WRITE 6 'QS2_S:='&amp;ST(QS2_S)&amp;';' ;</a:t>
            </a:r>
          </a:p>
          <a:p>
            <a:r>
              <a:rPr lang="en-US" altLang="zh-CN" dirty="0"/>
              <a:t>WRITE 6 'QS3_S:='&amp;ST(QS3_S)&amp;';' ;</a:t>
            </a:r>
          </a:p>
          <a:p>
            <a:r>
              <a:rPr lang="en-US" altLang="zh-CN" dirty="0"/>
              <a:t>WRITE 6 '' ;</a:t>
            </a:r>
          </a:p>
          <a:p>
            <a:r>
              <a:rPr lang="en-US" altLang="zh-CN" dirty="0"/>
              <a:t>WRITE 6 'SIGMA(1,1)='&amp;ST(SIGMA(1,1))&amp;';' ;</a:t>
            </a:r>
          </a:p>
          <a:p>
            <a:r>
              <a:rPr lang="en-US" altLang="zh-CN" dirty="0"/>
              <a:t>WRITE 6 'SIGMA(3,3)='&amp;ST(SIGMA(3,3))&amp;';' ;</a:t>
            </a:r>
          </a:p>
          <a:p>
            <a:r>
              <a:rPr lang="en-US" altLang="zh-CN" dirty="0"/>
              <a:t>PM 6 ;</a:t>
            </a:r>
          </a:p>
          <a:p>
            <a:endParaRPr lang="en-US" altLang="zh-CN" dirty="0"/>
          </a:p>
          <a:p>
            <a:r>
              <a:rPr lang="en-US" altLang="zh-CN" dirty="0"/>
              <a:t>ENDPROCEDURE ;</a:t>
            </a:r>
          </a:p>
          <a:p>
            <a:r>
              <a:rPr lang="en-US" altLang="zh-CN" dirty="0"/>
              <a:t>RUN ; END ;</a:t>
            </a:r>
          </a:p>
          <a:p>
            <a:r>
              <a:rPr lang="en-US" altLang="zh-CN" dirty="0"/>
              <a:t> 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194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1585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199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1414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还可以 存档</a:t>
            </a:r>
            <a:endParaRPr lang="en-US" altLang="zh-CN" dirty="0"/>
          </a:p>
          <a:p>
            <a:r>
              <a:rPr lang="pt-BR" altLang="zh-CN" dirty="0"/>
              <a:t>	Q1 :=  1.056244604910616 ;</a:t>
            </a:r>
          </a:p>
          <a:p>
            <a:r>
              <a:rPr lang="pt-BR" altLang="zh-CN" dirty="0"/>
              <a:t>	Q2 :=  -.9896600485239379 ;</a:t>
            </a:r>
          </a:p>
          <a:p>
            <a:r>
              <a:rPr lang="pt-BR" altLang="zh-CN" dirty="0"/>
              <a:t>	QS_Q := 2.345491796060065 ;</a:t>
            </a:r>
          </a:p>
          <a:p>
            <a:r>
              <a:rPr lang="pt-BR" altLang="zh-CN" dirty="0"/>
              <a:t>	QS_S :=  -43.84742231832669 ;</a:t>
            </a:r>
          </a:p>
          <a:p>
            <a:r>
              <a:rPr lang="pt-BR" altLang="zh-CN" dirty="0"/>
              <a:t>	</a:t>
            </a:r>
          </a:p>
          <a:p>
            <a:r>
              <a:rPr lang="pt-BR" altLang="zh-CN" dirty="0"/>
              <a:t>	DQS_Q := 0.4672770778112116 ;</a:t>
            </a:r>
          </a:p>
          <a:p>
            <a:r>
              <a:rPr lang="pt-BR" altLang="zh-CN" dirty="0"/>
              <a:t>	DQS_S := 0.6564046684419211 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01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还可以 存档</a:t>
            </a:r>
            <a:endParaRPr lang="en-US" altLang="zh-CN" dirty="0"/>
          </a:p>
          <a:p>
            <a:r>
              <a:rPr lang="pt-BR" altLang="zh-CN" dirty="0"/>
              <a:t>	Q1 :=  1.056244604910616 ;</a:t>
            </a:r>
          </a:p>
          <a:p>
            <a:r>
              <a:rPr lang="pt-BR" altLang="zh-CN" dirty="0"/>
              <a:t>	Q2 :=  -.9896600485239379 ;</a:t>
            </a:r>
          </a:p>
          <a:p>
            <a:r>
              <a:rPr lang="pt-BR" altLang="zh-CN" dirty="0"/>
              <a:t>	QS_Q := 2.345491796060065 ;</a:t>
            </a:r>
          </a:p>
          <a:p>
            <a:r>
              <a:rPr lang="pt-BR" altLang="zh-CN" dirty="0"/>
              <a:t>	QS_S :=  -43.84742231832669 ;</a:t>
            </a:r>
          </a:p>
          <a:p>
            <a:r>
              <a:rPr lang="pt-BR" altLang="zh-CN" dirty="0"/>
              <a:t>	</a:t>
            </a:r>
          </a:p>
          <a:p>
            <a:r>
              <a:rPr lang="pt-BR" altLang="zh-CN" dirty="0"/>
              <a:t>	DQS_Q := 0.4672770778112116 ;</a:t>
            </a:r>
          </a:p>
          <a:p>
            <a:r>
              <a:rPr lang="pt-BR" altLang="zh-CN" dirty="0"/>
              <a:t>	DQS_S := 0.6564046684419211 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837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还可以 存档</a:t>
            </a:r>
            <a:endParaRPr lang="en-US" altLang="zh-CN" dirty="0"/>
          </a:p>
          <a:p>
            <a:r>
              <a:rPr lang="pt-BR" altLang="zh-CN" dirty="0"/>
              <a:t>	Q1 :=  1.056244604910616 ;</a:t>
            </a:r>
          </a:p>
          <a:p>
            <a:r>
              <a:rPr lang="pt-BR" altLang="zh-CN" dirty="0"/>
              <a:t>	Q2 :=  -.9896600485239379 ;</a:t>
            </a:r>
          </a:p>
          <a:p>
            <a:r>
              <a:rPr lang="pt-BR" altLang="zh-CN" dirty="0"/>
              <a:t>	QS_Q := 2.345491796060065 ;</a:t>
            </a:r>
          </a:p>
          <a:p>
            <a:r>
              <a:rPr lang="pt-BR" altLang="zh-CN" dirty="0"/>
              <a:t>	QS_S :=  -43.84742231832669 ;</a:t>
            </a:r>
          </a:p>
          <a:p>
            <a:r>
              <a:rPr lang="pt-BR" altLang="zh-CN" dirty="0"/>
              <a:t>	</a:t>
            </a:r>
          </a:p>
          <a:p>
            <a:r>
              <a:rPr lang="pt-BR" altLang="zh-CN" dirty="0"/>
              <a:t>	DQS_Q := 0.4672770778112116 ;</a:t>
            </a:r>
          </a:p>
          <a:p>
            <a:r>
              <a:rPr lang="pt-BR" altLang="zh-CN" dirty="0"/>
              <a:t>	DQS_S := 0.6564046684419211 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412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还可以 存档</a:t>
            </a:r>
            <a:endParaRPr lang="en-US" altLang="zh-CN" dirty="0"/>
          </a:p>
          <a:p>
            <a:r>
              <a:rPr lang="pt-BR" altLang="zh-CN" dirty="0"/>
              <a:t>	Q1 :=  1.056244604910616 ;</a:t>
            </a:r>
          </a:p>
          <a:p>
            <a:r>
              <a:rPr lang="pt-BR" altLang="zh-CN" dirty="0"/>
              <a:t>	Q2 :=  -.9896600485239379 ;</a:t>
            </a:r>
          </a:p>
          <a:p>
            <a:r>
              <a:rPr lang="pt-BR" altLang="zh-CN" dirty="0"/>
              <a:t>	QS_Q := 2.345491796060065 ;</a:t>
            </a:r>
          </a:p>
          <a:p>
            <a:r>
              <a:rPr lang="pt-BR" altLang="zh-CN" dirty="0"/>
              <a:t>	QS_S :=  -43.84742231832669 ;</a:t>
            </a:r>
          </a:p>
          <a:p>
            <a:r>
              <a:rPr lang="pt-BR" altLang="zh-CN" dirty="0"/>
              <a:t>	</a:t>
            </a:r>
          </a:p>
          <a:p>
            <a:r>
              <a:rPr lang="pt-BR" altLang="zh-CN" dirty="0"/>
              <a:t>	DQS_Q := 0.4672770778112116 ;</a:t>
            </a:r>
          </a:p>
          <a:p>
            <a:r>
              <a:rPr lang="pt-BR" altLang="zh-CN" dirty="0"/>
              <a:t>	DQS_S := 0.6564046684419211 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897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{COPY of PSI SC GANTRY}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INCLUDE 'COSY' ;</a:t>
            </a:r>
          </a:p>
          <a:p>
            <a:r>
              <a:rPr lang="en-US" altLang="zh-CN" dirty="0"/>
              <a:t>PROCEDURE RUN ;</a:t>
            </a:r>
          </a:p>
          <a:p>
            <a:r>
              <a:rPr lang="en-US" altLang="zh-CN" dirty="0"/>
              <a:t>VARIABLE I 1 ;VARIABLE J 1 ; {number of iteration} </a:t>
            </a:r>
          </a:p>
          <a:p>
            <a:r>
              <a:rPr lang="en-US" altLang="zh-CN" dirty="0"/>
              <a:t>VARIABLE refresh 1 ; {print picture per refresh}</a:t>
            </a:r>
          </a:p>
          <a:p>
            <a:endParaRPr lang="en-US" altLang="zh-CN" dirty="0"/>
          </a:p>
          <a:p>
            <a:r>
              <a:rPr lang="en-US" altLang="zh-CN" dirty="0"/>
              <a:t>VARIABLE Q1 1 ;</a:t>
            </a:r>
          </a:p>
          <a:p>
            <a:r>
              <a:rPr lang="en-US" altLang="zh-CN" dirty="0"/>
              <a:t>VARIABLE Q2 1 ;</a:t>
            </a:r>
          </a:p>
          <a:p>
            <a:r>
              <a:rPr lang="en-US" altLang="zh-CN" dirty="0"/>
              <a:t>VARIABLE AQ1 1 2 ;{ARRAY}</a:t>
            </a:r>
          </a:p>
          <a:p>
            <a:r>
              <a:rPr lang="en-US" altLang="zh-CN" dirty="0"/>
              <a:t>VARIABLE AQ2 1 2 ;</a:t>
            </a:r>
          </a:p>
          <a:p>
            <a:endParaRPr lang="en-US" altLang="zh-CN" dirty="0"/>
          </a:p>
          <a:p>
            <a:r>
              <a:rPr lang="en-US" altLang="zh-CN" dirty="0"/>
              <a:t>VARIABLE QS_Q 1 ; VARIABLE QS_S 1 ; VARIABLE QS_S2 1 ; </a:t>
            </a:r>
          </a:p>
          <a:p>
            <a:r>
              <a:rPr lang="en-US" altLang="zh-CN" dirty="0"/>
              <a:t>VARIABLE AQS 1 2 ;</a:t>
            </a:r>
          </a:p>
          <a:p>
            <a:r>
              <a:rPr lang="en-US" altLang="zh-CN" dirty="0"/>
              <a:t>VARIABLE AQS2 1 2 ;</a:t>
            </a:r>
          </a:p>
          <a:p>
            <a:endParaRPr lang="en-US" altLang="zh-CN" dirty="0"/>
          </a:p>
          <a:p>
            <a:r>
              <a:rPr lang="en-US" altLang="zh-CN" dirty="0"/>
              <a:t>VARIABLE DQS_Q 1 ; VARIABLE DQS_S 1 ; 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VARIABLE OBJ1 1 ; VARIABLE OBJ2 1 ; VARIABLE OBJ3 1 ;</a:t>
            </a:r>
          </a:p>
          <a:p>
            <a:r>
              <a:rPr lang="en-US" altLang="zh-CN" dirty="0"/>
              <a:t>VARIABLE OBJ4 1 ; VARIABLE OBJ5 1 ; VARIABLE OBJ6 1 ;</a:t>
            </a:r>
          </a:p>
          <a:p>
            <a:r>
              <a:rPr lang="en-US" altLang="zh-CN" dirty="0"/>
              <a:t>VARIABLE OBJ7 1 ; VARIABLE OBJ8 1 ; VARIABLE OBJ9 1 ;</a:t>
            </a:r>
          </a:p>
          <a:p>
            <a:r>
              <a:rPr lang="en-US" altLang="zh-CN" dirty="0"/>
              <a:t>VARIABLE OBJ10 1 ; VARIABLE OBJ11 1 ; VARIABLE OBJ12 1 ;</a:t>
            </a:r>
          </a:p>
          <a:p>
            <a:endParaRPr lang="en-US" altLang="zh-CN" dirty="0"/>
          </a:p>
          <a:p>
            <a:r>
              <a:rPr lang="en-US" altLang="zh-CN" dirty="0"/>
              <a:t>VARIABLE OBJ_R16_1 1 ;</a:t>
            </a:r>
          </a:p>
          <a:p>
            <a:r>
              <a:rPr lang="en-US" altLang="zh-CN" dirty="0"/>
              <a:t>VARIABLE OBJ_R26_1 1 ;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{ OFF_RECORD_EN := 1 ; }</a:t>
            </a:r>
          </a:p>
          <a:p>
            <a:r>
              <a:rPr lang="en-US" altLang="zh-CN" dirty="0"/>
              <a:t>    I := 0 ; {number of iteration}</a:t>
            </a:r>
          </a:p>
          <a:p>
            <a:r>
              <a:rPr lang="en-US" altLang="zh-CN" dirty="0"/>
              <a:t>    refresh := 1 ; {print picture per refresh}</a:t>
            </a:r>
          </a:p>
          <a:p>
            <a:r>
              <a:rPr lang="en-US" altLang="zh-CN" dirty="0"/>
              <a:t>	</a:t>
            </a:r>
          </a:p>
          <a:p>
            <a:endParaRPr lang="en-US" altLang="zh-CN" dirty="0"/>
          </a:p>
          <a:p>
            <a:r>
              <a:rPr lang="en-US" altLang="zh-CN" dirty="0"/>
              <a:t>Q1 :=  1.032171109271488 ;</a:t>
            </a:r>
          </a:p>
          <a:p>
            <a:r>
              <a:rPr lang="en-US" altLang="zh-CN" dirty="0"/>
              <a:t>Q2 := -1.063606184511317 ;</a:t>
            </a:r>
          </a:p>
          <a:p>
            <a:r>
              <a:rPr lang="en-US" altLang="zh-CN" dirty="0"/>
              <a:t>QS_Q :=  1.753291176677337 ;</a:t>
            </a:r>
          </a:p>
          <a:p>
            <a:r>
              <a:rPr lang="en-US" altLang="zh-CN" dirty="0"/>
              <a:t>QS_S :=  218.1213870714910 ;</a:t>
            </a:r>
          </a:p>
          <a:p>
            <a:r>
              <a:rPr lang="en-US" altLang="zh-CN" dirty="0"/>
              <a:t>QS_S2 := 0.0000000000000000E+000 ;</a:t>
            </a:r>
          </a:p>
          <a:p>
            <a:r>
              <a:rPr lang="en-US" altLang="zh-CN" dirty="0"/>
              <a:t>DQS_Q := 0.2787329666990407 ;</a:t>
            </a:r>
          </a:p>
          <a:p>
            <a:r>
              <a:rPr lang="en-US" altLang="zh-CN" dirty="0"/>
              <a:t>DQS_S :=  75.00000000000000 ;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WRITE 6 '---number of iteration---' ;</a:t>
            </a:r>
          </a:p>
          <a:p>
            <a:r>
              <a:rPr lang="en-US" altLang="zh-CN" dirty="0"/>
              <a:t>  FIT   Q1 Q2 QS_Q DQS_Q  QS_S {DQS_S};</a:t>
            </a:r>
          </a:p>
          <a:p>
            <a:r>
              <a:rPr lang="en-US" altLang="zh-CN" dirty="0"/>
              <a:t>  I := I+1 ; IF I-INT(I/refresh)*refresh=0; WRITE 6 I ; ENDIF ;{'---number of iteration---'}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AQ1(1) := Q1 ; AQ1(2) := 0.0 ; </a:t>
            </a:r>
          </a:p>
          <a:p>
            <a:r>
              <a:rPr lang="en-US" altLang="zh-CN" dirty="0"/>
              <a:t>  AQ2(1) := Q2 ; AQ2(2) := 0.0 ;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AQS(1) := QS_Q ; AQS(2) := QS_S ;</a:t>
            </a:r>
          </a:p>
          <a:p>
            <a:r>
              <a:rPr lang="en-US" altLang="zh-CN" dirty="0"/>
              <a:t>  AQS2(1) := QS_Q ; AQS2(2) := QS_S2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endParaRPr lang="en-US" altLang="zh-CN" dirty="0"/>
          </a:p>
          <a:p>
            <a:r>
              <a:rPr lang="en-US" altLang="zh-CN" dirty="0"/>
              <a:t>  OV 2 3 0 ; {order 1, phase space </a:t>
            </a:r>
            <a:r>
              <a:rPr lang="en-US" altLang="zh-CN" dirty="0" err="1"/>
              <a:t>MSm</a:t>
            </a:r>
            <a:r>
              <a:rPr lang="en-US" altLang="zh-CN" dirty="0"/>
              <a:t> 3, # of parameters 0}</a:t>
            </a:r>
          </a:p>
          <a:p>
            <a:r>
              <a:rPr lang="en-US" altLang="zh-CN" dirty="0"/>
              <a:t>  PTY 0.0 ; {picture type 0.0 for straight-line and </a:t>
            </a:r>
            <a:r>
              <a:rPr lang="en-US" altLang="zh-CN" dirty="0" err="1"/>
              <a:t>nonzore</a:t>
            </a:r>
            <a:r>
              <a:rPr lang="en-US" altLang="zh-CN" dirty="0"/>
              <a:t> for lab}</a:t>
            </a:r>
          </a:p>
          <a:p>
            <a:r>
              <a:rPr lang="en-US" altLang="zh-CN" dirty="0"/>
              <a:t>  RPP 185 ; {particle type = proton, kinetic energy = 250MeV}</a:t>
            </a:r>
          </a:p>
          <a:p>
            <a:r>
              <a:rPr lang="en-US" altLang="zh-CN" dirty="0"/>
              <a:t>  SB 4.5E-3 6.66E-3 0    4.5E-3 6.66E-3 0    0 0 0 0 0;</a:t>
            </a:r>
          </a:p>
          <a:p>
            <a:r>
              <a:rPr lang="en-US" altLang="zh-CN" dirty="0"/>
              <a:t>  {&lt;x&gt;&lt;x'&gt;&lt;r12&gt;       &lt;y&gt;&lt;y'&gt;&lt;r34&gt;     &lt;t'&gt;&lt;</a:t>
            </a:r>
            <a:r>
              <a:rPr lang="en-US" altLang="zh-CN" dirty="0" err="1"/>
              <a:t>dE</a:t>
            </a:r>
            <a:r>
              <a:rPr lang="en-US" altLang="zh-CN" dirty="0"/>
              <a:t>/E&gt;&lt;r56&gt;&lt;dm/m&gt;&lt;z'&gt;}</a:t>
            </a:r>
          </a:p>
          <a:p>
            <a:r>
              <a:rPr lang="en-US" altLang="zh-CN" dirty="0"/>
              <a:t>  {x=2.0mm x'=3.0mr y=2.0mm y'=3.0mm z=0.0mm DP/p=5.0% momentum=729.134GeV/c}</a:t>
            </a:r>
          </a:p>
          <a:p>
            <a:r>
              <a:rPr lang="en-US" altLang="zh-CN" dirty="0"/>
              <a:t>  CR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ENVEL ;</a:t>
            </a:r>
          </a:p>
          <a:p>
            <a:r>
              <a:rPr lang="en-US" altLang="zh-CN" dirty="0"/>
              <a:t>  UM ;    {sets map to unity}</a:t>
            </a:r>
          </a:p>
          <a:p>
            <a:r>
              <a:rPr lang="en-US" altLang="zh-CN" dirty="0"/>
              <a:t>  BP ; FR 0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DL 1.824 ;</a:t>
            </a:r>
          </a:p>
          <a:p>
            <a:r>
              <a:rPr lang="en-US" altLang="zh-CN" dirty="0"/>
              <a:t>  MM .16 AQ1 2 .05 ;</a:t>
            </a:r>
          </a:p>
          <a:p>
            <a:r>
              <a:rPr lang="en-US" altLang="zh-CN" dirty="0"/>
              <a:t>  DL .307 ; </a:t>
            </a:r>
          </a:p>
          <a:p>
            <a:r>
              <a:rPr lang="en-US" altLang="zh-CN" dirty="0"/>
              <a:t>  MM .16 AQ2 2 .05 ;</a:t>
            </a:r>
          </a:p>
          <a:p>
            <a:r>
              <a:rPr lang="en-US" altLang="zh-CN" dirty="0"/>
              <a:t>  DL .2 ;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MS .8 67.5 .11 DQS_Q DQS_S 0 0 0;</a:t>
            </a:r>
          </a:p>
          <a:p>
            <a:r>
              <a:rPr lang="en-US" altLang="zh-CN" dirty="0"/>
              <a:t>  DL .2;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MM .335 AQS 2 .11 ;</a:t>
            </a:r>
          </a:p>
          <a:p>
            <a:r>
              <a:rPr lang="en-US" altLang="zh-CN" dirty="0"/>
              <a:t>  DL .2;</a:t>
            </a:r>
          </a:p>
          <a:p>
            <a:r>
              <a:rPr lang="en-US" altLang="zh-CN" dirty="0"/>
              <a:t>  MS .8 67.5 .11 DQS_Q DQS_S 0 0 0;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DL .2 ; </a:t>
            </a:r>
          </a:p>
          <a:p>
            <a:r>
              <a:rPr lang="en-US" altLang="zh-CN" dirty="0"/>
              <a:t>  MM .16 AQ2 2 .05 ;</a:t>
            </a:r>
          </a:p>
          <a:p>
            <a:r>
              <a:rPr lang="en-US" altLang="zh-CN" dirty="0"/>
              <a:t>  DL .307 ; </a:t>
            </a:r>
          </a:p>
          <a:p>
            <a:r>
              <a:rPr lang="en-US" altLang="zh-CN" dirty="0"/>
              <a:t>  MM .16 AQ1 2 .05 ;</a:t>
            </a:r>
          </a:p>
          <a:p>
            <a:r>
              <a:rPr lang="en-US" altLang="zh-CN" dirty="0"/>
              <a:t>  DL 1.824 ;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OBJ_R16_1 := ABS(ME(1,6)) ;</a:t>
            </a:r>
          </a:p>
          <a:p>
            <a:r>
              <a:rPr lang="en-US" altLang="zh-CN" dirty="0"/>
              <a:t>  OBJ_R26_1 := ABS(ME(2,6))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OBJ1 := ME(1,2);</a:t>
            </a:r>
          </a:p>
          <a:p>
            <a:r>
              <a:rPr lang="en-US" altLang="zh-CN" dirty="0"/>
              <a:t>  { OBJ3 := ME(2,1); }</a:t>
            </a:r>
          </a:p>
          <a:p>
            <a:r>
              <a:rPr lang="en-US" altLang="zh-CN" dirty="0"/>
              <a:t>  OBJ2 := ME(3,4); </a:t>
            </a:r>
          </a:p>
          <a:p>
            <a:r>
              <a:rPr lang="en-US" altLang="zh-CN" dirty="0"/>
              <a:t>  { OBJ4 := ME(4,3); }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OBJ5 := ABS(ME(1,1)) - ABS(ME(3,3));</a:t>
            </a:r>
          </a:p>
          <a:p>
            <a:r>
              <a:rPr lang="en-US" altLang="zh-CN" dirty="0"/>
              <a:t>  { OBJ6 := ABS(ME(3,3)) - 1; }</a:t>
            </a:r>
          </a:p>
          <a:p>
            <a:r>
              <a:rPr lang="en-US" altLang="zh-CN" dirty="0"/>
              <a:t>   </a:t>
            </a:r>
          </a:p>
          <a:p>
            <a:r>
              <a:rPr lang="en-US" altLang="zh-CN" dirty="0"/>
              <a:t>   OBJ8 := ABS(ME(1,26))/1;   </a:t>
            </a:r>
          </a:p>
          <a:p>
            <a:r>
              <a:rPr lang="en-US" altLang="zh-CN" dirty="0"/>
              <a:t>   OBJ9 := ABS(ME(3,46))/1;   </a:t>
            </a:r>
          </a:p>
          <a:p>
            <a:r>
              <a:rPr lang="en-US" altLang="zh-CN" dirty="0"/>
              <a:t>   OBJ10 := ABS(ME(2,26))/100;</a:t>
            </a:r>
          </a:p>
          <a:p>
            <a:r>
              <a:rPr lang="en-US" altLang="zh-CN" dirty="0"/>
              <a:t>   OBJ11 := ABS(ME(4,46))/100;</a:t>
            </a:r>
          </a:p>
          <a:p>
            <a:r>
              <a:rPr lang="en-US" altLang="zh-CN" dirty="0"/>
              <a:t>   </a:t>
            </a:r>
          </a:p>
          <a:p>
            <a:r>
              <a:rPr lang="en-US" altLang="zh-CN" dirty="0"/>
              <a:t>   </a:t>
            </a:r>
          </a:p>
          <a:p>
            <a:r>
              <a:rPr lang="en-US" altLang="zh-CN" dirty="0"/>
              <a:t> 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IF I-INT(I/refresh)*refresh=0; EP ; {end the picture} PG -1 -2 ; {print to screen}</a:t>
            </a:r>
          </a:p>
          <a:p>
            <a:r>
              <a:rPr lang="en-US" altLang="zh-CN" dirty="0"/>
              <a:t>  WRITE 6 '' '' '' '' 'END FITTING' 'number of iteration' I ;</a:t>
            </a:r>
          </a:p>
          <a:p>
            <a:r>
              <a:rPr lang="en-US" altLang="zh-CN" dirty="0"/>
              <a:t>  WRITE 6 'OBJ' OBJ1 OBJ2 OBJ3 OBJ4 OBJ5 OBJ6 OBJ7 OBJ8 OBJ9 OBJ10 OBJ11   OBJ_R16_1 OBJ_R26_1 ;</a:t>
            </a:r>
          </a:p>
          <a:p>
            <a:r>
              <a:rPr lang="en-US" altLang="zh-CN" dirty="0"/>
              <a:t>  PM 6 ;</a:t>
            </a:r>
          </a:p>
          <a:p>
            <a:r>
              <a:rPr lang="en-US" altLang="zh-CN" dirty="0"/>
              <a:t>  ENDIF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ENDFIT 1E-3 2000000 4 OBJ1 OBJ2 OBJ3 OBJ4 OBJ5 OBJ6 OBJ7 OBJ8 OBJ9 OBJ10 OBJ11  OBJ_R16_1 OBJ_R26_1 ; 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WRITE 6 '' '' '' '' 'END FITTING' 'number of iteration' I ;</a:t>
            </a:r>
          </a:p>
          <a:p>
            <a:r>
              <a:rPr lang="en-US" altLang="zh-CN" dirty="0"/>
              <a:t>  WRITE 6 'OBJ' OBJ1 OBJ2 OBJ3 OBJ4 OBJ5 OBJ6 OBJ7 OBJ8 OBJ9 OBJ10 OBJ11   OBJ_R16_1 OBJ_R26_1  ;</a:t>
            </a:r>
          </a:p>
          <a:p>
            <a:r>
              <a:rPr lang="en-US" altLang="zh-CN" dirty="0"/>
              <a:t>  WRITE 6 'QS' 'Q1 := '&amp;ST(Q1)&amp;' ;' 'Q2 := '&amp;ST(Q2)&amp;' ;' 'QS_Q := '&amp;ST(QS_Q)&amp;' ;' 'QS_S := '&amp;ST(QS_S)&amp;' ;' 'QS_S2 := '&amp;ST(QS_S2)&amp;' ;'  'DQS_Q := '&amp;ST(DQS_Q)&amp;' ;' 'DQS_S := '&amp;ST(DQS_S)&amp;' ;' ;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PM 6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ENDPROCEDURE ;</a:t>
            </a:r>
          </a:p>
          <a:p>
            <a:r>
              <a:rPr lang="en-US" altLang="zh-CN" dirty="0"/>
              <a:t>RUN ; END ;</a:t>
            </a:r>
          </a:p>
          <a:p>
            <a:r>
              <a:rPr lang="en-US" altLang="zh-CN" dirty="0"/>
              <a:t> 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122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66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&gt;&gt; A=[0.0 0.0000000000000000E+000</a:t>
            </a:r>
          </a:p>
          <a:p>
            <a:r>
              <a:rPr lang="en-US" altLang="zh-CN" dirty="0"/>
              <a:t>1.824 -.9938415712563129</a:t>
            </a:r>
          </a:p>
          <a:p>
            <a:r>
              <a:rPr lang="en-US" altLang="zh-CN" dirty="0"/>
              <a:t>1.984 -1.015555350092428</a:t>
            </a:r>
          </a:p>
          <a:p>
            <a:r>
              <a:rPr lang="en-US" altLang="zh-CN" dirty="0"/>
              <a:t>2.291 -.9300347807755330</a:t>
            </a:r>
          </a:p>
          <a:p>
            <a:r>
              <a:rPr lang="en-US" altLang="zh-CN" dirty="0"/>
              <a:t>2.451 -.7134920194368511</a:t>
            </a:r>
          </a:p>
          <a:p>
            <a:r>
              <a:rPr lang="en-US" altLang="zh-CN" dirty="0"/>
              <a:t>2.651 -.2384607098819354</a:t>
            </a:r>
          </a:p>
          <a:p>
            <a:r>
              <a:rPr lang="en-US" altLang="zh-CN" dirty="0"/>
              <a:t>3.591 -8.319927771320227</a:t>
            </a:r>
          </a:p>
          <a:p>
            <a:r>
              <a:rPr lang="en-US" altLang="zh-CN" dirty="0"/>
              <a:t>3.836 -16.57860734830109</a:t>
            </a:r>
          </a:p>
          <a:p>
            <a:r>
              <a:rPr lang="en-US" altLang="zh-CN" dirty="0"/>
              <a:t>4.081  16.57857997458020</a:t>
            </a:r>
          </a:p>
          <a:p>
            <a:r>
              <a:rPr lang="en-US" altLang="zh-CN" dirty="0"/>
              <a:t>4.326  8.319848956613724</a:t>
            </a:r>
          </a:p>
          <a:p>
            <a:r>
              <a:rPr lang="en-US" altLang="zh-CN" dirty="0"/>
              <a:t>5.266 0.2380876787196975</a:t>
            </a:r>
          </a:p>
          <a:p>
            <a:r>
              <a:rPr lang="en-US" altLang="zh-CN" dirty="0"/>
              <a:t>5.466 0.7130233270837928</a:t>
            </a:r>
          </a:p>
          <a:p>
            <a:r>
              <a:rPr lang="en-US" altLang="zh-CN" dirty="0"/>
              <a:t>5.626 0.9295321853524094</a:t>
            </a:r>
          </a:p>
          <a:p>
            <a:r>
              <a:rPr lang="en-US" altLang="zh-CN" dirty="0"/>
              <a:t>5.933  1.015071394457177</a:t>
            </a:r>
          </a:p>
          <a:p>
            <a:r>
              <a:rPr lang="en-US" altLang="zh-CN" dirty="0"/>
              <a:t>6.093 0.9933827539519304</a:t>
            </a:r>
          </a:p>
          <a:p>
            <a:r>
              <a:rPr lang="en-US" altLang="zh-CN" dirty="0"/>
              <a:t>7.917 0.5062470873617997E-006];</a:t>
            </a:r>
          </a:p>
          <a:p>
            <a:r>
              <a:rPr lang="en-US" altLang="zh-CN" dirty="0"/>
              <a:t>&gt;&gt; plot(A(:,1),A(:,2))</a:t>
            </a:r>
          </a:p>
          <a:p>
            <a:r>
              <a:rPr lang="en-US" altLang="zh-CN" dirty="0"/>
              <a:t>&gt;&gt; B=[0.0 0.0000000000000000E+000</a:t>
            </a:r>
          </a:p>
          <a:p>
            <a:r>
              <a:rPr lang="en-US" altLang="zh-CN" dirty="0"/>
              <a:t>1.824 -.9938415712563129</a:t>
            </a:r>
          </a:p>
          <a:p>
            <a:r>
              <a:rPr lang="en-US" altLang="zh-CN" dirty="0"/>
              <a:t>1.984 -1.015555350092428</a:t>
            </a:r>
          </a:p>
          <a:p>
            <a:r>
              <a:rPr lang="en-US" altLang="zh-CN" dirty="0"/>
              <a:t>2.291 -.9300347807755330</a:t>
            </a:r>
          </a:p>
          <a:p>
            <a:r>
              <a:rPr lang="en-US" altLang="zh-CN" dirty="0"/>
              <a:t>2.451 -.7134920194368511</a:t>
            </a:r>
          </a:p>
          <a:p>
            <a:r>
              <a:rPr lang="en-US" altLang="zh-CN" dirty="0"/>
              <a:t>2.651 -.2384607098819354</a:t>
            </a:r>
          </a:p>
          <a:p>
            <a:r>
              <a:rPr lang="en-US" altLang="zh-CN" dirty="0"/>
              <a:t>3.591  2.392496072765054</a:t>
            </a:r>
          </a:p>
          <a:p>
            <a:r>
              <a:rPr lang="en-US" altLang="zh-CN" dirty="0"/>
              <a:t>3.836  3.346939965997960</a:t>
            </a:r>
          </a:p>
          <a:p>
            <a:r>
              <a:rPr lang="en-US" altLang="zh-CN" dirty="0"/>
              <a:t>4.081  3.118265745642363</a:t>
            </a:r>
          </a:p>
          <a:p>
            <a:r>
              <a:rPr lang="en-US" altLang="zh-CN" dirty="0"/>
              <a:t>4.326  1.719123285620958</a:t>
            </a:r>
          </a:p>
          <a:p>
            <a:r>
              <a:rPr lang="en-US" altLang="zh-CN" dirty="0"/>
              <a:t>5.266 -3.873158693584231</a:t>
            </a:r>
          </a:p>
          <a:p>
            <a:r>
              <a:rPr lang="en-US" altLang="zh-CN" dirty="0"/>
              <a:t>5.466 -5.319422367664691</a:t>
            </a:r>
          </a:p>
          <a:p>
            <a:r>
              <a:rPr lang="en-US" altLang="zh-CN" dirty="0"/>
              <a:t>5.626 -6.075316790323587</a:t>
            </a:r>
          </a:p>
          <a:p>
            <a:r>
              <a:rPr lang="en-US" altLang="zh-CN" dirty="0"/>
              <a:t>5.933 -6.717762312023116</a:t>
            </a:r>
          </a:p>
          <a:p>
            <a:r>
              <a:rPr lang="en-US" altLang="zh-CN" dirty="0"/>
              <a:t>6.093 -6.866696313838178</a:t>
            </a:r>
          </a:p>
          <a:p>
            <a:r>
              <a:rPr lang="en-US" altLang="zh-CN" dirty="0"/>
              <a:t>7.917 -6.420433824124856];</a:t>
            </a:r>
          </a:p>
          <a:p>
            <a:r>
              <a:rPr lang="en-US" altLang="zh-CN" dirty="0"/>
              <a:t>&gt;&gt; hold on</a:t>
            </a:r>
          </a:p>
          <a:p>
            <a:r>
              <a:rPr lang="en-US" altLang="zh-CN" dirty="0"/>
              <a:t>&gt;&gt; plot(B(:,1),B(:,2))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156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251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&gt;&gt; A = [0.0 0.0000000000000000E+000</a:t>
            </a:r>
          </a:p>
          <a:p>
            <a:r>
              <a:rPr lang="en-US" altLang="zh-CN" dirty="0"/>
              <a:t>1.824 -.9938415712563129</a:t>
            </a:r>
          </a:p>
          <a:p>
            <a:r>
              <a:rPr lang="en-US" altLang="zh-CN" dirty="0"/>
              <a:t>1.984 -.8330017083828536</a:t>
            </a:r>
          </a:p>
          <a:p>
            <a:r>
              <a:rPr lang="en-US" altLang="zh-CN" dirty="0"/>
              <a:t>2.291 -.6449753152885995E-001</a:t>
            </a:r>
          </a:p>
          <a:p>
            <a:r>
              <a:rPr lang="en-US" altLang="zh-CN" dirty="0"/>
              <a:t>2.451 0.2558055721116247</a:t>
            </a:r>
          </a:p>
          <a:p>
            <a:r>
              <a:rPr lang="en-US" altLang="zh-CN" dirty="0"/>
              <a:t>2.651 0.5796334539730197</a:t>
            </a:r>
          </a:p>
          <a:p>
            <a:r>
              <a:rPr lang="en-US" altLang="zh-CN" dirty="0"/>
              <a:t>3.591  6.447013419099777</a:t>
            </a:r>
          </a:p>
          <a:p>
            <a:r>
              <a:rPr lang="en-US" altLang="zh-CN" dirty="0"/>
              <a:t>3.836  10.34388877024930</a:t>
            </a:r>
          </a:p>
          <a:p>
            <a:r>
              <a:rPr lang="en-US" altLang="zh-CN" dirty="0"/>
              <a:t>4.081 -10.34388277024499</a:t>
            </a:r>
          </a:p>
          <a:p>
            <a:r>
              <a:rPr lang="en-US" altLang="zh-CN" dirty="0"/>
              <a:t>4.326 -6.447001526443348</a:t>
            </a:r>
          </a:p>
          <a:p>
            <a:r>
              <a:rPr lang="en-US" altLang="zh-CN" dirty="0"/>
              <a:t>5.266 -.5796105402665215</a:t>
            </a:r>
          </a:p>
          <a:p>
            <a:r>
              <a:rPr lang="en-US" altLang="zh-CN" dirty="0"/>
              <a:t>5.466 -.2557831966491614</a:t>
            </a:r>
          </a:p>
          <a:p>
            <a:r>
              <a:rPr lang="en-US" altLang="zh-CN" dirty="0"/>
              <a:t>5.626 0.6452278521302306E-001</a:t>
            </a:r>
          </a:p>
          <a:p>
            <a:r>
              <a:rPr lang="en-US" altLang="zh-CN" dirty="0"/>
              <a:t>5.933 0.8330390994018058</a:t>
            </a:r>
          </a:p>
          <a:p>
            <a:r>
              <a:rPr lang="en-US" altLang="zh-CN" dirty="0"/>
              <a:t>6.093 0.9938804508407200</a:t>
            </a:r>
          </a:p>
          <a:p>
            <a:r>
              <a:rPr lang="en-US" altLang="zh-CN" dirty="0"/>
              <a:t>7.917 -.2913484675737266E-008];</a:t>
            </a:r>
          </a:p>
          <a:p>
            <a:r>
              <a:rPr lang="en-US" altLang="zh-CN" dirty="0"/>
              <a:t>&gt;&gt; B = [0.0 0.0000000000000000E+000</a:t>
            </a:r>
          </a:p>
          <a:p>
            <a:r>
              <a:rPr lang="en-US" altLang="zh-CN" dirty="0"/>
              <a:t>1.824 -.9938415712563129</a:t>
            </a:r>
          </a:p>
          <a:p>
            <a:r>
              <a:rPr lang="en-US" altLang="zh-CN" dirty="0"/>
              <a:t>1.984 -.8330017083828536</a:t>
            </a:r>
          </a:p>
          <a:p>
            <a:r>
              <a:rPr lang="en-US" altLang="zh-CN" dirty="0"/>
              <a:t>2.291 -.6449753152885995E-001</a:t>
            </a:r>
          </a:p>
          <a:p>
            <a:r>
              <a:rPr lang="en-US" altLang="zh-CN" dirty="0"/>
              <a:t>2.451 0.2558055721116247</a:t>
            </a:r>
          </a:p>
          <a:p>
            <a:r>
              <a:rPr lang="en-US" altLang="zh-CN" dirty="0"/>
              <a:t>2.651 0.5796334539730197</a:t>
            </a:r>
          </a:p>
          <a:p>
            <a:r>
              <a:rPr lang="en-US" altLang="zh-CN" dirty="0"/>
              <a:t>3.591  1.912197258323526</a:t>
            </a:r>
          </a:p>
          <a:p>
            <a:r>
              <a:rPr lang="en-US" altLang="zh-CN" dirty="0"/>
              <a:t>3.836  2.047701820797498</a:t>
            </a:r>
          </a:p>
          <a:p>
            <a:r>
              <a:rPr lang="en-US" altLang="zh-CN" dirty="0"/>
              <a:t>4.081  1.599695228292865</a:t>
            </a:r>
          </a:p>
          <a:p>
            <a:r>
              <a:rPr lang="en-US" altLang="zh-CN" dirty="0"/>
              <a:t>4.326 0.5952363203773174</a:t>
            </a:r>
          </a:p>
          <a:p>
            <a:r>
              <a:rPr lang="en-US" altLang="zh-CN" dirty="0"/>
              <a:t>5.266 -3.087067171084958</a:t>
            </a:r>
          </a:p>
          <a:p>
            <a:r>
              <a:rPr lang="en-US" altLang="zh-CN" dirty="0"/>
              <a:t>5.466 -3.693821692736781</a:t>
            </a:r>
          </a:p>
          <a:p>
            <a:r>
              <a:rPr lang="en-US" altLang="zh-CN" dirty="0"/>
              <a:t>5.626 -4.666442790966215</a:t>
            </a:r>
          </a:p>
          <a:p>
            <a:r>
              <a:rPr lang="en-US" altLang="zh-CN" dirty="0"/>
              <a:t>5.933 -7.550691009504025</a:t>
            </a:r>
          </a:p>
          <a:p>
            <a:r>
              <a:rPr lang="en-US" altLang="zh-CN" dirty="0"/>
              <a:t>6.093 -8.188435986298339</a:t>
            </a:r>
          </a:p>
          <a:p>
            <a:r>
              <a:rPr lang="en-US" altLang="zh-CN" dirty="0"/>
              <a:t>7.917 -5.306576625304089];</a:t>
            </a:r>
          </a:p>
          <a:p>
            <a:r>
              <a:rPr lang="en-US" altLang="zh-CN" dirty="0"/>
              <a:t>&gt;&gt; plot(A(:,1),A(:,2))</a:t>
            </a:r>
          </a:p>
          <a:p>
            <a:r>
              <a:rPr lang="en-US" altLang="zh-CN" dirty="0"/>
              <a:t>&gt;&gt; hold on</a:t>
            </a:r>
          </a:p>
          <a:p>
            <a:r>
              <a:rPr lang="en-US" altLang="zh-CN" dirty="0"/>
              <a:t>&gt;&gt; plot(B(:,1),B(:,2))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157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420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 = [0.0 0.0000000000000000E+000</a:t>
            </a:r>
          </a:p>
          <a:p>
            <a:r>
              <a:rPr lang="en-US" altLang="zh-CN" dirty="0"/>
              <a:t>1.824 -.9938415712563129</a:t>
            </a:r>
          </a:p>
          <a:p>
            <a:r>
              <a:rPr lang="en-US" altLang="zh-CN" dirty="0"/>
              <a:t>1.984 -.8902583295842961</a:t>
            </a:r>
          </a:p>
          <a:p>
            <a:r>
              <a:rPr lang="en-US" altLang="zh-CN" dirty="0"/>
              <a:t>2.291 -.3323792651387698</a:t>
            </a:r>
          </a:p>
          <a:p>
            <a:r>
              <a:rPr lang="en-US" altLang="zh-CN" dirty="0"/>
              <a:t>2.451 0.5260103325598897E-003</a:t>
            </a:r>
          </a:p>
          <a:p>
            <a:r>
              <a:rPr lang="en-US" altLang="zh-CN" dirty="0"/>
              <a:t>2.651 0.4608357052508943</a:t>
            </a:r>
          </a:p>
          <a:p>
            <a:r>
              <a:rPr lang="en-US" altLang="zh-CN" dirty="0"/>
              <a:t>3.591  3.089799594946748</a:t>
            </a:r>
          </a:p>
          <a:p>
            <a:r>
              <a:rPr lang="en-US" altLang="zh-CN" dirty="0"/>
              <a:t>3.701  3.576565589192948</a:t>
            </a:r>
          </a:p>
          <a:p>
            <a:r>
              <a:rPr lang="en-US" altLang="zh-CN" dirty="0"/>
              <a:t>3.901  4.019596540611842</a:t>
            </a:r>
          </a:p>
          <a:p>
            <a:r>
              <a:rPr lang="en-US" altLang="zh-CN" dirty="0"/>
              <a:t>4.036  4.022620327832707</a:t>
            </a:r>
          </a:p>
          <a:p>
            <a:r>
              <a:rPr lang="en-US" altLang="zh-CN" dirty="0"/>
              <a:t>4.236  3.586235787804655</a:t>
            </a:r>
          </a:p>
          <a:p>
            <a:r>
              <a:rPr lang="en-US" altLang="zh-CN" dirty="0"/>
              <a:t>4.346  3.101398947063551</a:t>
            </a:r>
          </a:p>
          <a:p>
            <a:r>
              <a:rPr lang="en-US" altLang="zh-CN" dirty="0"/>
              <a:t>5.266 0.5385361560015516</a:t>
            </a:r>
          </a:p>
          <a:p>
            <a:r>
              <a:rPr lang="en-US" altLang="zh-CN" dirty="0"/>
              <a:t>5.466 0.1016956443037645</a:t>
            </a:r>
          </a:p>
          <a:p>
            <a:r>
              <a:rPr lang="en-US" altLang="zh-CN" dirty="0"/>
              <a:t>5.626 -.2143993033684172</a:t>
            </a:r>
          </a:p>
          <a:p>
            <a:r>
              <a:rPr lang="en-US" altLang="zh-CN" dirty="0"/>
              <a:t>5.933 -.7440721572960944</a:t>
            </a:r>
          </a:p>
          <a:p>
            <a:r>
              <a:rPr lang="en-US" altLang="zh-CN" dirty="0"/>
              <a:t>6.093 -.8402248838338949</a:t>
            </a:r>
          </a:p>
          <a:p>
            <a:r>
              <a:rPr lang="en-US" altLang="zh-CN" dirty="0"/>
              <a:t>7.917 0.1516369164410856];</a:t>
            </a:r>
          </a:p>
          <a:p>
            <a:r>
              <a:rPr lang="en-US" altLang="zh-CN" dirty="0"/>
              <a:t>&gt;&gt; plot(A(:,1),A(:,2))</a:t>
            </a:r>
          </a:p>
          <a:p>
            <a:r>
              <a:rPr lang="en-US" altLang="zh-CN" dirty="0"/>
              <a:t>&gt;&gt; B= [0.0 0.0000000000000000E+000</a:t>
            </a:r>
          </a:p>
          <a:p>
            <a:r>
              <a:rPr lang="en-US" altLang="zh-CN" dirty="0"/>
              <a:t>1.824 -.9938415712563129</a:t>
            </a:r>
          </a:p>
          <a:p>
            <a:r>
              <a:rPr lang="en-US" altLang="zh-CN" dirty="0"/>
              <a:t>1.984 -.8902583295842961</a:t>
            </a:r>
          </a:p>
          <a:p>
            <a:r>
              <a:rPr lang="en-US" altLang="zh-CN" dirty="0"/>
              <a:t>2.291 -.3323792651387698</a:t>
            </a:r>
          </a:p>
          <a:p>
            <a:r>
              <a:rPr lang="en-US" altLang="zh-CN" dirty="0"/>
              <a:t>2.451 0.5260103325598897E-003</a:t>
            </a:r>
          </a:p>
          <a:p>
            <a:r>
              <a:rPr lang="en-US" altLang="zh-CN" dirty="0"/>
              <a:t>2.651 0.4608357052508943</a:t>
            </a:r>
          </a:p>
          <a:p>
            <a:r>
              <a:rPr lang="en-US" altLang="zh-CN" dirty="0"/>
              <a:t>3.591  3.139795667837607</a:t>
            </a:r>
          </a:p>
          <a:p>
            <a:r>
              <a:rPr lang="en-US" altLang="zh-CN" dirty="0"/>
              <a:t>3.701  3.682116721891927</a:t>
            </a:r>
          </a:p>
          <a:p>
            <a:r>
              <a:rPr lang="en-US" altLang="zh-CN" dirty="0"/>
              <a:t>3.901  3.922475226592801</a:t>
            </a:r>
          </a:p>
          <a:p>
            <a:r>
              <a:rPr lang="en-US" altLang="zh-CN" dirty="0"/>
              <a:t>4.036  3.568392603470518</a:t>
            </a:r>
          </a:p>
          <a:p>
            <a:r>
              <a:rPr lang="en-US" altLang="zh-CN" dirty="0"/>
              <a:t>4.236  2.393044471964634</a:t>
            </a:r>
          </a:p>
          <a:p>
            <a:r>
              <a:rPr lang="en-US" altLang="zh-CN" dirty="0"/>
              <a:t>4.346  1.427840781263253</a:t>
            </a:r>
          </a:p>
          <a:p>
            <a:r>
              <a:rPr lang="en-US" altLang="zh-CN" dirty="0"/>
              <a:t>5.266 -6.787617402238935</a:t>
            </a:r>
          </a:p>
          <a:p>
            <a:r>
              <a:rPr lang="en-US" altLang="zh-CN" dirty="0"/>
              <a:t>5.466 -9.062521237853977</a:t>
            </a:r>
          </a:p>
          <a:p>
            <a:r>
              <a:rPr lang="en-US" altLang="zh-CN" dirty="0"/>
              <a:t>5.626 -10.43304450466869</a:t>
            </a:r>
          </a:p>
          <a:p>
            <a:r>
              <a:rPr lang="en-US" altLang="zh-CN" dirty="0"/>
              <a:t>5.933 -12.15834883886274</a:t>
            </a:r>
          </a:p>
          <a:p>
            <a:r>
              <a:rPr lang="en-US" altLang="zh-CN" dirty="0"/>
              <a:t>6.093 -11.78538631938713</a:t>
            </a:r>
          </a:p>
          <a:p>
            <a:r>
              <a:rPr lang="en-US" altLang="zh-CN" dirty="0"/>
              <a:t>7.917  6.835239385545712];</a:t>
            </a:r>
          </a:p>
          <a:p>
            <a:r>
              <a:rPr lang="en-US" altLang="zh-CN" dirty="0"/>
              <a:t>&gt;&gt; hold on</a:t>
            </a:r>
          </a:p>
          <a:p>
            <a:r>
              <a:rPr lang="en-US" altLang="zh-CN" dirty="0"/>
              <a:t>&gt;&gt; plot(B(:,1),B(:,2))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159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510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AD0A09-18D1-4D4D-A02C-F2EFE09C45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948B85A-0416-471E-9011-3D490DDBDA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31082F-7E03-4998-84A5-D5EAD78FD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5A27F7-A291-4170-8AB7-31CDD9326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1E1AE5-58C7-4EA7-B052-F52AA9FC2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648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6E6F98-3E07-400D-AF0C-B1919FB8F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7701E8A-B3E1-4EF2-8D6C-8733A43BBE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EE421D-96EC-49C4-A8D2-E9D0AC549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A2CF3C-099C-4EC5-A496-76E69BF9C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C05744-F478-44B7-8C0C-B87954BC5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304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084AA20-5159-49E0-AE34-66171333BE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F671E8-628C-415E-87ED-62E874D77B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E2D654-C464-40DE-B682-4496D1644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BB610F-20CB-455B-95CA-B5B8730A8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29A6C1-8761-470B-84AB-F763CE959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670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DE0F3A-0BFB-4058-9E58-A3077A9E4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C94052-354C-4AE8-BC0B-FA2E014B8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0EC8C0-2BAD-453C-8E90-F46569048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A6A430-CE01-455F-8A90-43E2F5000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9B81CC-F81F-4C0D-8744-7B612B8A4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583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F8DFC6-A5AE-4B16-B910-C2C2FFB39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B404E7-26F2-47BE-99E2-88F28DE52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ACFFAE-D039-4D2D-AD09-BAD7EE208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31D717-14E5-4D13-AE5F-D5660CB0F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EECA38-C464-4591-B3F1-158C0D9F4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689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8E927D-D224-42DB-8B6B-ACBA05A5B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0BDAA8-90A7-4024-8969-F7D233C95E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AD7DF4B-528E-4D21-A21D-99FC5C6374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3E5DD8-336C-484D-A459-EA2AF9ED5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2019/12/31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7F3DE0F-4B2B-4798-AF43-8364DC3B3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EDD183-F897-4559-AFB9-291CCB2DA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601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F86D6A-FFAF-41E7-B5C8-5105E8AD7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43C3FB-CC86-4D7C-97C4-7526399E1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A90C030-2D32-4D65-9399-B7172ED011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92036B7-6BF2-457E-BE78-55E7828ADA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DD86A49-5882-4FCD-A107-E7869CF1FB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04E516F-B26E-4579-877E-13FCC003B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2019/12/31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E3A7504-C57E-411E-8E66-EBCB0ED11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28443E8-19A3-4617-A7B7-32E3C9AF4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007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28DC38-0B23-4D6C-8849-E57BCB1E8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2A1CAE5-5BA9-4123-959C-B0BCDB672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2019/12/31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83C5F13-EC59-4DD8-8089-B0D9B478A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FA142C4-36AC-426B-81A6-0EC2C4BFA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322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EF4B667-8894-4201-945F-3E7000F02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2019/12/31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B6CD8E1-6AD8-42B2-BE51-2B1FA81C7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89CDE3-3E4A-421E-8D2B-0F0C7F5E4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690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964580-567E-4E8E-95FC-8AA32B9A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9583D3-65AF-4A9F-9157-6487CDFAD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319D6D2-0E87-4164-80D8-FBAD054D2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3DB463-41B4-4A69-BFAE-B21BE4F29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2019/12/31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DDFFDE-74E1-4207-904E-3D2F73A8D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37F369-4E7E-41DE-A368-42326AB6D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46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AC2D1-3BC1-4708-A620-5655AF264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D0DEF35-C68A-48B9-80E6-717D694CE0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A529A80-937B-4B66-B39B-AE3DD2E04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1CC74A-3F79-4DF3-B84B-5E2050345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2019/12/31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477D9C-9C5D-495B-BD8E-5CEDD26C9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3910B93-BD06-4FBD-8114-B5FE4FA42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997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61B581D-526E-4B42-87A4-4FF360D1F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746CA7-9630-4758-8280-C9F01E8AC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A8156D-523F-47D8-AE02-9E319B7D57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343B7-E1DC-42B4-B155-5BD126C7B6E3}" type="datetimeFigureOut">
              <a:rPr lang="zh-CN" altLang="en-US" smtClean="0"/>
              <a:t>2019/12/31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88D7B6-23DC-4519-8797-E874254CC8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99DA09-6667-4197-B23C-4CC950C40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42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8.xml"/><Relationship Id="rId4" Type="http://schemas.openxmlformats.org/officeDocument/2006/relationships/image" Target="../media/image211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6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0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8.png"/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1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1.png"/><Relationship Id="rId4" Type="http://schemas.openxmlformats.org/officeDocument/2006/relationships/image" Target="../media/image220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2.png"/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7.png"/><Relationship Id="rId5" Type="http://schemas.openxmlformats.org/officeDocument/2006/relationships/image" Target="../media/image236.png"/><Relationship Id="rId4" Type="http://schemas.openxmlformats.org/officeDocument/2006/relationships/image" Target="../media/image235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2.png"/><Relationship Id="rId4" Type="http://schemas.openxmlformats.org/officeDocument/2006/relationships/image" Target="../media/image241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4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9.png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5.png"/><Relationship Id="rId5" Type="http://schemas.openxmlformats.org/officeDocument/2006/relationships/image" Target="../media/image254.png"/><Relationship Id="rId4" Type="http://schemas.openxmlformats.org/officeDocument/2006/relationships/image" Target="../media/image25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pn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8.png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3.png"/><Relationship Id="rId5" Type="http://schemas.openxmlformats.org/officeDocument/2006/relationships/image" Target="../media/image262.png"/><Relationship Id="rId4" Type="http://schemas.openxmlformats.org/officeDocument/2006/relationships/image" Target="../media/image261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7.png"/><Relationship Id="rId5" Type="http://schemas.openxmlformats.org/officeDocument/2006/relationships/image" Target="../media/image266.png"/><Relationship Id="rId4" Type="http://schemas.openxmlformats.org/officeDocument/2006/relationships/image" Target="../media/image265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1.png"/><Relationship Id="rId5" Type="http://schemas.openxmlformats.org/officeDocument/2006/relationships/image" Target="../media/image270.png"/><Relationship Id="rId4" Type="http://schemas.openxmlformats.org/officeDocument/2006/relationships/image" Target="../media/image269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5.png"/><Relationship Id="rId4" Type="http://schemas.openxmlformats.org/officeDocument/2006/relationships/image" Target="../media/image274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1.png"/><Relationship Id="rId5" Type="http://schemas.openxmlformats.org/officeDocument/2006/relationships/image" Target="../media/image260.png"/><Relationship Id="rId4" Type="http://schemas.openxmlformats.org/officeDocument/2006/relationships/image" Target="../media/image278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3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png"/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9.png"/><Relationship Id="rId5" Type="http://schemas.openxmlformats.org/officeDocument/2006/relationships/image" Target="../media/image288.png"/><Relationship Id="rId4" Type="http://schemas.openxmlformats.org/officeDocument/2006/relationships/image" Target="../media/image287.png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4.png"/><Relationship Id="rId4" Type="http://schemas.openxmlformats.org/officeDocument/2006/relationships/image" Target="../media/image293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7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47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3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504DD4-EA63-4D07-839E-AB51449EAE18}"/>
              </a:ext>
            </a:extLst>
          </p:cNvPr>
          <p:cNvSpPr txBox="1"/>
          <p:nvPr/>
        </p:nvSpPr>
        <p:spPr>
          <a:xfrm>
            <a:off x="186431" y="15979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桥接设计模式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6F0D3A-9CB1-4744-8729-9EF8B6F514C7}"/>
              </a:ext>
            </a:extLst>
          </p:cNvPr>
          <p:cNvSpPr/>
          <p:nvPr/>
        </p:nvSpPr>
        <p:spPr>
          <a:xfrm>
            <a:off x="2423763" y="1333318"/>
            <a:ext cx="692460" cy="6924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77A87FEC-588F-4DB8-A95A-42D35F92B3DC}"/>
              </a:ext>
            </a:extLst>
          </p:cNvPr>
          <p:cNvSpPr/>
          <p:nvPr/>
        </p:nvSpPr>
        <p:spPr>
          <a:xfrm>
            <a:off x="4252564" y="1292819"/>
            <a:ext cx="692460" cy="69246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982B4D74-2E96-42BD-800C-1AF2D32FAD2A}"/>
              </a:ext>
            </a:extLst>
          </p:cNvPr>
          <p:cNvSpPr/>
          <p:nvPr/>
        </p:nvSpPr>
        <p:spPr>
          <a:xfrm>
            <a:off x="5826872" y="1292819"/>
            <a:ext cx="803254" cy="692460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C679E3F-0314-4EBB-B3BB-BC12A75A5E44}"/>
              </a:ext>
            </a:extLst>
          </p:cNvPr>
          <p:cNvSpPr txBox="1"/>
          <p:nvPr/>
        </p:nvSpPr>
        <p:spPr>
          <a:xfrm>
            <a:off x="4147389" y="1881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形状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0172D0D3-DAC5-4F7C-BAA8-01F1AEA222E7}"/>
              </a:ext>
            </a:extLst>
          </p:cNvPr>
          <p:cNvSpPr/>
          <p:nvPr/>
        </p:nvSpPr>
        <p:spPr>
          <a:xfrm>
            <a:off x="4147389" y="188100"/>
            <a:ext cx="902811" cy="5232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BA2B9AC-2FE0-4A2A-AD76-21FC3A20A52C}"/>
              </a:ext>
            </a:extLst>
          </p:cNvPr>
          <p:cNvGrpSpPr/>
          <p:nvPr/>
        </p:nvGrpSpPr>
        <p:grpSpPr>
          <a:xfrm rot="19610589" flipV="1">
            <a:off x="2944124" y="908340"/>
            <a:ext cx="1070860" cy="192872"/>
            <a:chOff x="1065320" y="1225118"/>
            <a:chExt cx="1642366" cy="284085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5AC38AF8-ED4A-4657-9C6B-63A77780630B}"/>
                </a:ext>
              </a:extLst>
            </p:cNvPr>
            <p:cNvCxnSpPr>
              <a:cxnSpLocks/>
            </p:cNvCxnSpPr>
            <p:nvPr/>
          </p:nvCxnSpPr>
          <p:spPr>
            <a:xfrm>
              <a:off x="1065320" y="1367161"/>
              <a:ext cx="138491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等腰三角形 15">
              <a:extLst>
                <a:ext uri="{FF2B5EF4-FFF2-40B4-BE49-F238E27FC236}">
                  <a16:creationId xmlns:a16="http://schemas.microsoft.com/office/drawing/2014/main" id="{5EB50066-A8E1-4EDD-AEC2-EE903FCD28F1}"/>
                </a:ext>
              </a:extLst>
            </p:cNvPr>
            <p:cNvSpPr/>
            <p:nvPr/>
          </p:nvSpPr>
          <p:spPr>
            <a:xfrm rot="5400000">
              <a:off x="2436919" y="1238436"/>
              <a:ext cx="284085" cy="257449"/>
            </a:xfrm>
            <a:prstGeom prst="triangl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64A64EF-7B0B-4A36-9F24-07927EE00360}"/>
              </a:ext>
            </a:extLst>
          </p:cNvPr>
          <p:cNvGrpSpPr/>
          <p:nvPr/>
        </p:nvGrpSpPr>
        <p:grpSpPr>
          <a:xfrm rot="12540838" flipV="1">
            <a:off x="5037686" y="877445"/>
            <a:ext cx="1070860" cy="192872"/>
            <a:chOff x="1065320" y="1225118"/>
            <a:chExt cx="1642366" cy="284085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EE7CF24D-0DDC-468E-9959-8E62F8A65679}"/>
                </a:ext>
              </a:extLst>
            </p:cNvPr>
            <p:cNvCxnSpPr>
              <a:cxnSpLocks/>
            </p:cNvCxnSpPr>
            <p:nvPr/>
          </p:nvCxnSpPr>
          <p:spPr>
            <a:xfrm>
              <a:off x="1065320" y="1367161"/>
              <a:ext cx="138491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等腰三角形 20">
              <a:extLst>
                <a:ext uri="{FF2B5EF4-FFF2-40B4-BE49-F238E27FC236}">
                  <a16:creationId xmlns:a16="http://schemas.microsoft.com/office/drawing/2014/main" id="{70B49551-046A-4AE0-96F3-A898F7B77C19}"/>
                </a:ext>
              </a:extLst>
            </p:cNvPr>
            <p:cNvSpPr/>
            <p:nvPr/>
          </p:nvSpPr>
          <p:spPr>
            <a:xfrm rot="5400000">
              <a:off x="2436919" y="1238436"/>
              <a:ext cx="284085" cy="257449"/>
            </a:xfrm>
            <a:prstGeom prst="triangl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93DEAAC6-16AF-4BB2-A836-7C37001B92B2}"/>
              </a:ext>
            </a:extLst>
          </p:cNvPr>
          <p:cNvCxnSpPr>
            <a:cxnSpLocks/>
          </p:cNvCxnSpPr>
          <p:nvPr/>
        </p:nvCxnSpPr>
        <p:spPr>
          <a:xfrm flipV="1">
            <a:off x="4577029" y="950234"/>
            <a:ext cx="0" cy="230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等腰三角形 23">
            <a:extLst>
              <a:ext uri="{FF2B5EF4-FFF2-40B4-BE49-F238E27FC236}">
                <a16:creationId xmlns:a16="http://schemas.microsoft.com/office/drawing/2014/main" id="{F8E925C2-217E-4A99-B498-69DBB5E0E351}"/>
              </a:ext>
            </a:extLst>
          </p:cNvPr>
          <p:cNvSpPr/>
          <p:nvPr/>
        </p:nvSpPr>
        <p:spPr>
          <a:xfrm rot="10800000" flipV="1">
            <a:off x="4470287" y="803106"/>
            <a:ext cx="213485" cy="147128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D152C9E-DEA2-4B3E-B868-D355C226677D}"/>
              </a:ext>
            </a:extLst>
          </p:cNvPr>
          <p:cNvSpPr/>
          <p:nvPr/>
        </p:nvSpPr>
        <p:spPr>
          <a:xfrm>
            <a:off x="569810" y="2736540"/>
            <a:ext cx="692460" cy="692460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D584B7D-DAC6-45B3-83CC-143190BB4322}"/>
              </a:ext>
            </a:extLst>
          </p:cNvPr>
          <p:cNvSpPr/>
          <p:nvPr/>
        </p:nvSpPr>
        <p:spPr>
          <a:xfrm>
            <a:off x="1406689" y="2736540"/>
            <a:ext cx="692460" cy="69246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71916C7-DE10-44C3-A5F8-D35C3788B7BB}"/>
              </a:ext>
            </a:extLst>
          </p:cNvPr>
          <p:cNvSpPr/>
          <p:nvPr/>
        </p:nvSpPr>
        <p:spPr>
          <a:xfrm>
            <a:off x="2308585" y="2736540"/>
            <a:ext cx="692460" cy="69246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650A1D9F-942D-4DE6-9D34-E54163E72205}"/>
              </a:ext>
            </a:extLst>
          </p:cNvPr>
          <p:cNvSpPr/>
          <p:nvPr/>
        </p:nvSpPr>
        <p:spPr>
          <a:xfrm>
            <a:off x="3486739" y="2736540"/>
            <a:ext cx="692460" cy="69246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D6ABFE7C-6B61-4FD4-B570-1DD2A82AC99D}"/>
              </a:ext>
            </a:extLst>
          </p:cNvPr>
          <p:cNvSpPr/>
          <p:nvPr/>
        </p:nvSpPr>
        <p:spPr>
          <a:xfrm>
            <a:off x="4246125" y="2736540"/>
            <a:ext cx="692460" cy="69246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8A78C793-0A31-4A4C-920D-AA4600844680}"/>
              </a:ext>
            </a:extLst>
          </p:cNvPr>
          <p:cNvSpPr/>
          <p:nvPr/>
        </p:nvSpPr>
        <p:spPr>
          <a:xfrm>
            <a:off x="5005511" y="2736540"/>
            <a:ext cx="692460" cy="692460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>
            <a:extLst>
              <a:ext uri="{FF2B5EF4-FFF2-40B4-BE49-F238E27FC236}">
                <a16:creationId xmlns:a16="http://schemas.microsoft.com/office/drawing/2014/main" id="{F80E0005-B31B-49BC-B36D-816F81637FE9}"/>
              </a:ext>
            </a:extLst>
          </p:cNvPr>
          <p:cNvSpPr/>
          <p:nvPr/>
        </p:nvSpPr>
        <p:spPr>
          <a:xfrm>
            <a:off x="6103560" y="2736540"/>
            <a:ext cx="803254" cy="692460"/>
          </a:xfrm>
          <a:prstGeom prst="triangl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>
            <a:extLst>
              <a:ext uri="{FF2B5EF4-FFF2-40B4-BE49-F238E27FC236}">
                <a16:creationId xmlns:a16="http://schemas.microsoft.com/office/drawing/2014/main" id="{C6700E61-93C5-4960-B9BE-C83C134A07B3}"/>
              </a:ext>
            </a:extLst>
          </p:cNvPr>
          <p:cNvSpPr/>
          <p:nvPr/>
        </p:nvSpPr>
        <p:spPr>
          <a:xfrm>
            <a:off x="7037195" y="2736540"/>
            <a:ext cx="803254" cy="692460"/>
          </a:xfrm>
          <a:prstGeom prst="triangl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>
            <a:extLst>
              <a:ext uri="{FF2B5EF4-FFF2-40B4-BE49-F238E27FC236}">
                <a16:creationId xmlns:a16="http://schemas.microsoft.com/office/drawing/2014/main" id="{AB278C46-18EA-4552-A2EA-7D5AD8AE1733}"/>
              </a:ext>
            </a:extLst>
          </p:cNvPr>
          <p:cNvSpPr/>
          <p:nvPr/>
        </p:nvSpPr>
        <p:spPr>
          <a:xfrm>
            <a:off x="7970830" y="2736540"/>
            <a:ext cx="803254" cy="692460"/>
          </a:xfrm>
          <a:prstGeom prst="triangl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A32EDB18-FF8B-4F17-B498-689471F2741E}"/>
              </a:ext>
            </a:extLst>
          </p:cNvPr>
          <p:cNvCxnSpPr/>
          <p:nvPr/>
        </p:nvCxnSpPr>
        <p:spPr>
          <a:xfrm flipV="1">
            <a:off x="1046038" y="2141187"/>
            <a:ext cx="1053111" cy="392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92BD7142-76ED-4FF5-A42E-F8E82A8EAEC2}"/>
              </a:ext>
            </a:extLst>
          </p:cNvPr>
          <p:cNvCxnSpPr/>
          <p:nvPr/>
        </p:nvCxnSpPr>
        <p:spPr>
          <a:xfrm flipV="1">
            <a:off x="1997636" y="2176698"/>
            <a:ext cx="488272" cy="357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69FA6736-4357-430D-A96F-AB232A6F980D}"/>
              </a:ext>
            </a:extLst>
          </p:cNvPr>
          <p:cNvCxnSpPr/>
          <p:nvPr/>
        </p:nvCxnSpPr>
        <p:spPr>
          <a:xfrm flipV="1">
            <a:off x="2814382" y="2141187"/>
            <a:ext cx="88777" cy="514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A5309E8F-355B-4AF2-A740-665AFE819B16}"/>
              </a:ext>
            </a:extLst>
          </p:cNvPr>
          <p:cNvCxnSpPr/>
          <p:nvPr/>
        </p:nvCxnSpPr>
        <p:spPr>
          <a:xfrm flipV="1">
            <a:off x="3787273" y="2061475"/>
            <a:ext cx="458852" cy="472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32D8C75F-88E4-49A8-BCB9-1A9F0EF19F86}"/>
              </a:ext>
            </a:extLst>
          </p:cNvPr>
          <p:cNvCxnSpPr/>
          <p:nvPr/>
        </p:nvCxnSpPr>
        <p:spPr>
          <a:xfrm flipV="1">
            <a:off x="4577029" y="2150239"/>
            <a:ext cx="0" cy="413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14585BB0-5D17-45BE-B335-432795AFD822}"/>
              </a:ext>
            </a:extLst>
          </p:cNvPr>
          <p:cNvCxnSpPr/>
          <p:nvPr/>
        </p:nvCxnSpPr>
        <p:spPr>
          <a:xfrm flipH="1" flipV="1">
            <a:off x="4938585" y="2141187"/>
            <a:ext cx="313092" cy="392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48C47EFB-CBFD-4457-AC72-1F265C199B26}"/>
              </a:ext>
            </a:extLst>
          </p:cNvPr>
          <p:cNvCxnSpPr/>
          <p:nvPr/>
        </p:nvCxnSpPr>
        <p:spPr>
          <a:xfrm flipH="1" flipV="1">
            <a:off x="6250900" y="2214282"/>
            <a:ext cx="150061" cy="319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C9B26CB4-290D-4A6C-B83F-5A4823F44CC5}"/>
              </a:ext>
            </a:extLst>
          </p:cNvPr>
          <p:cNvCxnSpPr>
            <a:cxnSpLocks/>
          </p:cNvCxnSpPr>
          <p:nvPr/>
        </p:nvCxnSpPr>
        <p:spPr>
          <a:xfrm flipH="1" flipV="1">
            <a:off x="6668596" y="2201668"/>
            <a:ext cx="476436" cy="472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A6640FD7-9F6B-4484-B622-8CE931CE8C29}"/>
              </a:ext>
            </a:extLst>
          </p:cNvPr>
          <p:cNvCxnSpPr/>
          <p:nvPr/>
        </p:nvCxnSpPr>
        <p:spPr>
          <a:xfrm flipH="1" flipV="1">
            <a:off x="6782700" y="2025778"/>
            <a:ext cx="1464816" cy="630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59B8B0C8-D6BA-4CA8-95E2-63ED8B8C7205}"/>
              </a:ext>
            </a:extLst>
          </p:cNvPr>
          <p:cNvSpPr/>
          <p:nvPr/>
        </p:nvSpPr>
        <p:spPr>
          <a:xfrm>
            <a:off x="168439" y="5318969"/>
            <a:ext cx="692460" cy="6924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B5B95EA6-7818-4DA0-8759-4A572CC02B76}"/>
              </a:ext>
            </a:extLst>
          </p:cNvPr>
          <p:cNvSpPr/>
          <p:nvPr/>
        </p:nvSpPr>
        <p:spPr>
          <a:xfrm>
            <a:off x="1067598" y="5318969"/>
            <a:ext cx="692460" cy="69246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57">
            <a:extLst>
              <a:ext uri="{FF2B5EF4-FFF2-40B4-BE49-F238E27FC236}">
                <a16:creationId xmlns:a16="http://schemas.microsoft.com/office/drawing/2014/main" id="{02D92CE4-3798-4163-B299-58DB39A3B09C}"/>
              </a:ext>
            </a:extLst>
          </p:cNvPr>
          <p:cNvSpPr/>
          <p:nvPr/>
        </p:nvSpPr>
        <p:spPr>
          <a:xfrm>
            <a:off x="1966739" y="5318969"/>
            <a:ext cx="803254" cy="692460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45B45008-FC3F-47E9-AEE8-1C0C5B8CDAF8}"/>
              </a:ext>
            </a:extLst>
          </p:cNvPr>
          <p:cNvSpPr txBox="1"/>
          <p:nvPr/>
        </p:nvSpPr>
        <p:spPr>
          <a:xfrm>
            <a:off x="962423" y="421425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形状</a:t>
            </a:r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56EEC290-A163-42A7-AE17-B27A647F2FBC}"/>
              </a:ext>
            </a:extLst>
          </p:cNvPr>
          <p:cNvSpPr/>
          <p:nvPr/>
        </p:nvSpPr>
        <p:spPr>
          <a:xfrm>
            <a:off x="919311" y="4190578"/>
            <a:ext cx="902811" cy="5232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6B60C588-8334-40F4-A43E-7876144247FC}"/>
              </a:ext>
            </a:extLst>
          </p:cNvPr>
          <p:cNvSpPr txBox="1"/>
          <p:nvPr/>
        </p:nvSpPr>
        <p:spPr>
          <a:xfrm>
            <a:off x="4646736" y="419004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颜色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D6265231-96B6-48E2-8079-11E2713D7813}"/>
              </a:ext>
            </a:extLst>
          </p:cNvPr>
          <p:cNvSpPr/>
          <p:nvPr/>
        </p:nvSpPr>
        <p:spPr>
          <a:xfrm>
            <a:off x="4606702" y="4195500"/>
            <a:ext cx="902811" cy="5232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5E739C25-BE31-4FF5-85E3-B765B7952733}"/>
              </a:ext>
            </a:extLst>
          </p:cNvPr>
          <p:cNvSpPr/>
          <p:nvPr/>
        </p:nvSpPr>
        <p:spPr>
          <a:xfrm>
            <a:off x="3851166" y="5318969"/>
            <a:ext cx="692460" cy="692460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30C5100E-7FEB-4B1F-92BB-C55008646B78}"/>
              </a:ext>
            </a:extLst>
          </p:cNvPr>
          <p:cNvSpPr/>
          <p:nvPr/>
        </p:nvSpPr>
        <p:spPr>
          <a:xfrm>
            <a:off x="4750325" y="5289514"/>
            <a:ext cx="692460" cy="692460"/>
          </a:xfrm>
          <a:prstGeom prst="ellipse">
            <a:avLst/>
          </a:prstGeom>
          <a:solidFill>
            <a:srgbClr val="00B0F0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E174C111-D59C-4CAE-B2EC-FAACD3F83C47}"/>
              </a:ext>
            </a:extLst>
          </p:cNvPr>
          <p:cNvSpPr/>
          <p:nvPr/>
        </p:nvSpPr>
        <p:spPr>
          <a:xfrm>
            <a:off x="5605717" y="5318969"/>
            <a:ext cx="692460" cy="692460"/>
          </a:xfrm>
          <a:prstGeom prst="ellipse">
            <a:avLst/>
          </a:prstGeom>
          <a:solidFill>
            <a:srgbClr val="FFFF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B2F2E46D-849E-45A6-993B-F57B6AD4C595}"/>
              </a:ext>
            </a:extLst>
          </p:cNvPr>
          <p:cNvCxnSpPr/>
          <p:nvPr/>
        </p:nvCxnSpPr>
        <p:spPr>
          <a:xfrm flipV="1">
            <a:off x="451668" y="4737470"/>
            <a:ext cx="720436" cy="462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4AD9D002-99F6-493C-A698-CAE2A034A721}"/>
              </a:ext>
            </a:extLst>
          </p:cNvPr>
          <p:cNvCxnSpPr/>
          <p:nvPr/>
        </p:nvCxnSpPr>
        <p:spPr>
          <a:xfrm flipV="1">
            <a:off x="1406689" y="4796918"/>
            <a:ext cx="0" cy="393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B9BB0738-2068-400F-A370-CDBB2873942E}"/>
              </a:ext>
            </a:extLst>
          </p:cNvPr>
          <p:cNvCxnSpPr/>
          <p:nvPr/>
        </p:nvCxnSpPr>
        <p:spPr>
          <a:xfrm flipH="1" flipV="1">
            <a:off x="1760058" y="4821382"/>
            <a:ext cx="548527" cy="378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05E00734-9887-4983-8AEB-B85D94CB99DE}"/>
              </a:ext>
            </a:extLst>
          </p:cNvPr>
          <p:cNvCxnSpPr/>
          <p:nvPr/>
        </p:nvCxnSpPr>
        <p:spPr>
          <a:xfrm flipV="1">
            <a:off x="4246125" y="4841931"/>
            <a:ext cx="504200" cy="348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BC7564D9-1FE0-4ACC-91D2-A32E620B2E55}"/>
              </a:ext>
            </a:extLst>
          </p:cNvPr>
          <p:cNvCxnSpPr/>
          <p:nvPr/>
        </p:nvCxnSpPr>
        <p:spPr>
          <a:xfrm flipV="1">
            <a:off x="5058108" y="4829664"/>
            <a:ext cx="0" cy="361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CB2363C8-DC36-4B93-90D6-88BDD37AD5CF}"/>
              </a:ext>
            </a:extLst>
          </p:cNvPr>
          <p:cNvCxnSpPr/>
          <p:nvPr/>
        </p:nvCxnSpPr>
        <p:spPr>
          <a:xfrm flipH="1" flipV="1">
            <a:off x="5298452" y="4841931"/>
            <a:ext cx="528420" cy="358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菱形 88">
            <a:extLst>
              <a:ext uri="{FF2B5EF4-FFF2-40B4-BE49-F238E27FC236}">
                <a16:creationId xmlns:a16="http://schemas.microsoft.com/office/drawing/2014/main" id="{78C59298-AD93-478A-86BE-8CE59872A1BF}"/>
              </a:ext>
            </a:extLst>
          </p:cNvPr>
          <p:cNvSpPr/>
          <p:nvPr/>
        </p:nvSpPr>
        <p:spPr>
          <a:xfrm>
            <a:off x="1822122" y="4352385"/>
            <a:ext cx="488272" cy="209743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等腰三角形 89">
            <a:extLst>
              <a:ext uri="{FF2B5EF4-FFF2-40B4-BE49-F238E27FC236}">
                <a16:creationId xmlns:a16="http://schemas.microsoft.com/office/drawing/2014/main" id="{AF7B59D2-8FDD-42E8-96F0-EA4B03D3B193}"/>
              </a:ext>
            </a:extLst>
          </p:cNvPr>
          <p:cNvSpPr/>
          <p:nvPr/>
        </p:nvSpPr>
        <p:spPr>
          <a:xfrm rot="5400000">
            <a:off x="4389380" y="4361444"/>
            <a:ext cx="193275" cy="20974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2E16FC56-FF1F-41DB-900A-FEE97EACB5B9}"/>
              </a:ext>
            </a:extLst>
          </p:cNvPr>
          <p:cNvCxnSpPr>
            <a:stCxn id="89" idx="3"/>
            <a:endCxn id="90" idx="3"/>
          </p:cNvCxnSpPr>
          <p:nvPr/>
        </p:nvCxnSpPr>
        <p:spPr>
          <a:xfrm>
            <a:off x="2310394" y="4457257"/>
            <a:ext cx="2070752" cy="9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图片 93">
            <a:extLst>
              <a:ext uri="{FF2B5EF4-FFF2-40B4-BE49-F238E27FC236}">
                <a16:creationId xmlns:a16="http://schemas.microsoft.com/office/drawing/2014/main" id="{EBFC6751-A877-443C-874E-8969C7365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5560" y="3462135"/>
            <a:ext cx="3226440" cy="339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81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B4A2FE1-D1C1-4E7F-B3AB-B431D073CA2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61507" y="469667"/>
            <a:ext cx="12192000" cy="5678034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FA11CD6-9112-4F69-991C-3C9E32DDA3EF}"/>
              </a:ext>
            </a:extLst>
          </p:cNvPr>
          <p:cNvCxnSpPr/>
          <p:nvPr/>
        </p:nvCxnSpPr>
        <p:spPr>
          <a:xfrm flipV="1">
            <a:off x="5317398" y="300789"/>
            <a:ext cx="0" cy="43794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62FC510-BD1D-4BC0-8FAC-C98BF7FE41DE}"/>
              </a:ext>
            </a:extLst>
          </p:cNvPr>
          <p:cNvCxnSpPr>
            <a:cxnSpLocks/>
          </p:cNvCxnSpPr>
          <p:nvPr/>
        </p:nvCxnSpPr>
        <p:spPr>
          <a:xfrm>
            <a:off x="4800040" y="4463715"/>
            <a:ext cx="6833937" cy="8179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6325D6C2-5BFE-49A8-9E91-C3EE88EC6D06}"/>
              </a:ext>
            </a:extLst>
          </p:cNvPr>
          <p:cNvSpPr/>
          <p:nvPr/>
        </p:nvSpPr>
        <p:spPr>
          <a:xfrm>
            <a:off x="-1073888" y="787243"/>
            <a:ext cx="4593262" cy="1807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r>
              <a:rPr lang="zh-CN" altLang="en-US" dirty="0"/>
              <a:t>大苏打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38934508-679D-44A6-9BC7-FED0DC217292}"/>
              </a:ext>
            </a:extLst>
          </p:cNvPr>
          <p:cNvCxnSpPr>
            <a:cxnSpLocks/>
          </p:cNvCxnSpPr>
          <p:nvPr/>
        </p:nvCxnSpPr>
        <p:spPr>
          <a:xfrm flipH="1" flipV="1">
            <a:off x="2721935" y="1743740"/>
            <a:ext cx="1041987" cy="850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D37F0930-738B-4EBE-A439-EB179790A621}"/>
              </a:ext>
            </a:extLst>
          </p:cNvPr>
          <p:cNvSpPr txBox="1"/>
          <p:nvPr/>
        </p:nvSpPr>
        <p:spPr>
          <a:xfrm>
            <a:off x="5374267" y="16786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Z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192BF78-D4F6-49A6-AA5C-3039B652AADB}"/>
              </a:ext>
            </a:extLst>
          </p:cNvPr>
          <p:cNvSpPr txBox="1"/>
          <p:nvPr/>
        </p:nvSpPr>
        <p:spPr>
          <a:xfrm>
            <a:off x="9360765" y="78724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F859EE1-30B7-44F6-9DDE-0D7B6EC58BDC}"/>
              </a:ext>
            </a:extLst>
          </p:cNvPr>
          <p:cNvSpPr txBox="1"/>
          <p:nvPr/>
        </p:nvSpPr>
        <p:spPr>
          <a:xfrm>
            <a:off x="11538185" y="526585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3088278-82EE-48F8-AE6A-AB4A541F1640}"/>
              </a:ext>
            </a:extLst>
          </p:cNvPr>
          <p:cNvCxnSpPr/>
          <p:nvPr/>
        </p:nvCxnSpPr>
        <p:spPr>
          <a:xfrm flipV="1">
            <a:off x="4944418" y="854243"/>
            <a:ext cx="4427621" cy="40069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AAF82231-A5A6-4210-B60C-F087298D2262}"/>
              </a:ext>
            </a:extLst>
          </p:cNvPr>
          <p:cNvSpPr/>
          <p:nvPr/>
        </p:nvSpPr>
        <p:spPr>
          <a:xfrm>
            <a:off x="9823355" y="5002306"/>
            <a:ext cx="116711" cy="106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0788DB0-1086-4EC0-9327-D8257725EC20}"/>
              </a:ext>
            </a:extLst>
          </p:cNvPr>
          <p:cNvSpPr/>
          <p:nvPr/>
        </p:nvSpPr>
        <p:spPr>
          <a:xfrm>
            <a:off x="10825607" y="5133191"/>
            <a:ext cx="116711" cy="106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05546E6-8944-4515-BC83-E3D5C99BDFA6}"/>
              </a:ext>
            </a:extLst>
          </p:cNvPr>
          <p:cNvSpPr txBox="1"/>
          <p:nvPr/>
        </p:nvSpPr>
        <p:spPr>
          <a:xfrm>
            <a:off x="271106" y="5011069"/>
            <a:ext cx="6415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坐标原点为弯曲</a:t>
            </a:r>
            <a:r>
              <a:rPr lang="en-US" altLang="zh-CN" sz="2400" dirty="0"/>
              <a:t>CCT</a:t>
            </a:r>
            <a:r>
              <a:rPr lang="zh-CN" altLang="en-US" sz="2400" dirty="0"/>
              <a:t>的圆心</a:t>
            </a:r>
            <a:endParaRPr lang="en-US" altLang="zh-CN" sz="2400" dirty="0"/>
          </a:p>
          <a:p>
            <a:r>
              <a:rPr lang="en-US" altLang="zh-CN" sz="2400" dirty="0"/>
              <a:t>CCT</a:t>
            </a:r>
            <a:r>
              <a:rPr lang="zh-CN" altLang="en-US" sz="2400" dirty="0"/>
              <a:t>轴及红线在</a:t>
            </a:r>
            <a:r>
              <a:rPr lang="en-US" altLang="zh-CN" sz="2400" dirty="0"/>
              <a:t>xy</a:t>
            </a:r>
            <a:r>
              <a:rPr lang="zh-CN" altLang="en-US" sz="2400" dirty="0"/>
              <a:t>平面上，是一个半径</a:t>
            </a:r>
            <a:r>
              <a:rPr lang="en-US" altLang="zh-CN" sz="2400" dirty="0"/>
              <a:t>R</a:t>
            </a:r>
            <a:r>
              <a:rPr lang="zh-CN" altLang="en-US" sz="2400" dirty="0"/>
              <a:t>的圆弧</a:t>
            </a:r>
            <a:endParaRPr lang="en-US" altLang="zh-CN" sz="2400" dirty="0"/>
          </a:p>
          <a:p>
            <a:r>
              <a:rPr lang="zh-CN" altLang="en-US" sz="2400" dirty="0"/>
              <a:t>轴起点为</a:t>
            </a:r>
            <a:r>
              <a:rPr lang="en-US" altLang="zh-CN" sz="2400" dirty="0"/>
              <a:t>(R,0,0)</a:t>
            </a:r>
          </a:p>
          <a:p>
            <a:r>
              <a:rPr lang="zh-CN" altLang="en-US" sz="2400" dirty="0"/>
              <a:t>线圈的起始点为</a:t>
            </a:r>
            <a:r>
              <a:rPr lang="en-US" altLang="zh-CN" sz="2400" dirty="0"/>
              <a:t>(R+r,0,0)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C719E4D-35F2-41E8-A87A-A15673B26FFB}"/>
              </a:ext>
            </a:extLst>
          </p:cNvPr>
          <p:cNvSpPr txBox="1"/>
          <p:nvPr/>
        </p:nvSpPr>
        <p:spPr>
          <a:xfrm>
            <a:off x="9504684" y="5103784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R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F162816-F5BA-4A57-B55A-0C1BE5CAA090}"/>
              </a:ext>
            </a:extLst>
          </p:cNvPr>
          <p:cNvSpPr txBox="1"/>
          <p:nvPr/>
        </p:nvSpPr>
        <p:spPr>
          <a:xfrm>
            <a:off x="10475648" y="5265857"/>
            <a:ext cx="704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>
                <a:solidFill>
                  <a:srgbClr val="FF0000"/>
                </a:solidFill>
              </a:rPr>
              <a:t>R+r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13942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3">
            <a:extLst>
              <a:ext uri="{FF2B5EF4-FFF2-40B4-BE49-F238E27FC236}">
                <a16:creationId xmlns:a16="http://schemas.microsoft.com/office/drawing/2014/main" id="{4A6E5127-EB54-4B7C-8D17-A5342D242A8A}"/>
              </a:ext>
            </a:extLst>
          </p:cNvPr>
          <p:cNvGrpSpPr/>
          <p:nvPr/>
        </p:nvGrpSpPr>
        <p:grpSpPr>
          <a:xfrm>
            <a:off x="1883301" y="820827"/>
            <a:ext cx="7007715" cy="5433352"/>
            <a:chOff x="1883301" y="820827"/>
            <a:chExt cx="7007715" cy="5433352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8DC6136E-3F84-4E0F-88B1-B9457854E9D0}"/>
                </a:ext>
              </a:extLst>
            </p:cNvPr>
            <p:cNvCxnSpPr>
              <a:cxnSpLocks/>
            </p:cNvCxnSpPr>
            <p:nvPr/>
          </p:nvCxnSpPr>
          <p:spPr>
            <a:xfrm>
              <a:off x="2718817" y="5494766"/>
              <a:ext cx="6156959" cy="7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15E1533F-36DC-4C2A-B35D-9881FB87D2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7960" y="974716"/>
              <a:ext cx="0" cy="45208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39BB5B89-CF49-40D6-84D3-5E80D0DCAB5B}"/>
                </a:ext>
              </a:extLst>
            </p:cNvPr>
            <p:cNvSpPr/>
            <p:nvPr/>
          </p:nvSpPr>
          <p:spPr>
            <a:xfrm>
              <a:off x="2718817" y="1799787"/>
              <a:ext cx="4700016" cy="3678847"/>
            </a:xfrm>
            <a:custGeom>
              <a:avLst/>
              <a:gdLst>
                <a:gd name="connsiteX0" fmla="*/ 0 w 4700016"/>
                <a:gd name="connsiteY0" fmla="*/ 2938183 h 3678847"/>
                <a:gd name="connsiteX1" fmla="*/ 713232 w 4700016"/>
                <a:gd name="connsiteY1" fmla="*/ 2837599 h 3678847"/>
                <a:gd name="connsiteX2" fmla="*/ 1472184 w 4700016"/>
                <a:gd name="connsiteY2" fmla="*/ 2773591 h 3678847"/>
                <a:gd name="connsiteX3" fmla="*/ 2240280 w 4700016"/>
                <a:gd name="connsiteY3" fmla="*/ 2691295 h 3678847"/>
                <a:gd name="connsiteX4" fmla="*/ 3072384 w 4700016"/>
                <a:gd name="connsiteY4" fmla="*/ 2572423 h 3678847"/>
                <a:gd name="connsiteX5" fmla="*/ 3685032 w 4700016"/>
                <a:gd name="connsiteY5" fmla="*/ 2435263 h 3678847"/>
                <a:gd name="connsiteX6" fmla="*/ 4069080 w 4700016"/>
                <a:gd name="connsiteY6" fmla="*/ 2170087 h 3678847"/>
                <a:gd name="connsiteX7" fmla="*/ 4325112 w 4700016"/>
                <a:gd name="connsiteY7" fmla="*/ 1694599 h 3678847"/>
                <a:gd name="connsiteX8" fmla="*/ 4443984 w 4700016"/>
                <a:gd name="connsiteY8" fmla="*/ 1209967 h 3678847"/>
                <a:gd name="connsiteX9" fmla="*/ 4480560 w 4700016"/>
                <a:gd name="connsiteY9" fmla="*/ 798487 h 3678847"/>
                <a:gd name="connsiteX10" fmla="*/ 4507992 w 4700016"/>
                <a:gd name="connsiteY10" fmla="*/ 478447 h 3678847"/>
                <a:gd name="connsiteX11" fmla="*/ 4535424 w 4700016"/>
                <a:gd name="connsiteY11" fmla="*/ 130975 h 3678847"/>
                <a:gd name="connsiteX12" fmla="*/ 4562856 w 4700016"/>
                <a:gd name="connsiteY12" fmla="*/ 12103 h 3678847"/>
                <a:gd name="connsiteX13" fmla="*/ 4599432 w 4700016"/>
                <a:gd name="connsiteY13" fmla="*/ 396151 h 3678847"/>
                <a:gd name="connsiteX14" fmla="*/ 4617720 w 4700016"/>
                <a:gd name="connsiteY14" fmla="*/ 880783 h 3678847"/>
                <a:gd name="connsiteX15" fmla="*/ 4636008 w 4700016"/>
                <a:gd name="connsiteY15" fmla="*/ 1923199 h 3678847"/>
                <a:gd name="connsiteX16" fmla="*/ 4654296 w 4700016"/>
                <a:gd name="connsiteY16" fmla="*/ 3075343 h 3678847"/>
                <a:gd name="connsiteX17" fmla="*/ 4700016 w 4700016"/>
                <a:gd name="connsiteY17" fmla="*/ 3678847 h 367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00016" h="3678847">
                  <a:moveTo>
                    <a:pt x="0" y="2938183"/>
                  </a:moveTo>
                  <a:cubicBezTo>
                    <a:pt x="233934" y="2901607"/>
                    <a:pt x="467868" y="2865031"/>
                    <a:pt x="713232" y="2837599"/>
                  </a:cubicBezTo>
                  <a:cubicBezTo>
                    <a:pt x="958596" y="2810167"/>
                    <a:pt x="1217676" y="2797975"/>
                    <a:pt x="1472184" y="2773591"/>
                  </a:cubicBezTo>
                  <a:cubicBezTo>
                    <a:pt x="1726692" y="2749207"/>
                    <a:pt x="1973580" y="2724823"/>
                    <a:pt x="2240280" y="2691295"/>
                  </a:cubicBezTo>
                  <a:cubicBezTo>
                    <a:pt x="2506980" y="2657767"/>
                    <a:pt x="2831592" y="2615095"/>
                    <a:pt x="3072384" y="2572423"/>
                  </a:cubicBezTo>
                  <a:cubicBezTo>
                    <a:pt x="3313176" y="2529751"/>
                    <a:pt x="3518916" y="2502319"/>
                    <a:pt x="3685032" y="2435263"/>
                  </a:cubicBezTo>
                  <a:cubicBezTo>
                    <a:pt x="3851148" y="2368207"/>
                    <a:pt x="3962400" y="2293531"/>
                    <a:pt x="4069080" y="2170087"/>
                  </a:cubicBezTo>
                  <a:cubicBezTo>
                    <a:pt x="4175760" y="2046643"/>
                    <a:pt x="4262628" y="1854619"/>
                    <a:pt x="4325112" y="1694599"/>
                  </a:cubicBezTo>
                  <a:cubicBezTo>
                    <a:pt x="4387596" y="1534579"/>
                    <a:pt x="4418076" y="1359319"/>
                    <a:pt x="4443984" y="1209967"/>
                  </a:cubicBezTo>
                  <a:cubicBezTo>
                    <a:pt x="4469892" y="1060615"/>
                    <a:pt x="4469892" y="920407"/>
                    <a:pt x="4480560" y="798487"/>
                  </a:cubicBezTo>
                  <a:cubicBezTo>
                    <a:pt x="4491228" y="676567"/>
                    <a:pt x="4498848" y="589699"/>
                    <a:pt x="4507992" y="478447"/>
                  </a:cubicBezTo>
                  <a:cubicBezTo>
                    <a:pt x="4517136" y="367195"/>
                    <a:pt x="4526280" y="208699"/>
                    <a:pt x="4535424" y="130975"/>
                  </a:cubicBezTo>
                  <a:cubicBezTo>
                    <a:pt x="4544568" y="53251"/>
                    <a:pt x="4552188" y="-32093"/>
                    <a:pt x="4562856" y="12103"/>
                  </a:cubicBezTo>
                  <a:cubicBezTo>
                    <a:pt x="4573524" y="56299"/>
                    <a:pt x="4590288" y="251371"/>
                    <a:pt x="4599432" y="396151"/>
                  </a:cubicBezTo>
                  <a:cubicBezTo>
                    <a:pt x="4608576" y="540931"/>
                    <a:pt x="4611624" y="626275"/>
                    <a:pt x="4617720" y="880783"/>
                  </a:cubicBezTo>
                  <a:cubicBezTo>
                    <a:pt x="4623816" y="1135291"/>
                    <a:pt x="4629912" y="1557439"/>
                    <a:pt x="4636008" y="1923199"/>
                  </a:cubicBezTo>
                  <a:cubicBezTo>
                    <a:pt x="4642104" y="2288959"/>
                    <a:pt x="4643628" y="2782735"/>
                    <a:pt x="4654296" y="3075343"/>
                  </a:cubicBezTo>
                  <a:cubicBezTo>
                    <a:pt x="4664964" y="3367951"/>
                    <a:pt x="4682490" y="3523399"/>
                    <a:pt x="4700016" y="367884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E1506937-D910-44A1-8088-4ED58012A229}"/>
                </a:ext>
              </a:extLst>
            </p:cNvPr>
            <p:cNvSpPr/>
            <p:nvPr/>
          </p:nvSpPr>
          <p:spPr>
            <a:xfrm>
              <a:off x="2737104" y="1717451"/>
              <a:ext cx="6153912" cy="3758184"/>
            </a:xfrm>
            <a:custGeom>
              <a:avLst/>
              <a:gdLst>
                <a:gd name="connsiteX0" fmla="*/ 0 w 6153912"/>
                <a:gd name="connsiteY0" fmla="*/ 3758184 h 3758184"/>
                <a:gd name="connsiteX1" fmla="*/ 356616 w 6153912"/>
                <a:gd name="connsiteY1" fmla="*/ 2002536 h 3758184"/>
                <a:gd name="connsiteX2" fmla="*/ 731520 w 6153912"/>
                <a:gd name="connsiteY2" fmla="*/ 621792 h 3758184"/>
                <a:gd name="connsiteX3" fmla="*/ 950976 w 6153912"/>
                <a:gd name="connsiteY3" fmla="*/ 173736 h 3758184"/>
                <a:gd name="connsiteX4" fmla="*/ 1216152 w 6153912"/>
                <a:gd name="connsiteY4" fmla="*/ 0 h 3758184"/>
                <a:gd name="connsiteX5" fmla="*/ 1892808 w 6153912"/>
                <a:gd name="connsiteY5" fmla="*/ 173736 h 3758184"/>
                <a:gd name="connsiteX6" fmla="*/ 6153912 w 6153912"/>
                <a:gd name="connsiteY6" fmla="*/ 1225296 h 3758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53912" h="3758184">
                  <a:moveTo>
                    <a:pt x="0" y="3758184"/>
                  </a:moveTo>
                  <a:cubicBezTo>
                    <a:pt x="117348" y="3141726"/>
                    <a:pt x="234696" y="2525268"/>
                    <a:pt x="356616" y="2002536"/>
                  </a:cubicBezTo>
                  <a:cubicBezTo>
                    <a:pt x="478536" y="1479804"/>
                    <a:pt x="632460" y="926592"/>
                    <a:pt x="731520" y="621792"/>
                  </a:cubicBezTo>
                  <a:cubicBezTo>
                    <a:pt x="830580" y="316992"/>
                    <a:pt x="870204" y="277368"/>
                    <a:pt x="950976" y="173736"/>
                  </a:cubicBezTo>
                  <a:cubicBezTo>
                    <a:pt x="1031748" y="70104"/>
                    <a:pt x="1059180" y="0"/>
                    <a:pt x="1216152" y="0"/>
                  </a:cubicBezTo>
                  <a:cubicBezTo>
                    <a:pt x="1373124" y="0"/>
                    <a:pt x="1892808" y="173736"/>
                    <a:pt x="1892808" y="173736"/>
                  </a:cubicBezTo>
                  <a:lnTo>
                    <a:pt x="6153912" y="1225296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7D71F3DF-EEB8-4B82-98CE-3F9D1B1B17D9}"/>
                </a:ext>
              </a:extLst>
            </p:cNvPr>
            <p:cNvSpPr/>
            <p:nvPr/>
          </p:nvSpPr>
          <p:spPr>
            <a:xfrm>
              <a:off x="2737104" y="1744883"/>
              <a:ext cx="4800600" cy="3724753"/>
            </a:xfrm>
            <a:custGeom>
              <a:avLst/>
              <a:gdLst>
                <a:gd name="connsiteX0" fmla="*/ 0 w 4800600"/>
                <a:gd name="connsiteY0" fmla="*/ 745333 h 3724753"/>
                <a:gd name="connsiteX1" fmla="*/ 91440 w 4800600"/>
                <a:gd name="connsiteY1" fmla="*/ 471013 h 3724753"/>
                <a:gd name="connsiteX2" fmla="*/ 304800 w 4800600"/>
                <a:gd name="connsiteY2" fmla="*/ 272893 h 3724753"/>
                <a:gd name="connsiteX3" fmla="*/ 792480 w 4800600"/>
                <a:gd name="connsiteY3" fmla="*/ 29053 h 3724753"/>
                <a:gd name="connsiteX4" fmla="*/ 1005840 w 4800600"/>
                <a:gd name="connsiteY4" fmla="*/ 13813 h 3724753"/>
                <a:gd name="connsiteX5" fmla="*/ 1127760 w 4800600"/>
                <a:gd name="connsiteY5" fmla="*/ 112873 h 3724753"/>
                <a:gd name="connsiteX6" fmla="*/ 1219200 w 4800600"/>
                <a:gd name="connsiteY6" fmla="*/ 295753 h 3724753"/>
                <a:gd name="connsiteX7" fmla="*/ 1333500 w 4800600"/>
                <a:gd name="connsiteY7" fmla="*/ 760573 h 3724753"/>
                <a:gd name="connsiteX8" fmla="*/ 1539240 w 4800600"/>
                <a:gd name="connsiteY8" fmla="*/ 2162653 h 3724753"/>
                <a:gd name="connsiteX9" fmla="*/ 1676400 w 4800600"/>
                <a:gd name="connsiteY9" fmla="*/ 3206593 h 3724753"/>
                <a:gd name="connsiteX10" fmla="*/ 1798320 w 4800600"/>
                <a:gd name="connsiteY10" fmla="*/ 3633313 h 3724753"/>
                <a:gd name="connsiteX11" fmla="*/ 2194560 w 4800600"/>
                <a:gd name="connsiteY11" fmla="*/ 3694273 h 3724753"/>
                <a:gd name="connsiteX12" fmla="*/ 4800600 w 4800600"/>
                <a:gd name="connsiteY12" fmla="*/ 3724753 h 3724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00600" h="3724753">
                  <a:moveTo>
                    <a:pt x="0" y="745333"/>
                  </a:moveTo>
                  <a:cubicBezTo>
                    <a:pt x="20320" y="647543"/>
                    <a:pt x="40640" y="549753"/>
                    <a:pt x="91440" y="471013"/>
                  </a:cubicBezTo>
                  <a:cubicBezTo>
                    <a:pt x="142240" y="392273"/>
                    <a:pt x="187960" y="346553"/>
                    <a:pt x="304800" y="272893"/>
                  </a:cubicBezTo>
                  <a:cubicBezTo>
                    <a:pt x="421640" y="199233"/>
                    <a:pt x="675640" y="72233"/>
                    <a:pt x="792480" y="29053"/>
                  </a:cubicBezTo>
                  <a:cubicBezTo>
                    <a:pt x="909320" y="-14127"/>
                    <a:pt x="949960" y="-157"/>
                    <a:pt x="1005840" y="13813"/>
                  </a:cubicBezTo>
                  <a:cubicBezTo>
                    <a:pt x="1061720" y="27783"/>
                    <a:pt x="1092200" y="65883"/>
                    <a:pt x="1127760" y="112873"/>
                  </a:cubicBezTo>
                  <a:cubicBezTo>
                    <a:pt x="1163320" y="159863"/>
                    <a:pt x="1184910" y="187803"/>
                    <a:pt x="1219200" y="295753"/>
                  </a:cubicBezTo>
                  <a:cubicBezTo>
                    <a:pt x="1253490" y="403703"/>
                    <a:pt x="1280160" y="449423"/>
                    <a:pt x="1333500" y="760573"/>
                  </a:cubicBezTo>
                  <a:cubicBezTo>
                    <a:pt x="1386840" y="1071723"/>
                    <a:pt x="1482090" y="1754983"/>
                    <a:pt x="1539240" y="2162653"/>
                  </a:cubicBezTo>
                  <a:cubicBezTo>
                    <a:pt x="1596390" y="2570323"/>
                    <a:pt x="1633220" y="2961483"/>
                    <a:pt x="1676400" y="3206593"/>
                  </a:cubicBezTo>
                  <a:cubicBezTo>
                    <a:pt x="1719580" y="3451703"/>
                    <a:pt x="1711960" y="3552033"/>
                    <a:pt x="1798320" y="3633313"/>
                  </a:cubicBezTo>
                  <a:cubicBezTo>
                    <a:pt x="1884680" y="3714593"/>
                    <a:pt x="1694180" y="3679033"/>
                    <a:pt x="2194560" y="3694273"/>
                  </a:cubicBezTo>
                  <a:cubicBezTo>
                    <a:pt x="2694940" y="3709513"/>
                    <a:pt x="4361180" y="3720943"/>
                    <a:pt x="4800600" y="3724753"/>
                  </a:cubicBezTo>
                </a:path>
              </a:pathLst>
            </a:custGeom>
            <a:noFill/>
            <a:ln w="19050">
              <a:solidFill>
                <a:srgbClr val="3333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141DB507-820A-4410-BEE0-C22E14E23D00}"/>
                </a:ext>
              </a:extLst>
            </p:cNvPr>
            <p:cNvCxnSpPr/>
            <p:nvPr/>
          </p:nvCxnSpPr>
          <p:spPr>
            <a:xfrm>
              <a:off x="3633537" y="5389370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242ACC3-F45A-402F-A9E4-3B5714C7F9E1}"/>
                </a:ext>
              </a:extLst>
            </p:cNvPr>
            <p:cNvCxnSpPr/>
            <p:nvPr/>
          </p:nvCxnSpPr>
          <p:spPr>
            <a:xfrm>
              <a:off x="4523873" y="5389371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53E32263-6051-42FF-BC94-3B334817A595}"/>
                </a:ext>
              </a:extLst>
            </p:cNvPr>
            <p:cNvCxnSpPr/>
            <p:nvPr/>
          </p:nvCxnSpPr>
          <p:spPr>
            <a:xfrm>
              <a:off x="5384800" y="5389370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1DDC2413-B507-45D2-9747-6B42F9C79847}"/>
                </a:ext>
              </a:extLst>
            </p:cNvPr>
            <p:cNvCxnSpPr/>
            <p:nvPr/>
          </p:nvCxnSpPr>
          <p:spPr>
            <a:xfrm>
              <a:off x="6248400" y="5389369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D84C0167-29A8-4A65-B438-D25C7E05E03D}"/>
                </a:ext>
              </a:extLst>
            </p:cNvPr>
            <p:cNvCxnSpPr/>
            <p:nvPr/>
          </p:nvCxnSpPr>
          <p:spPr>
            <a:xfrm>
              <a:off x="7138736" y="5389370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2AD80A29-705B-4DE4-AACD-532A56E1EFD9}"/>
                </a:ext>
              </a:extLst>
            </p:cNvPr>
            <p:cNvCxnSpPr/>
            <p:nvPr/>
          </p:nvCxnSpPr>
          <p:spPr>
            <a:xfrm>
              <a:off x="8013031" y="5389369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26735B65-44AF-4793-A2EA-4314D1D5220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780659" y="4688865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2CCA9A9D-872E-4ABD-87C3-BF291559787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780660" y="3934886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22FA6CB5-5A88-4B06-83A6-1D8F2A9D65F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787019" y="3180907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D7F4E6B0-239B-42B9-9F7A-4052A87942B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787020" y="2426928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6F72E9D7-53E2-4C10-9E08-F97821C953C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780658" y="1675997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C52A6DAF-4128-4555-B0E7-3B366618A59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780659" y="922018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AF16DD8E-D09F-4561-88B9-8C3AD5225835}"/>
                </a:ext>
              </a:extLst>
            </p:cNvPr>
            <p:cNvSpPr txBox="1"/>
            <p:nvPr/>
          </p:nvSpPr>
          <p:spPr>
            <a:xfrm>
              <a:off x="2241084" y="820827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1.2</a:t>
              </a:r>
              <a:endParaRPr lang="zh-CN" altLang="en-US" sz="1400" dirty="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01347D4-E029-4E0B-849E-A0BD877DDCF6}"/>
                </a:ext>
              </a:extLst>
            </p:cNvPr>
            <p:cNvSpPr txBox="1"/>
            <p:nvPr/>
          </p:nvSpPr>
          <p:spPr>
            <a:xfrm>
              <a:off x="2241084" y="1571874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1.0</a:t>
              </a:r>
              <a:endParaRPr lang="zh-CN" altLang="en-US" sz="1400" dirty="0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8547BB2D-8A4F-4050-8038-353E9E1F3E0B}"/>
                </a:ext>
              </a:extLst>
            </p:cNvPr>
            <p:cNvSpPr txBox="1"/>
            <p:nvPr/>
          </p:nvSpPr>
          <p:spPr>
            <a:xfrm>
              <a:off x="2231788" y="2322921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0.8</a:t>
              </a:r>
              <a:endParaRPr lang="zh-CN" altLang="en-US" sz="1400" dirty="0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305CD3F9-18A6-46DE-BC3A-51882CDF42DE}"/>
                </a:ext>
              </a:extLst>
            </p:cNvPr>
            <p:cNvSpPr txBox="1"/>
            <p:nvPr/>
          </p:nvSpPr>
          <p:spPr>
            <a:xfrm>
              <a:off x="2216681" y="3073968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0.6</a:t>
              </a:r>
              <a:endParaRPr lang="zh-CN" altLang="en-US" sz="1400" dirty="0"/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D73B0610-D1B8-4CB4-9F69-0A6BF733A892}"/>
                </a:ext>
              </a:extLst>
            </p:cNvPr>
            <p:cNvSpPr txBox="1"/>
            <p:nvPr/>
          </p:nvSpPr>
          <p:spPr>
            <a:xfrm>
              <a:off x="2213834" y="3825015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0.4</a:t>
              </a:r>
              <a:endParaRPr lang="zh-CN" altLang="en-US" sz="1400" dirty="0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B5CBBCD3-73C7-43C0-98E9-9730EFA3C7B7}"/>
                </a:ext>
              </a:extLst>
            </p:cNvPr>
            <p:cNvSpPr txBox="1"/>
            <p:nvPr/>
          </p:nvSpPr>
          <p:spPr>
            <a:xfrm>
              <a:off x="2199524" y="4583435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0.2</a:t>
              </a:r>
              <a:endParaRPr lang="zh-CN" altLang="en-US" sz="1400" dirty="0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DDDBED0C-050F-4936-A55B-274EDA572860}"/>
                </a:ext>
              </a:extLst>
            </p:cNvPr>
            <p:cNvSpPr txBox="1"/>
            <p:nvPr/>
          </p:nvSpPr>
          <p:spPr>
            <a:xfrm>
              <a:off x="2341256" y="5324745"/>
              <a:ext cx="279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0</a:t>
              </a:r>
              <a:endParaRPr lang="zh-CN" altLang="en-US" sz="1400" dirty="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5976F53C-B8FC-4842-8287-CEEECF709068}"/>
                </a:ext>
              </a:extLst>
            </p:cNvPr>
            <p:cNvSpPr txBox="1"/>
            <p:nvPr/>
          </p:nvSpPr>
          <p:spPr>
            <a:xfrm>
              <a:off x="2594698" y="5571846"/>
              <a:ext cx="279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1</a:t>
              </a:r>
              <a:endParaRPr lang="zh-CN" altLang="en-US" sz="1400" dirty="0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B3A2893A-FF4C-4952-B818-3EFCE8408945}"/>
                </a:ext>
              </a:extLst>
            </p:cNvPr>
            <p:cNvSpPr txBox="1"/>
            <p:nvPr/>
          </p:nvSpPr>
          <p:spPr>
            <a:xfrm>
              <a:off x="3413687" y="5574165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51</a:t>
              </a:r>
              <a:endParaRPr lang="zh-CN" altLang="en-US" sz="1400" dirty="0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4A62B912-744F-4C07-813E-78ADA79D80D7}"/>
                </a:ext>
              </a:extLst>
            </p:cNvPr>
            <p:cNvSpPr txBox="1"/>
            <p:nvPr/>
          </p:nvSpPr>
          <p:spPr>
            <a:xfrm>
              <a:off x="4251919" y="5582477"/>
              <a:ext cx="468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101</a:t>
              </a:r>
              <a:endParaRPr lang="zh-CN" altLang="en-US" sz="1400" dirty="0"/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2C7E1476-660C-4DE9-97A5-BC90509909D1}"/>
                </a:ext>
              </a:extLst>
            </p:cNvPr>
            <p:cNvSpPr txBox="1"/>
            <p:nvPr/>
          </p:nvSpPr>
          <p:spPr>
            <a:xfrm>
              <a:off x="5119466" y="5582477"/>
              <a:ext cx="468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151</a:t>
              </a:r>
              <a:endParaRPr lang="zh-CN" altLang="en-US" sz="1400" dirty="0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4CC67DCF-A7E9-4B0F-B1B2-9FA2A7F8FB7D}"/>
                </a:ext>
              </a:extLst>
            </p:cNvPr>
            <p:cNvSpPr txBox="1"/>
            <p:nvPr/>
          </p:nvSpPr>
          <p:spPr>
            <a:xfrm>
              <a:off x="6014201" y="5582477"/>
              <a:ext cx="468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201</a:t>
              </a:r>
              <a:endParaRPr lang="zh-CN" altLang="en-US" sz="1400" dirty="0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8B284F3C-5324-4811-B608-3BCB17744D5B}"/>
                </a:ext>
              </a:extLst>
            </p:cNvPr>
            <p:cNvSpPr txBox="1"/>
            <p:nvPr/>
          </p:nvSpPr>
          <p:spPr>
            <a:xfrm>
              <a:off x="6904537" y="5595281"/>
              <a:ext cx="468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251</a:t>
              </a:r>
              <a:endParaRPr lang="zh-CN" altLang="en-US" sz="1400" dirty="0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78627286-53AF-4680-AB86-C1B6BE45DDEF}"/>
                </a:ext>
              </a:extLst>
            </p:cNvPr>
            <p:cNvSpPr txBox="1"/>
            <p:nvPr/>
          </p:nvSpPr>
          <p:spPr>
            <a:xfrm>
              <a:off x="7794873" y="5597789"/>
              <a:ext cx="468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301</a:t>
              </a:r>
              <a:endParaRPr lang="zh-CN" altLang="en-US" sz="1400" dirty="0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F8EF9102-2530-4FF7-8E28-6E40010838EF}"/>
                </a:ext>
              </a:extLst>
            </p:cNvPr>
            <p:cNvSpPr txBox="1"/>
            <p:nvPr/>
          </p:nvSpPr>
          <p:spPr>
            <a:xfrm>
              <a:off x="4770973" y="5884847"/>
              <a:ext cx="1633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机体深度</a:t>
              </a:r>
              <a:r>
                <a:rPr lang="en-US" altLang="zh-CN" dirty="0"/>
                <a:t>/mm</a:t>
              </a:r>
              <a:endParaRPr lang="zh-CN" altLang="en-US" dirty="0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2A873F8D-A60A-4D59-9981-80E609C51E0F}"/>
                </a:ext>
              </a:extLst>
            </p:cNvPr>
            <p:cNvSpPr txBox="1"/>
            <p:nvPr/>
          </p:nvSpPr>
          <p:spPr>
            <a:xfrm rot="16200000">
              <a:off x="1409774" y="3043190"/>
              <a:ext cx="13163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相对剂量</a:t>
              </a:r>
              <a:r>
                <a:rPr lang="en-US" altLang="zh-CN" dirty="0"/>
                <a:t>/1</a:t>
              </a:r>
              <a:endParaRPr lang="zh-CN" altLang="en-US" dirty="0"/>
            </a:p>
          </p:txBody>
        </p: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BF3E5691-B03A-49A0-B960-97A5C54E854C}"/>
                </a:ext>
              </a:extLst>
            </p:cNvPr>
            <p:cNvCxnSpPr>
              <a:cxnSpLocks/>
            </p:cNvCxnSpPr>
            <p:nvPr/>
          </p:nvCxnSpPr>
          <p:spPr>
            <a:xfrm>
              <a:off x="2734320" y="974715"/>
              <a:ext cx="61373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8908CD1A-1544-4403-923F-9A11EB6128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1620" y="974716"/>
              <a:ext cx="0" cy="45208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6DDCB4E1-E5D1-4A8A-B65C-118E12DFB65A}"/>
                </a:ext>
              </a:extLst>
            </p:cNvPr>
            <p:cNvSpPr txBox="1"/>
            <p:nvPr/>
          </p:nvSpPr>
          <p:spPr>
            <a:xfrm>
              <a:off x="5070800" y="3431425"/>
              <a:ext cx="13260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200MeV</a:t>
              </a:r>
              <a:r>
                <a:rPr lang="zh-CN" altLang="en-US" sz="1600" dirty="0"/>
                <a:t>质子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8C0C867C-2C71-43F5-B010-EE5AF659507A}"/>
                </a:ext>
              </a:extLst>
            </p:cNvPr>
            <p:cNvSpPr txBox="1"/>
            <p:nvPr/>
          </p:nvSpPr>
          <p:spPr>
            <a:xfrm>
              <a:off x="4418483" y="2695750"/>
              <a:ext cx="12186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20MeV</a:t>
              </a:r>
              <a:r>
                <a:rPr lang="zh-CN" altLang="en-US" sz="1600" dirty="0"/>
                <a:t>电子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B9DDE162-61C7-43E9-A976-62F89080DCA0}"/>
                </a:ext>
              </a:extLst>
            </p:cNvPr>
            <p:cNvSpPr txBox="1"/>
            <p:nvPr/>
          </p:nvSpPr>
          <p:spPr>
            <a:xfrm>
              <a:off x="5780075" y="1227376"/>
              <a:ext cx="12186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15MeV</a:t>
              </a:r>
              <a:r>
                <a:rPr lang="zh-CN" altLang="en-US" sz="1600" dirty="0"/>
                <a:t>光子</a:t>
              </a:r>
            </a:p>
          </p:txBody>
        </p: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F1F0CAD1-4495-4C04-92EA-6F4D3E2402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7865" y="1502354"/>
              <a:ext cx="660535" cy="58735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66FFB514-C54A-4F80-B7E3-C635AE584F14}"/>
                </a:ext>
              </a:extLst>
            </p:cNvPr>
            <p:cNvCxnSpPr/>
            <p:nvPr/>
          </p:nvCxnSpPr>
          <p:spPr>
            <a:xfrm flipH="1">
              <a:off x="4182386" y="2949934"/>
              <a:ext cx="429371" cy="2146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8FA4BD8C-3755-4816-84DF-14A549CDB773}"/>
                </a:ext>
              </a:extLst>
            </p:cNvPr>
            <p:cNvCxnSpPr/>
            <p:nvPr/>
          </p:nvCxnSpPr>
          <p:spPr>
            <a:xfrm>
              <a:off x="6014201" y="3713259"/>
              <a:ext cx="648992" cy="3498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51917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DC6136E-3F84-4E0F-88B1-B9457854E9D0}"/>
              </a:ext>
            </a:extLst>
          </p:cNvPr>
          <p:cNvCxnSpPr>
            <a:cxnSpLocks/>
          </p:cNvCxnSpPr>
          <p:nvPr/>
        </p:nvCxnSpPr>
        <p:spPr>
          <a:xfrm>
            <a:off x="2935721" y="6134164"/>
            <a:ext cx="6156959" cy="7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E1533F-36DC-4C2A-B35D-9881FB87D26B}"/>
              </a:ext>
            </a:extLst>
          </p:cNvPr>
          <p:cNvCxnSpPr>
            <a:cxnSpLocks/>
          </p:cNvCxnSpPr>
          <p:nvPr/>
        </p:nvCxnSpPr>
        <p:spPr>
          <a:xfrm flipV="1">
            <a:off x="1781755" y="1472008"/>
            <a:ext cx="0" cy="45208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39BB5B89-CF49-40D6-84D3-5E80D0DCAB5B}"/>
              </a:ext>
            </a:extLst>
          </p:cNvPr>
          <p:cNvSpPr/>
          <p:nvPr/>
        </p:nvSpPr>
        <p:spPr>
          <a:xfrm>
            <a:off x="4309666" y="1670764"/>
            <a:ext cx="4700016" cy="3678847"/>
          </a:xfrm>
          <a:custGeom>
            <a:avLst/>
            <a:gdLst>
              <a:gd name="connsiteX0" fmla="*/ 0 w 4700016"/>
              <a:gd name="connsiteY0" fmla="*/ 2938183 h 3678847"/>
              <a:gd name="connsiteX1" fmla="*/ 713232 w 4700016"/>
              <a:gd name="connsiteY1" fmla="*/ 2837599 h 3678847"/>
              <a:gd name="connsiteX2" fmla="*/ 1472184 w 4700016"/>
              <a:gd name="connsiteY2" fmla="*/ 2773591 h 3678847"/>
              <a:gd name="connsiteX3" fmla="*/ 2240280 w 4700016"/>
              <a:gd name="connsiteY3" fmla="*/ 2691295 h 3678847"/>
              <a:gd name="connsiteX4" fmla="*/ 3072384 w 4700016"/>
              <a:gd name="connsiteY4" fmla="*/ 2572423 h 3678847"/>
              <a:gd name="connsiteX5" fmla="*/ 3685032 w 4700016"/>
              <a:gd name="connsiteY5" fmla="*/ 2435263 h 3678847"/>
              <a:gd name="connsiteX6" fmla="*/ 4069080 w 4700016"/>
              <a:gd name="connsiteY6" fmla="*/ 2170087 h 3678847"/>
              <a:gd name="connsiteX7" fmla="*/ 4325112 w 4700016"/>
              <a:gd name="connsiteY7" fmla="*/ 1694599 h 3678847"/>
              <a:gd name="connsiteX8" fmla="*/ 4443984 w 4700016"/>
              <a:gd name="connsiteY8" fmla="*/ 1209967 h 3678847"/>
              <a:gd name="connsiteX9" fmla="*/ 4480560 w 4700016"/>
              <a:gd name="connsiteY9" fmla="*/ 798487 h 3678847"/>
              <a:gd name="connsiteX10" fmla="*/ 4507992 w 4700016"/>
              <a:gd name="connsiteY10" fmla="*/ 478447 h 3678847"/>
              <a:gd name="connsiteX11" fmla="*/ 4535424 w 4700016"/>
              <a:gd name="connsiteY11" fmla="*/ 130975 h 3678847"/>
              <a:gd name="connsiteX12" fmla="*/ 4562856 w 4700016"/>
              <a:gd name="connsiteY12" fmla="*/ 12103 h 3678847"/>
              <a:gd name="connsiteX13" fmla="*/ 4599432 w 4700016"/>
              <a:gd name="connsiteY13" fmla="*/ 396151 h 3678847"/>
              <a:gd name="connsiteX14" fmla="*/ 4617720 w 4700016"/>
              <a:gd name="connsiteY14" fmla="*/ 880783 h 3678847"/>
              <a:gd name="connsiteX15" fmla="*/ 4636008 w 4700016"/>
              <a:gd name="connsiteY15" fmla="*/ 1923199 h 3678847"/>
              <a:gd name="connsiteX16" fmla="*/ 4654296 w 4700016"/>
              <a:gd name="connsiteY16" fmla="*/ 3075343 h 3678847"/>
              <a:gd name="connsiteX17" fmla="*/ 4700016 w 4700016"/>
              <a:gd name="connsiteY17" fmla="*/ 3678847 h 36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700016" h="3678847">
                <a:moveTo>
                  <a:pt x="0" y="2938183"/>
                </a:moveTo>
                <a:cubicBezTo>
                  <a:pt x="233934" y="2901607"/>
                  <a:pt x="467868" y="2865031"/>
                  <a:pt x="713232" y="2837599"/>
                </a:cubicBezTo>
                <a:cubicBezTo>
                  <a:pt x="958596" y="2810167"/>
                  <a:pt x="1217676" y="2797975"/>
                  <a:pt x="1472184" y="2773591"/>
                </a:cubicBezTo>
                <a:cubicBezTo>
                  <a:pt x="1726692" y="2749207"/>
                  <a:pt x="1973580" y="2724823"/>
                  <a:pt x="2240280" y="2691295"/>
                </a:cubicBezTo>
                <a:cubicBezTo>
                  <a:pt x="2506980" y="2657767"/>
                  <a:pt x="2831592" y="2615095"/>
                  <a:pt x="3072384" y="2572423"/>
                </a:cubicBezTo>
                <a:cubicBezTo>
                  <a:pt x="3313176" y="2529751"/>
                  <a:pt x="3518916" y="2502319"/>
                  <a:pt x="3685032" y="2435263"/>
                </a:cubicBezTo>
                <a:cubicBezTo>
                  <a:pt x="3851148" y="2368207"/>
                  <a:pt x="3962400" y="2293531"/>
                  <a:pt x="4069080" y="2170087"/>
                </a:cubicBezTo>
                <a:cubicBezTo>
                  <a:pt x="4175760" y="2046643"/>
                  <a:pt x="4262628" y="1854619"/>
                  <a:pt x="4325112" y="1694599"/>
                </a:cubicBezTo>
                <a:cubicBezTo>
                  <a:pt x="4387596" y="1534579"/>
                  <a:pt x="4418076" y="1359319"/>
                  <a:pt x="4443984" y="1209967"/>
                </a:cubicBezTo>
                <a:cubicBezTo>
                  <a:pt x="4469892" y="1060615"/>
                  <a:pt x="4469892" y="920407"/>
                  <a:pt x="4480560" y="798487"/>
                </a:cubicBezTo>
                <a:cubicBezTo>
                  <a:pt x="4491228" y="676567"/>
                  <a:pt x="4498848" y="589699"/>
                  <a:pt x="4507992" y="478447"/>
                </a:cubicBezTo>
                <a:cubicBezTo>
                  <a:pt x="4517136" y="367195"/>
                  <a:pt x="4526280" y="208699"/>
                  <a:pt x="4535424" y="130975"/>
                </a:cubicBezTo>
                <a:cubicBezTo>
                  <a:pt x="4544568" y="53251"/>
                  <a:pt x="4552188" y="-32093"/>
                  <a:pt x="4562856" y="12103"/>
                </a:cubicBezTo>
                <a:cubicBezTo>
                  <a:pt x="4573524" y="56299"/>
                  <a:pt x="4590288" y="251371"/>
                  <a:pt x="4599432" y="396151"/>
                </a:cubicBezTo>
                <a:cubicBezTo>
                  <a:pt x="4608576" y="540931"/>
                  <a:pt x="4611624" y="626275"/>
                  <a:pt x="4617720" y="880783"/>
                </a:cubicBezTo>
                <a:cubicBezTo>
                  <a:pt x="4623816" y="1135291"/>
                  <a:pt x="4629912" y="1557439"/>
                  <a:pt x="4636008" y="1923199"/>
                </a:cubicBezTo>
                <a:cubicBezTo>
                  <a:pt x="4642104" y="2288959"/>
                  <a:pt x="4643628" y="2782735"/>
                  <a:pt x="4654296" y="3075343"/>
                </a:cubicBezTo>
                <a:cubicBezTo>
                  <a:pt x="4664964" y="3367951"/>
                  <a:pt x="4682490" y="3523399"/>
                  <a:pt x="4700016" y="3678847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E1506937-D910-44A1-8088-4ED58012A229}"/>
              </a:ext>
            </a:extLst>
          </p:cNvPr>
          <p:cNvSpPr/>
          <p:nvPr/>
        </p:nvSpPr>
        <p:spPr>
          <a:xfrm>
            <a:off x="750625" y="1094135"/>
            <a:ext cx="6153912" cy="3758184"/>
          </a:xfrm>
          <a:custGeom>
            <a:avLst/>
            <a:gdLst>
              <a:gd name="connsiteX0" fmla="*/ 0 w 6153912"/>
              <a:gd name="connsiteY0" fmla="*/ 3758184 h 3758184"/>
              <a:gd name="connsiteX1" fmla="*/ 356616 w 6153912"/>
              <a:gd name="connsiteY1" fmla="*/ 2002536 h 3758184"/>
              <a:gd name="connsiteX2" fmla="*/ 731520 w 6153912"/>
              <a:gd name="connsiteY2" fmla="*/ 621792 h 3758184"/>
              <a:gd name="connsiteX3" fmla="*/ 950976 w 6153912"/>
              <a:gd name="connsiteY3" fmla="*/ 173736 h 3758184"/>
              <a:gd name="connsiteX4" fmla="*/ 1216152 w 6153912"/>
              <a:gd name="connsiteY4" fmla="*/ 0 h 3758184"/>
              <a:gd name="connsiteX5" fmla="*/ 1892808 w 6153912"/>
              <a:gd name="connsiteY5" fmla="*/ 173736 h 3758184"/>
              <a:gd name="connsiteX6" fmla="*/ 6153912 w 6153912"/>
              <a:gd name="connsiteY6" fmla="*/ 1225296 h 3758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53912" h="3758184">
                <a:moveTo>
                  <a:pt x="0" y="3758184"/>
                </a:moveTo>
                <a:cubicBezTo>
                  <a:pt x="117348" y="3141726"/>
                  <a:pt x="234696" y="2525268"/>
                  <a:pt x="356616" y="2002536"/>
                </a:cubicBezTo>
                <a:cubicBezTo>
                  <a:pt x="478536" y="1479804"/>
                  <a:pt x="632460" y="926592"/>
                  <a:pt x="731520" y="621792"/>
                </a:cubicBezTo>
                <a:cubicBezTo>
                  <a:pt x="830580" y="316992"/>
                  <a:pt x="870204" y="277368"/>
                  <a:pt x="950976" y="173736"/>
                </a:cubicBezTo>
                <a:cubicBezTo>
                  <a:pt x="1031748" y="70104"/>
                  <a:pt x="1059180" y="0"/>
                  <a:pt x="1216152" y="0"/>
                </a:cubicBezTo>
                <a:cubicBezTo>
                  <a:pt x="1373124" y="0"/>
                  <a:pt x="1892808" y="173736"/>
                  <a:pt x="1892808" y="173736"/>
                </a:cubicBezTo>
                <a:lnTo>
                  <a:pt x="6153912" y="1225296"/>
                </a:lnTo>
              </a:path>
            </a:pathLst>
          </a:cu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7D71F3DF-EEB8-4B82-98CE-3F9D1B1B17D9}"/>
              </a:ext>
            </a:extLst>
          </p:cNvPr>
          <p:cNvSpPr/>
          <p:nvPr/>
        </p:nvSpPr>
        <p:spPr>
          <a:xfrm>
            <a:off x="4486118" y="3265410"/>
            <a:ext cx="4800600" cy="3724753"/>
          </a:xfrm>
          <a:custGeom>
            <a:avLst/>
            <a:gdLst>
              <a:gd name="connsiteX0" fmla="*/ 0 w 4800600"/>
              <a:gd name="connsiteY0" fmla="*/ 745333 h 3724753"/>
              <a:gd name="connsiteX1" fmla="*/ 91440 w 4800600"/>
              <a:gd name="connsiteY1" fmla="*/ 471013 h 3724753"/>
              <a:gd name="connsiteX2" fmla="*/ 304800 w 4800600"/>
              <a:gd name="connsiteY2" fmla="*/ 272893 h 3724753"/>
              <a:gd name="connsiteX3" fmla="*/ 792480 w 4800600"/>
              <a:gd name="connsiteY3" fmla="*/ 29053 h 3724753"/>
              <a:gd name="connsiteX4" fmla="*/ 1005840 w 4800600"/>
              <a:gd name="connsiteY4" fmla="*/ 13813 h 3724753"/>
              <a:gd name="connsiteX5" fmla="*/ 1127760 w 4800600"/>
              <a:gd name="connsiteY5" fmla="*/ 112873 h 3724753"/>
              <a:gd name="connsiteX6" fmla="*/ 1219200 w 4800600"/>
              <a:gd name="connsiteY6" fmla="*/ 295753 h 3724753"/>
              <a:gd name="connsiteX7" fmla="*/ 1333500 w 4800600"/>
              <a:gd name="connsiteY7" fmla="*/ 760573 h 3724753"/>
              <a:gd name="connsiteX8" fmla="*/ 1539240 w 4800600"/>
              <a:gd name="connsiteY8" fmla="*/ 2162653 h 3724753"/>
              <a:gd name="connsiteX9" fmla="*/ 1676400 w 4800600"/>
              <a:gd name="connsiteY9" fmla="*/ 3206593 h 3724753"/>
              <a:gd name="connsiteX10" fmla="*/ 1798320 w 4800600"/>
              <a:gd name="connsiteY10" fmla="*/ 3633313 h 3724753"/>
              <a:gd name="connsiteX11" fmla="*/ 2194560 w 4800600"/>
              <a:gd name="connsiteY11" fmla="*/ 3694273 h 3724753"/>
              <a:gd name="connsiteX12" fmla="*/ 4800600 w 4800600"/>
              <a:gd name="connsiteY12" fmla="*/ 3724753 h 372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00600" h="3724753">
                <a:moveTo>
                  <a:pt x="0" y="745333"/>
                </a:moveTo>
                <a:cubicBezTo>
                  <a:pt x="20320" y="647543"/>
                  <a:pt x="40640" y="549753"/>
                  <a:pt x="91440" y="471013"/>
                </a:cubicBezTo>
                <a:cubicBezTo>
                  <a:pt x="142240" y="392273"/>
                  <a:pt x="187960" y="346553"/>
                  <a:pt x="304800" y="272893"/>
                </a:cubicBezTo>
                <a:cubicBezTo>
                  <a:pt x="421640" y="199233"/>
                  <a:pt x="675640" y="72233"/>
                  <a:pt x="792480" y="29053"/>
                </a:cubicBezTo>
                <a:cubicBezTo>
                  <a:pt x="909320" y="-14127"/>
                  <a:pt x="949960" y="-157"/>
                  <a:pt x="1005840" y="13813"/>
                </a:cubicBezTo>
                <a:cubicBezTo>
                  <a:pt x="1061720" y="27783"/>
                  <a:pt x="1092200" y="65883"/>
                  <a:pt x="1127760" y="112873"/>
                </a:cubicBezTo>
                <a:cubicBezTo>
                  <a:pt x="1163320" y="159863"/>
                  <a:pt x="1184910" y="187803"/>
                  <a:pt x="1219200" y="295753"/>
                </a:cubicBezTo>
                <a:cubicBezTo>
                  <a:pt x="1253490" y="403703"/>
                  <a:pt x="1280160" y="449423"/>
                  <a:pt x="1333500" y="760573"/>
                </a:cubicBezTo>
                <a:cubicBezTo>
                  <a:pt x="1386840" y="1071723"/>
                  <a:pt x="1482090" y="1754983"/>
                  <a:pt x="1539240" y="2162653"/>
                </a:cubicBezTo>
                <a:cubicBezTo>
                  <a:pt x="1596390" y="2570323"/>
                  <a:pt x="1633220" y="2961483"/>
                  <a:pt x="1676400" y="3206593"/>
                </a:cubicBezTo>
                <a:cubicBezTo>
                  <a:pt x="1719580" y="3451703"/>
                  <a:pt x="1711960" y="3552033"/>
                  <a:pt x="1798320" y="3633313"/>
                </a:cubicBezTo>
                <a:cubicBezTo>
                  <a:pt x="1884680" y="3714593"/>
                  <a:pt x="1694180" y="3679033"/>
                  <a:pt x="2194560" y="3694273"/>
                </a:cubicBezTo>
                <a:cubicBezTo>
                  <a:pt x="2694940" y="3709513"/>
                  <a:pt x="4361180" y="3720943"/>
                  <a:pt x="4800600" y="3724753"/>
                </a:cubicBezTo>
              </a:path>
            </a:pathLst>
          </a:custGeom>
          <a:noFill/>
          <a:ln w="19050">
            <a:solidFill>
              <a:srgbClr val="3333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141DB507-820A-4410-BEE0-C22E14E23D00}"/>
              </a:ext>
            </a:extLst>
          </p:cNvPr>
          <p:cNvCxnSpPr>
            <a:cxnSpLocks/>
          </p:cNvCxnSpPr>
          <p:nvPr/>
        </p:nvCxnSpPr>
        <p:spPr>
          <a:xfrm>
            <a:off x="3651902" y="4665087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6242ACC3-F45A-402F-A9E4-3B5714C7F9E1}"/>
              </a:ext>
            </a:extLst>
          </p:cNvPr>
          <p:cNvCxnSpPr>
            <a:cxnSpLocks/>
          </p:cNvCxnSpPr>
          <p:nvPr/>
        </p:nvCxnSpPr>
        <p:spPr>
          <a:xfrm>
            <a:off x="4258392" y="5041397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53E32263-6051-42FF-BC94-3B334817A595}"/>
              </a:ext>
            </a:extLst>
          </p:cNvPr>
          <p:cNvCxnSpPr>
            <a:cxnSpLocks/>
          </p:cNvCxnSpPr>
          <p:nvPr/>
        </p:nvCxnSpPr>
        <p:spPr>
          <a:xfrm>
            <a:off x="5119319" y="5041396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DDC2413-B507-45D2-9747-6B42F9C79847}"/>
              </a:ext>
            </a:extLst>
          </p:cNvPr>
          <p:cNvCxnSpPr/>
          <p:nvPr/>
        </p:nvCxnSpPr>
        <p:spPr>
          <a:xfrm>
            <a:off x="5964554" y="5765678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D84C0167-29A8-4A65-B438-D25C7E05E03D}"/>
              </a:ext>
            </a:extLst>
          </p:cNvPr>
          <p:cNvCxnSpPr/>
          <p:nvPr/>
        </p:nvCxnSpPr>
        <p:spPr>
          <a:xfrm>
            <a:off x="7138736" y="5389370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2AD80A29-705B-4DE4-AACD-532A56E1EFD9}"/>
              </a:ext>
            </a:extLst>
          </p:cNvPr>
          <p:cNvCxnSpPr/>
          <p:nvPr/>
        </p:nvCxnSpPr>
        <p:spPr>
          <a:xfrm>
            <a:off x="8013031" y="5389369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26735B65-44AF-4793-A2EA-4314D1D5220D}"/>
              </a:ext>
            </a:extLst>
          </p:cNvPr>
          <p:cNvCxnSpPr>
            <a:cxnSpLocks/>
          </p:cNvCxnSpPr>
          <p:nvPr/>
        </p:nvCxnSpPr>
        <p:spPr>
          <a:xfrm rot="16200000">
            <a:off x="2780659" y="4688865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2CCA9A9D-872E-4ABD-87C3-BF2915597871}"/>
              </a:ext>
            </a:extLst>
          </p:cNvPr>
          <p:cNvCxnSpPr>
            <a:cxnSpLocks/>
          </p:cNvCxnSpPr>
          <p:nvPr/>
        </p:nvCxnSpPr>
        <p:spPr>
          <a:xfrm rot="16200000">
            <a:off x="3782350" y="3827619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22FA6CB5-5A88-4B06-83A6-1D8F2A9D65F9}"/>
              </a:ext>
            </a:extLst>
          </p:cNvPr>
          <p:cNvCxnSpPr>
            <a:cxnSpLocks/>
          </p:cNvCxnSpPr>
          <p:nvPr/>
        </p:nvCxnSpPr>
        <p:spPr>
          <a:xfrm rot="16200000">
            <a:off x="3788709" y="3073640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D7F4E6B0-239B-42B9-9F7A-4052A87942BD}"/>
              </a:ext>
            </a:extLst>
          </p:cNvPr>
          <p:cNvCxnSpPr>
            <a:cxnSpLocks/>
          </p:cNvCxnSpPr>
          <p:nvPr/>
        </p:nvCxnSpPr>
        <p:spPr>
          <a:xfrm rot="16200000">
            <a:off x="3788710" y="2319661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6F72E9D7-53E2-4C10-9E08-F97821C953C7}"/>
              </a:ext>
            </a:extLst>
          </p:cNvPr>
          <p:cNvCxnSpPr>
            <a:cxnSpLocks/>
          </p:cNvCxnSpPr>
          <p:nvPr/>
        </p:nvCxnSpPr>
        <p:spPr>
          <a:xfrm rot="16200000">
            <a:off x="3782348" y="1568730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C52A6DAF-4128-4555-B0E7-3B366618A591}"/>
              </a:ext>
            </a:extLst>
          </p:cNvPr>
          <p:cNvCxnSpPr>
            <a:cxnSpLocks/>
          </p:cNvCxnSpPr>
          <p:nvPr/>
        </p:nvCxnSpPr>
        <p:spPr>
          <a:xfrm rot="16200000">
            <a:off x="2780659" y="922018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AF16DD8E-D09F-4561-88B9-8C3AD5225835}"/>
              </a:ext>
            </a:extLst>
          </p:cNvPr>
          <p:cNvSpPr txBox="1"/>
          <p:nvPr/>
        </p:nvSpPr>
        <p:spPr>
          <a:xfrm>
            <a:off x="2241084" y="820827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1.2</a:t>
            </a:r>
            <a:endParaRPr lang="zh-CN" altLang="en-US" sz="14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01347D4-E029-4E0B-849E-A0BD877DDCF6}"/>
              </a:ext>
            </a:extLst>
          </p:cNvPr>
          <p:cNvSpPr txBox="1"/>
          <p:nvPr/>
        </p:nvSpPr>
        <p:spPr>
          <a:xfrm>
            <a:off x="2241084" y="1571874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1.0</a:t>
            </a:r>
            <a:endParaRPr lang="zh-CN" altLang="en-US" sz="14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8547BB2D-8A4F-4050-8038-353E9E1F3E0B}"/>
              </a:ext>
            </a:extLst>
          </p:cNvPr>
          <p:cNvSpPr txBox="1"/>
          <p:nvPr/>
        </p:nvSpPr>
        <p:spPr>
          <a:xfrm>
            <a:off x="3233478" y="2215654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0.8</a:t>
            </a:r>
            <a:endParaRPr lang="zh-CN" altLang="en-US" sz="14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05CD3F9-18A6-46DE-BC3A-51882CDF42DE}"/>
              </a:ext>
            </a:extLst>
          </p:cNvPr>
          <p:cNvSpPr txBox="1"/>
          <p:nvPr/>
        </p:nvSpPr>
        <p:spPr>
          <a:xfrm>
            <a:off x="3218371" y="296670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0.6</a:t>
            </a:r>
            <a:endParaRPr lang="zh-CN" altLang="en-US" sz="1400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73B0610-D1B8-4CB4-9F69-0A6BF733A892}"/>
              </a:ext>
            </a:extLst>
          </p:cNvPr>
          <p:cNvSpPr txBox="1"/>
          <p:nvPr/>
        </p:nvSpPr>
        <p:spPr>
          <a:xfrm>
            <a:off x="3215524" y="3717748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0.4</a:t>
            </a:r>
            <a:endParaRPr lang="zh-CN" altLang="en-US" sz="1400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5CBBCD3-73C7-43C0-98E9-9730EFA3C7B7}"/>
              </a:ext>
            </a:extLst>
          </p:cNvPr>
          <p:cNvSpPr txBox="1"/>
          <p:nvPr/>
        </p:nvSpPr>
        <p:spPr>
          <a:xfrm>
            <a:off x="2199524" y="4583435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0.2</a:t>
            </a:r>
            <a:endParaRPr lang="zh-CN" altLang="en-US" sz="1400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DDDBED0C-050F-4936-A55B-274EDA572860}"/>
              </a:ext>
            </a:extLst>
          </p:cNvPr>
          <p:cNvSpPr txBox="1"/>
          <p:nvPr/>
        </p:nvSpPr>
        <p:spPr>
          <a:xfrm>
            <a:off x="2341256" y="5324745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</a:t>
            </a:r>
            <a:endParaRPr lang="zh-CN" altLang="en-US" sz="14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976F53C-B8FC-4842-8287-CEEECF709068}"/>
              </a:ext>
            </a:extLst>
          </p:cNvPr>
          <p:cNvSpPr txBox="1"/>
          <p:nvPr/>
        </p:nvSpPr>
        <p:spPr>
          <a:xfrm>
            <a:off x="2594698" y="5571846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1</a:t>
            </a:r>
            <a:endParaRPr lang="zh-CN" altLang="en-US" sz="14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3A2893A-FF4C-4952-B818-3EFCE8408945}"/>
              </a:ext>
            </a:extLst>
          </p:cNvPr>
          <p:cNvSpPr txBox="1"/>
          <p:nvPr/>
        </p:nvSpPr>
        <p:spPr>
          <a:xfrm>
            <a:off x="3432052" y="4849882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51</a:t>
            </a:r>
            <a:endParaRPr lang="zh-CN" altLang="en-US" sz="14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4A62B912-744F-4C07-813E-78ADA79D80D7}"/>
              </a:ext>
            </a:extLst>
          </p:cNvPr>
          <p:cNvSpPr txBox="1"/>
          <p:nvPr/>
        </p:nvSpPr>
        <p:spPr>
          <a:xfrm>
            <a:off x="3986438" y="5234503"/>
            <a:ext cx="468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101</a:t>
            </a:r>
            <a:endParaRPr lang="zh-CN" altLang="en-US" sz="1400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C7E1476-660C-4DE9-97A5-BC90509909D1}"/>
              </a:ext>
            </a:extLst>
          </p:cNvPr>
          <p:cNvSpPr txBox="1"/>
          <p:nvPr/>
        </p:nvSpPr>
        <p:spPr>
          <a:xfrm>
            <a:off x="4853985" y="5234503"/>
            <a:ext cx="468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151</a:t>
            </a:r>
            <a:endParaRPr lang="zh-CN" altLang="en-US" sz="1400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CC67DCF-A7E9-4B0F-B1B2-9FA2A7F8FB7D}"/>
              </a:ext>
            </a:extLst>
          </p:cNvPr>
          <p:cNvSpPr txBox="1"/>
          <p:nvPr/>
        </p:nvSpPr>
        <p:spPr>
          <a:xfrm>
            <a:off x="6014201" y="5582477"/>
            <a:ext cx="468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201</a:t>
            </a:r>
            <a:endParaRPr lang="zh-CN" altLang="en-US" sz="1400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8B284F3C-5324-4811-B608-3BCB17744D5B}"/>
              </a:ext>
            </a:extLst>
          </p:cNvPr>
          <p:cNvSpPr txBox="1"/>
          <p:nvPr/>
        </p:nvSpPr>
        <p:spPr>
          <a:xfrm>
            <a:off x="6904537" y="5595281"/>
            <a:ext cx="468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251</a:t>
            </a:r>
            <a:endParaRPr lang="zh-CN" altLang="en-US" sz="1400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78627286-53AF-4680-AB86-C1B6BE45DDEF}"/>
              </a:ext>
            </a:extLst>
          </p:cNvPr>
          <p:cNvSpPr txBox="1"/>
          <p:nvPr/>
        </p:nvSpPr>
        <p:spPr>
          <a:xfrm>
            <a:off x="7794873" y="5597789"/>
            <a:ext cx="468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301</a:t>
            </a:r>
            <a:endParaRPr lang="zh-CN" altLang="en-US" sz="1400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F8EF9102-2530-4FF7-8E28-6E40010838EF}"/>
              </a:ext>
            </a:extLst>
          </p:cNvPr>
          <p:cNvSpPr txBox="1"/>
          <p:nvPr/>
        </p:nvSpPr>
        <p:spPr>
          <a:xfrm>
            <a:off x="4770973" y="588484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机体深度</a:t>
            </a:r>
            <a:r>
              <a:rPr lang="en-US" altLang="zh-CN" dirty="0"/>
              <a:t>/mm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2A873F8D-A60A-4D59-9981-80E609C51E0F}"/>
              </a:ext>
            </a:extLst>
          </p:cNvPr>
          <p:cNvSpPr txBox="1"/>
          <p:nvPr/>
        </p:nvSpPr>
        <p:spPr>
          <a:xfrm rot="16200000">
            <a:off x="1409774" y="3043190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相对剂量</a:t>
            </a:r>
            <a:r>
              <a:rPr lang="en-US" altLang="zh-CN" dirty="0"/>
              <a:t>/1</a:t>
            </a:r>
            <a:endParaRPr lang="zh-CN" altLang="en-US" dirty="0"/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BF3E5691-B03A-49A0-B960-97A5C54E854C}"/>
              </a:ext>
            </a:extLst>
          </p:cNvPr>
          <p:cNvCxnSpPr>
            <a:cxnSpLocks/>
          </p:cNvCxnSpPr>
          <p:nvPr/>
        </p:nvCxnSpPr>
        <p:spPr>
          <a:xfrm>
            <a:off x="2734320" y="974715"/>
            <a:ext cx="6137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8908CD1A-1544-4403-923F-9A11EB61284F}"/>
              </a:ext>
            </a:extLst>
          </p:cNvPr>
          <p:cNvCxnSpPr>
            <a:cxnSpLocks/>
          </p:cNvCxnSpPr>
          <p:nvPr/>
        </p:nvCxnSpPr>
        <p:spPr>
          <a:xfrm flipV="1">
            <a:off x="8261235" y="1472008"/>
            <a:ext cx="0" cy="45208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6DDCB4E1-E5D1-4A8A-B65C-118E12DFB65A}"/>
              </a:ext>
            </a:extLst>
          </p:cNvPr>
          <p:cNvSpPr txBox="1"/>
          <p:nvPr/>
        </p:nvSpPr>
        <p:spPr>
          <a:xfrm>
            <a:off x="5070800" y="3431425"/>
            <a:ext cx="13260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200MeV</a:t>
            </a:r>
            <a:r>
              <a:rPr lang="zh-CN" altLang="en-US" sz="1600" dirty="0"/>
              <a:t>质子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8C0C867C-2C71-43F5-B010-EE5AF659507A}"/>
              </a:ext>
            </a:extLst>
          </p:cNvPr>
          <p:cNvSpPr txBox="1"/>
          <p:nvPr/>
        </p:nvSpPr>
        <p:spPr>
          <a:xfrm>
            <a:off x="4418483" y="2695750"/>
            <a:ext cx="1218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20MeV</a:t>
            </a:r>
            <a:r>
              <a:rPr lang="zh-CN" altLang="en-US" sz="1600" dirty="0"/>
              <a:t>电子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B9DDE162-61C7-43E9-A976-62F89080DCA0}"/>
              </a:ext>
            </a:extLst>
          </p:cNvPr>
          <p:cNvSpPr txBox="1"/>
          <p:nvPr/>
        </p:nvSpPr>
        <p:spPr>
          <a:xfrm>
            <a:off x="5780075" y="1227376"/>
            <a:ext cx="1218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15MeV</a:t>
            </a:r>
            <a:r>
              <a:rPr lang="zh-CN" altLang="en-US" sz="1600" dirty="0"/>
              <a:t>光子</a:t>
            </a:r>
          </a:p>
        </p:txBody>
      </p: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F1F0CAD1-4495-4C04-92EA-6F4D3E240216}"/>
              </a:ext>
            </a:extLst>
          </p:cNvPr>
          <p:cNvCxnSpPr>
            <a:cxnSpLocks/>
          </p:cNvCxnSpPr>
          <p:nvPr/>
        </p:nvCxnSpPr>
        <p:spPr>
          <a:xfrm flipH="1">
            <a:off x="5587865" y="1502354"/>
            <a:ext cx="660535" cy="5873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66FFB514-C54A-4F80-B7E3-C635AE584F14}"/>
              </a:ext>
            </a:extLst>
          </p:cNvPr>
          <p:cNvCxnSpPr/>
          <p:nvPr/>
        </p:nvCxnSpPr>
        <p:spPr>
          <a:xfrm flipH="1">
            <a:off x="4182386" y="2949934"/>
            <a:ext cx="429371" cy="214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8FA4BD8C-3755-4816-84DF-14A549CDB773}"/>
              </a:ext>
            </a:extLst>
          </p:cNvPr>
          <p:cNvCxnSpPr/>
          <p:nvPr/>
        </p:nvCxnSpPr>
        <p:spPr>
          <a:xfrm>
            <a:off x="6014201" y="3713259"/>
            <a:ext cx="648992" cy="3498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372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26553444-A418-46B1-8337-4CD4CCE2E7A4}"/>
              </a:ext>
            </a:extLst>
          </p:cNvPr>
          <p:cNvGrpSpPr/>
          <p:nvPr/>
        </p:nvGrpSpPr>
        <p:grpSpPr>
          <a:xfrm>
            <a:off x="1411825" y="154561"/>
            <a:ext cx="8984999" cy="6703439"/>
            <a:chOff x="1411825" y="154561"/>
            <a:chExt cx="8984999" cy="6703439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8A6CDA0B-5EB5-48B0-A5DB-0A4F5888A8BD}"/>
                </a:ext>
              </a:extLst>
            </p:cNvPr>
            <p:cNvGrpSpPr/>
            <p:nvPr/>
          </p:nvGrpSpPr>
          <p:grpSpPr>
            <a:xfrm>
              <a:off x="1411825" y="154561"/>
              <a:ext cx="8984999" cy="6703439"/>
              <a:chOff x="1411825" y="154561"/>
              <a:chExt cx="8984999" cy="6703439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5D277A75-A830-4D2F-9E5F-A687FF7692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021" b="8058"/>
              <a:stretch/>
            </p:blipFill>
            <p:spPr>
              <a:xfrm>
                <a:off x="1795176" y="154561"/>
                <a:ext cx="8601648" cy="6305384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D0A2A97-6DCC-40ED-9BA3-A07A84FAEE34}"/>
                  </a:ext>
                </a:extLst>
              </p:cNvPr>
              <p:cNvSpPr txBox="1"/>
              <p:nvPr/>
            </p:nvSpPr>
            <p:spPr>
              <a:xfrm>
                <a:off x="5130030" y="6396335"/>
                <a:ext cx="19319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/>
                  <a:t>入水深度</a:t>
                </a:r>
                <a:r>
                  <a:rPr lang="en-US" altLang="zh-CN" sz="2400" dirty="0"/>
                  <a:t>/cm</a:t>
                </a:r>
                <a:endParaRPr lang="zh-CN" altLang="en-US" sz="2400" dirty="0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50DC420-9107-4ED9-88B4-6D0E29C20434}"/>
                  </a:ext>
                </a:extLst>
              </p:cNvPr>
              <p:cNvSpPr txBox="1"/>
              <p:nvPr/>
            </p:nvSpPr>
            <p:spPr>
              <a:xfrm rot="16200000">
                <a:off x="491541" y="3076420"/>
                <a:ext cx="23022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/>
                  <a:t>相对剂量分布</a:t>
                </a:r>
                <a:r>
                  <a:rPr lang="en-US" altLang="zh-CN" sz="2400" dirty="0"/>
                  <a:t>/%</a:t>
                </a:r>
                <a:endParaRPr lang="zh-CN" altLang="en-US" sz="2400" dirty="0"/>
              </a:p>
            </p:txBody>
          </p: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41C6D09-700F-492A-96D7-0B538EDB00F2}"/>
                </a:ext>
              </a:extLst>
            </p:cNvPr>
            <p:cNvSpPr/>
            <p:nvPr/>
          </p:nvSpPr>
          <p:spPr>
            <a:xfrm>
              <a:off x="5022669" y="999309"/>
              <a:ext cx="3128554" cy="6204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A36AE72-476E-4300-B729-B71C3EFF88AE}"/>
                </a:ext>
              </a:extLst>
            </p:cNvPr>
            <p:cNvSpPr/>
            <p:nvPr/>
          </p:nvSpPr>
          <p:spPr>
            <a:xfrm>
              <a:off x="5384075" y="1891937"/>
              <a:ext cx="2061753" cy="6204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25C0120-AE6C-4D1D-B863-19851EA606F7}"/>
                </a:ext>
              </a:extLst>
            </p:cNvPr>
            <p:cNvSpPr/>
            <p:nvPr/>
          </p:nvSpPr>
          <p:spPr>
            <a:xfrm>
              <a:off x="2558750" y="2083526"/>
              <a:ext cx="1000879" cy="3004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4269274-3715-4EDB-9B11-189BE1852F16}"/>
                </a:ext>
              </a:extLst>
            </p:cNvPr>
            <p:cNvSpPr/>
            <p:nvPr/>
          </p:nvSpPr>
          <p:spPr>
            <a:xfrm>
              <a:off x="5130030" y="4828903"/>
              <a:ext cx="1754096" cy="3004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962C03E-6273-4B22-92DF-EEF61B6E6397}"/>
                </a:ext>
              </a:extLst>
            </p:cNvPr>
            <p:cNvSpPr/>
            <p:nvPr/>
          </p:nvSpPr>
          <p:spPr>
            <a:xfrm>
              <a:off x="6184920" y="5462396"/>
              <a:ext cx="2253685" cy="3004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05CD7B6-BEF1-495C-A8F4-337214178930}"/>
                </a:ext>
              </a:extLst>
            </p:cNvPr>
            <p:cNvSpPr txBox="1"/>
            <p:nvPr/>
          </p:nvSpPr>
          <p:spPr>
            <a:xfrm>
              <a:off x="5312726" y="955608"/>
              <a:ext cx="220445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/>
                <a:t>200 MeV </a:t>
              </a:r>
              <a:r>
                <a:rPr lang="zh-CN" altLang="en-US" sz="2000" b="1" dirty="0"/>
                <a:t>质子</a:t>
              </a:r>
              <a:endParaRPr lang="en-US" altLang="zh-CN" sz="2000" b="1" dirty="0"/>
            </a:p>
            <a:p>
              <a:pPr algn="ctr"/>
              <a:r>
                <a:rPr lang="en-US" altLang="zh-CN" sz="2000" b="1" dirty="0"/>
                <a:t>4800 MeV </a:t>
              </a:r>
              <a:r>
                <a:rPr lang="zh-CN" altLang="en-US" sz="2000" b="1" dirty="0"/>
                <a:t>碳离子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48A16A7-1869-458F-B5A7-147CF274C99B}"/>
                </a:ext>
              </a:extLst>
            </p:cNvPr>
            <p:cNvSpPr txBox="1"/>
            <p:nvPr/>
          </p:nvSpPr>
          <p:spPr>
            <a:xfrm>
              <a:off x="5413346" y="1845773"/>
              <a:ext cx="14542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/>
                <a:t>8 MV </a:t>
              </a:r>
              <a:r>
                <a:rPr lang="zh-CN" altLang="en-US" sz="2000" b="1" dirty="0"/>
                <a:t>光子 </a:t>
              </a:r>
              <a:endParaRPr lang="en-US" altLang="zh-CN" sz="2000" b="1" dirty="0"/>
            </a:p>
            <a:p>
              <a:pPr algn="ctr"/>
              <a:r>
                <a:rPr lang="zh-CN" altLang="en-US" sz="2000" b="1" dirty="0"/>
                <a:t>快中子</a:t>
              </a: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1B373824-F10F-49B1-A38A-C7521E18862B}"/>
                </a:ext>
              </a:extLst>
            </p:cNvPr>
            <p:cNvCxnSpPr/>
            <p:nvPr/>
          </p:nvCxnSpPr>
          <p:spPr>
            <a:xfrm>
              <a:off x="6799217" y="2057400"/>
              <a:ext cx="646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3AFCACDA-3512-4EC7-B593-93139C576FE2}"/>
                </a:ext>
              </a:extLst>
            </p:cNvPr>
            <p:cNvCxnSpPr/>
            <p:nvPr/>
          </p:nvCxnSpPr>
          <p:spPr>
            <a:xfrm>
              <a:off x="6799216" y="2333897"/>
              <a:ext cx="646611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300D67C-940D-4FDE-8416-4B5322C254BF}"/>
                </a:ext>
              </a:extLst>
            </p:cNvPr>
            <p:cNvSpPr txBox="1"/>
            <p:nvPr/>
          </p:nvSpPr>
          <p:spPr>
            <a:xfrm>
              <a:off x="2695948" y="2033694"/>
              <a:ext cx="7264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/>
                <a:t>钴</a:t>
              </a:r>
              <a:r>
                <a:rPr lang="en-US" altLang="zh-CN" sz="2000" b="1" dirty="0"/>
                <a:t>60</a:t>
              </a:r>
              <a:endParaRPr lang="zh-CN" altLang="en-US" sz="2000" b="1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7BB63FE8-C499-48A4-B004-BA14AC09B440}"/>
                </a:ext>
              </a:extLst>
            </p:cNvPr>
            <p:cNvSpPr txBox="1"/>
            <p:nvPr/>
          </p:nvSpPr>
          <p:spPr>
            <a:xfrm>
              <a:off x="5243888" y="4820066"/>
              <a:ext cx="15263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/>
                <a:t>20 MV </a:t>
              </a:r>
              <a:r>
                <a:rPr lang="zh-CN" altLang="en-US" sz="2000" b="1" dirty="0"/>
                <a:t>电子</a:t>
              </a:r>
              <a:endParaRPr lang="en-US" altLang="zh-CN" sz="2000" b="1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ABE922E-F0BB-4C36-825C-D8D3511AAEC4}"/>
                </a:ext>
              </a:extLst>
            </p:cNvPr>
            <p:cNvSpPr txBox="1"/>
            <p:nvPr/>
          </p:nvSpPr>
          <p:spPr>
            <a:xfrm>
              <a:off x="6007078" y="546239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/>
                <a:t>碳碎片</a:t>
              </a:r>
              <a:endParaRPr lang="en-US" altLang="zh-CN" sz="2000" b="1" dirty="0"/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D56EAFDB-3DA1-427E-A19B-1DA282609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0203" y="5397698"/>
              <a:ext cx="2061753" cy="5425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733444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1E2B2D18-6437-4828-9780-54729A477B8C}"/>
              </a:ext>
            </a:extLst>
          </p:cNvPr>
          <p:cNvGrpSpPr/>
          <p:nvPr/>
        </p:nvGrpSpPr>
        <p:grpSpPr>
          <a:xfrm>
            <a:off x="476250" y="147637"/>
            <a:ext cx="11239500" cy="6562726"/>
            <a:chOff x="476250" y="147637"/>
            <a:chExt cx="11239500" cy="656272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8C8C169-F53D-43E1-B3BE-C79793107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6250" y="147638"/>
              <a:ext cx="11239500" cy="6562725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327A914-74DA-4E0A-AD9A-DD3B448AB18B}"/>
                </a:ext>
              </a:extLst>
            </p:cNvPr>
            <p:cNvSpPr/>
            <p:nvPr/>
          </p:nvSpPr>
          <p:spPr>
            <a:xfrm>
              <a:off x="476250" y="147637"/>
              <a:ext cx="1066800" cy="751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B79622C-A1AE-4774-AAD6-138930F94FA8}"/>
                </a:ext>
              </a:extLst>
            </p:cNvPr>
            <p:cNvSpPr/>
            <p:nvPr/>
          </p:nvSpPr>
          <p:spPr>
            <a:xfrm>
              <a:off x="7243619" y="3785920"/>
              <a:ext cx="544286" cy="2965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A00E89F-1BF7-4457-B603-B20989E07085}"/>
                </a:ext>
              </a:extLst>
            </p:cNvPr>
            <p:cNvSpPr/>
            <p:nvPr/>
          </p:nvSpPr>
          <p:spPr>
            <a:xfrm>
              <a:off x="1872675" y="3564247"/>
              <a:ext cx="544286" cy="2965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75224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2524D084-83AF-4971-82DD-4295BEA3171F}"/>
              </a:ext>
            </a:extLst>
          </p:cNvPr>
          <p:cNvGrpSpPr/>
          <p:nvPr/>
        </p:nvGrpSpPr>
        <p:grpSpPr>
          <a:xfrm>
            <a:off x="1374970" y="127158"/>
            <a:ext cx="8837449" cy="6603683"/>
            <a:chOff x="1374970" y="127158"/>
            <a:chExt cx="8837449" cy="6603683"/>
          </a:xfrm>
        </p:grpSpPr>
        <p:graphicFrame>
          <p:nvGraphicFramePr>
            <p:cNvPr id="4" name="图表 3">
              <a:extLst>
                <a:ext uri="{FF2B5EF4-FFF2-40B4-BE49-F238E27FC236}">
                  <a16:creationId xmlns:a16="http://schemas.microsoft.com/office/drawing/2014/main" id="{9E587F99-22DE-4D31-8565-2C0F172C29E2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22790241"/>
                </p:ext>
              </p:extLst>
            </p:nvPr>
          </p:nvGraphicFramePr>
          <p:xfrm>
            <a:off x="2733676" y="127158"/>
            <a:ext cx="6753224" cy="66036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611D4C2-1A9C-4CA7-813B-15EEE5504998}"/>
                </a:ext>
              </a:extLst>
            </p:cNvPr>
            <p:cNvSpPr txBox="1"/>
            <p:nvPr/>
          </p:nvSpPr>
          <p:spPr>
            <a:xfrm>
              <a:off x="8761381" y="1141615"/>
              <a:ext cx="14510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美国</a:t>
              </a:r>
              <a:r>
                <a:rPr lang="en-US" altLang="zh-CN" sz="2400" b="1" dirty="0"/>
                <a:t>33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47C52CE-2FD7-4073-BDE2-8BE02CE9D681}"/>
                </a:ext>
              </a:extLst>
            </p:cNvPr>
            <p:cNvSpPr txBox="1"/>
            <p:nvPr/>
          </p:nvSpPr>
          <p:spPr>
            <a:xfrm>
              <a:off x="7481866" y="6181723"/>
              <a:ext cx="14510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日本</a:t>
              </a:r>
              <a:r>
                <a:rPr lang="en-US" altLang="zh-CN" sz="2400" b="1" dirty="0"/>
                <a:t>14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5A216B5-FB94-4F71-BD8E-8A365178B5A0}"/>
                </a:ext>
              </a:extLst>
            </p:cNvPr>
            <p:cNvSpPr txBox="1"/>
            <p:nvPr/>
          </p:nvSpPr>
          <p:spPr>
            <a:xfrm>
              <a:off x="2952750" y="5847249"/>
              <a:ext cx="12795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德国</a:t>
              </a:r>
              <a:r>
                <a:rPr lang="en-US" altLang="zh-CN" sz="2400" b="1" dirty="0"/>
                <a:t>6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71BACDA-4278-4CB9-A3B0-20A3D47E9B80}"/>
                </a:ext>
              </a:extLst>
            </p:cNvPr>
            <p:cNvSpPr txBox="1"/>
            <p:nvPr/>
          </p:nvSpPr>
          <p:spPr>
            <a:xfrm>
              <a:off x="1940029" y="4958253"/>
              <a:ext cx="15872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俄罗斯</a:t>
              </a:r>
              <a:r>
                <a:rPr lang="en-US" altLang="zh-CN" sz="2400" b="1" dirty="0"/>
                <a:t>4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FB6FD43-71A1-4558-95F7-A157EC294E0E}"/>
                </a:ext>
              </a:extLst>
            </p:cNvPr>
            <p:cNvSpPr txBox="1"/>
            <p:nvPr/>
          </p:nvSpPr>
          <p:spPr>
            <a:xfrm>
              <a:off x="1839963" y="4145577"/>
              <a:ext cx="12795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英国</a:t>
              </a:r>
              <a:r>
                <a:rPr lang="en-US" altLang="zh-CN" sz="2400" b="1" dirty="0"/>
                <a:t>3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9032AD4-C6B2-4F91-9D49-8D44EF4D50B2}"/>
                </a:ext>
              </a:extLst>
            </p:cNvPr>
            <p:cNvSpPr txBox="1"/>
            <p:nvPr/>
          </p:nvSpPr>
          <p:spPr>
            <a:xfrm>
              <a:off x="1374970" y="3393608"/>
              <a:ext cx="15872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意大利</a:t>
              </a:r>
              <a:r>
                <a:rPr lang="en-US" altLang="zh-CN" sz="2400" b="1" dirty="0"/>
                <a:t>3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40B75B8-55FC-4D6C-8A90-0F028103B4D6}"/>
                </a:ext>
              </a:extLst>
            </p:cNvPr>
            <p:cNvSpPr txBox="1"/>
            <p:nvPr/>
          </p:nvSpPr>
          <p:spPr>
            <a:xfrm>
              <a:off x="1432154" y="2640500"/>
              <a:ext cx="15872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新西兰</a:t>
              </a:r>
              <a:r>
                <a:rPr lang="en-US" altLang="zh-CN" sz="2400" b="1" dirty="0"/>
                <a:t>3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71F3CAC-7E4E-4A46-BF95-9C43603CD12E}"/>
                </a:ext>
              </a:extLst>
            </p:cNvPr>
            <p:cNvSpPr txBox="1"/>
            <p:nvPr/>
          </p:nvSpPr>
          <p:spPr>
            <a:xfrm>
              <a:off x="1933725" y="1965169"/>
              <a:ext cx="12795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法国</a:t>
              </a:r>
              <a:r>
                <a:rPr lang="en-US" altLang="zh-CN" sz="2400" b="1" dirty="0"/>
                <a:t>3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68066FC-185B-4CA0-9132-4B4DFE6E88C2}"/>
                </a:ext>
              </a:extLst>
            </p:cNvPr>
            <p:cNvSpPr txBox="1"/>
            <p:nvPr/>
          </p:nvSpPr>
          <p:spPr>
            <a:xfrm>
              <a:off x="2193244" y="1383325"/>
              <a:ext cx="12795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中国</a:t>
              </a:r>
              <a:r>
                <a:rPr lang="en-US" altLang="zh-CN" sz="2400" b="1" dirty="0"/>
                <a:t>2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4459B50-A1DD-4D30-9239-55713A80EA2E}"/>
                </a:ext>
              </a:extLst>
            </p:cNvPr>
            <p:cNvSpPr txBox="1"/>
            <p:nvPr/>
          </p:nvSpPr>
          <p:spPr>
            <a:xfrm>
              <a:off x="2573483" y="938827"/>
              <a:ext cx="12795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韩国</a:t>
              </a:r>
              <a:r>
                <a:rPr lang="en-US" altLang="zh-CN" sz="2400" b="1" dirty="0"/>
                <a:t>2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21C1649-B407-4827-A11B-50CC8DD903D5}"/>
                </a:ext>
              </a:extLst>
            </p:cNvPr>
            <p:cNvSpPr txBox="1"/>
            <p:nvPr/>
          </p:nvSpPr>
          <p:spPr>
            <a:xfrm>
              <a:off x="4123522" y="127158"/>
              <a:ext cx="2197840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澳大利亚、波兰、丹麦、加拿大、捷克、南非、瑞典、瑞士、印度、中国台湾</a:t>
              </a:r>
              <a:endParaRPr lang="en-US" altLang="zh-CN" sz="1600" dirty="0"/>
            </a:p>
            <a:p>
              <a:r>
                <a:rPr lang="zh-CN" altLang="en-US" sz="1600" dirty="0"/>
                <a:t>共</a:t>
              </a:r>
              <a:r>
                <a:rPr lang="en-US" altLang="zh-CN" sz="1600" dirty="0"/>
                <a:t>10</a:t>
              </a:r>
              <a:r>
                <a:rPr lang="zh-CN" altLang="en-US" sz="1600" dirty="0"/>
                <a:t>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632388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7766203-E6D6-4465-8CAC-0D8898E63B35}"/>
              </a:ext>
            </a:extLst>
          </p:cNvPr>
          <p:cNvSpPr/>
          <p:nvPr/>
        </p:nvSpPr>
        <p:spPr>
          <a:xfrm>
            <a:off x="6400801" y="1377852"/>
            <a:ext cx="1494362" cy="908148"/>
          </a:xfrm>
          <a:prstGeom prst="rect">
            <a:avLst/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5018781-EEEC-42E9-B5D0-64D27AB9458D}"/>
              </a:ext>
            </a:extLst>
          </p:cNvPr>
          <p:cNvSpPr/>
          <p:nvPr/>
        </p:nvSpPr>
        <p:spPr>
          <a:xfrm>
            <a:off x="8496987" y="1377852"/>
            <a:ext cx="1494362" cy="908148"/>
          </a:xfrm>
          <a:prstGeom prst="rect">
            <a:avLst/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C73DB64-D4EE-4082-9197-9333B9C96B02}"/>
              </a:ext>
            </a:extLst>
          </p:cNvPr>
          <p:cNvCxnSpPr/>
          <p:nvPr/>
        </p:nvCxnSpPr>
        <p:spPr>
          <a:xfrm>
            <a:off x="5763126" y="1831926"/>
            <a:ext cx="5149516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9F200C1E-A94C-470D-99E0-8AB118AE5D7C}"/>
              </a:ext>
            </a:extLst>
          </p:cNvPr>
          <p:cNvSpPr txBox="1"/>
          <p:nvPr/>
        </p:nvSpPr>
        <p:spPr>
          <a:xfrm>
            <a:off x="6593982" y="92377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前束线段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880A0DB-9E4E-465A-9B96-D0B167B9AA50}"/>
              </a:ext>
            </a:extLst>
          </p:cNvPr>
          <p:cNvSpPr txBox="1"/>
          <p:nvPr/>
        </p:nvSpPr>
        <p:spPr>
          <a:xfrm>
            <a:off x="8933855" y="92535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元件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D2D3983-9CE0-43F4-BCB6-4068ECCB1BFB}"/>
                  </a:ext>
                </a:extLst>
              </p:cNvPr>
              <p:cNvSpPr txBox="1"/>
              <p:nvPr/>
            </p:nvSpPr>
            <p:spPr>
              <a:xfrm>
                <a:off x="5763126" y="2286000"/>
                <a:ext cx="566852" cy="380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D2D3983-9CE0-43F4-BCB6-4068ECCB1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126" y="2286000"/>
                <a:ext cx="566852" cy="380810"/>
              </a:xfrm>
              <a:prstGeom prst="rect">
                <a:avLst/>
              </a:prstGeom>
              <a:blipFill>
                <a:blip r:embed="rId2"/>
                <a:stretch>
                  <a:fillRect r="-2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6C5D5F2-C23F-4B67-B9B4-495410072276}"/>
                  </a:ext>
                </a:extLst>
              </p:cNvPr>
              <p:cNvSpPr txBox="1"/>
              <p:nvPr/>
            </p:nvSpPr>
            <p:spPr>
              <a:xfrm>
                <a:off x="7895163" y="2286000"/>
                <a:ext cx="601824" cy="392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6C5D5F2-C23F-4B67-B9B4-495410072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163" y="2286000"/>
                <a:ext cx="601824" cy="392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3DFF24F-F6B5-4445-B647-B2126883ED7E}"/>
                  </a:ext>
                </a:extLst>
              </p:cNvPr>
              <p:cNvSpPr txBox="1"/>
              <p:nvPr/>
            </p:nvSpPr>
            <p:spPr>
              <a:xfrm>
                <a:off x="10062172" y="2286000"/>
                <a:ext cx="531001" cy="380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3DFF24F-F6B5-4445-B647-B2126883E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2172" y="2286000"/>
                <a:ext cx="531001" cy="380810"/>
              </a:xfrm>
              <a:prstGeom prst="rect">
                <a:avLst/>
              </a:prstGeom>
              <a:blipFill>
                <a:blip r:embed="rId4"/>
                <a:stretch>
                  <a:fillRect r="-80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4A54C68-FB0A-4221-BEF1-8FDCB095D4C4}"/>
                  </a:ext>
                </a:extLst>
              </p:cNvPr>
              <p:cNvSpPr txBox="1"/>
              <p:nvPr/>
            </p:nvSpPr>
            <p:spPr>
              <a:xfrm>
                <a:off x="6861090" y="1456374"/>
                <a:ext cx="573781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sup>
                      </m:sSup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4A54C68-FB0A-4221-BEF1-8FDCB095D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090" y="1456374"/>
                <a:ext cx="573781" cy="375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FFD462F-E201-4C3E-A87B-84D8D3207310}"/>
                  </a:ext>
                </a:extLst>
              </p:cNvPr>
              <p:cNvSpPr txBox="1"/>
              <p:nvPr/>
            </p:nvSpPr>
            <p:spPr>
              <a:xfrm>
                <a:off x="8933856" y="1456374"/>
                <a:ext cx="620619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𝟐𝟏</m:t>
                          </m:r>
                        </m:sup>
                      </m:sSup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FFD462F-E201-4C3E-A87B-84D8D3207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856" y="1456374"/>
                <a:ext cx="620619" cy="3755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F7BD5B53-03E0-4BC9-B3B6-1EA7D3F3F904}"/>
                  </a:ext>
                </a:extLst>
              </p:cNvPr>
              <p:cNvSpPr txBox="1"/>
              <p:nvPr/>
            </p:nvSpPr>
            <p:spPr>
              <a:xfrm>
                <a:off x="6837672" y="1855521"/>
                <a:ext cx="620619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sup>
                      </m:sSup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F7BD5B53-03E0-4BC9-B3B6-1EA7D3F3F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672" y="1855521"/>
                <a:ext cx="620619" cy="3755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6559E321-30AC-49F6-99B5-8EA84767F49C}"/>
                  </a:ext>
                </a:extLst>
              </p:cNvPr>
              <p:cNvSpPr txBox="1"/>
              <p:nvPr/>
            </p:nvSpPr>
            <p:spPr>
              <a:xfrm>
                <a:off x="8933855" y="1855520"/>
                <a:ext cx="620619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𝟐𝟏</m:t>
                          </m:r>
                        </m:sup>
                      </m:sSup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6559E321-30AC-49F6-99B5-8EA84767F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855" y="1855520"/>
                <a:ext cx="620619" cy="3755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>
            <a:extLst>
              <a:ext uri="{FF2B5EF4-FFF2-40B4-BE49-F238E27FC236}">
                <a16:creationId xmlns:a16="http://schemas.microsoft.com/office/drawing/2014/main" id="{153F972B-798D-41E0-84B2-DB69979C246A}"/>
              </a:ext>
            </a:extLst>
          </p:cNvPr>
          <p:cNvSpPr/>
          <p:nvPr/>
        </p:nvSpPr>
        <p:spPr>
          <a:xfrm>
            <a:off x="5657418" y="324433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束线段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839319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75CB40F-A4F1-496E-8A56-88FD06CB6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6364" y="-642846"/>
            <a:ext cx="6634787" cy="47720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CECB7CD-C06C-4A4B-873E-E2A576435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754" y="-642845"/>
            <a:ext cx="7403653" cy="47720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162D99F-645F-4797-9A35-AD81BB6CE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492" y="2836078"/>
            <a:ext cx="601027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4570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timgsa.baidu.com/timg?image&amp;quality=80&amp;size=b9999_10000&amp;sec=1572880622226&amp;di=3fb9535befba7aea01749a4fcaf504d0&amp;imgtype=0&amp;src=http%3A%2F%2Fb-ssl.duitang.com%2Fuploads%2Fblog%2F201509%2F02%2F20150902145801_TNkue.thumb.700_0.jpeg">
            <a:extLst>
              <a:ext uri="{FF2B5EF4-FFF2-40B4-BE49-F238E27FC236}">
                <a16:creationId xmlns:a16="http://schemas.microsoft.com/office/drawing/2014/main" id="{EE4EB222-8E2B-43E1-8245-892980A32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17" y="342900"/>
            <a:ext cx="6667500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62749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1865C8C-0440-480E-972F-38706C10F09A}"/>
              </a:ext>
            </a:extLst>
          </p:cNvPr>
          <p:cNvSpPr txBox="1"/>
          <p:nvPr/>
        </p:nvSpPr>
        <p:spPr>
          <a:xfrm>
            <a:off x="159391" y="310393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Junit</a:t>
            </a:r>
            <a:r>
              <a:rPr lang="zh-CN" altLang="en-US" dirty="0"/>
              <a:t>运行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210AEE-11A1-4C74-8F5F-0850A8DA1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84" y="1036040"/>
            <a:ext cx="5561216" cy="223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9999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7C0E25B-133A-4D2E-BE7C-543609D4C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56" y="275744"/>
            <a:ext cx="7543800" cy="10382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58C5157-2BD5-43F8-9EE4-05DF212F7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36" y="2228413"/>
            <a:ext cx="8029575" cy="2266950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A70B8AD-424E-4509-B0EC-436A7B78C70A}"/>
              </a:ext>
            </a:extLst>
          </p:cNvPr>
          <p:cNvCxnSpPr/>
          <p:nvPr/>
        </p:nvCxnSpPr>
        <p:spPr>
          <a:xfrm flipH="1">
            <a:off x="3238150" y="612396"/>
            <a:ext cx="1988191" cy="161601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51DAC7BC-94F6-464E-9268-19A467159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791" y="5786000"/>
            <a:ext cx="3467100" cy="638175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1BC8770-D724-484D-8ECB-7CA94A406936}"/>
              </a:ext>
            </a:extLst>
          </p:cNvPr>
          <p:cNvCxnSpPr>
            <a:cxnSpLocks/>
          </p:cNvCxnSpPr>
          <p:nvPr/>
        </p:nvCxnSpPr>
        <p:spPr>
          <a:xfrm flipH="1">
            <a:off x="5788404" y="2672701"/>
            <a:ext cx="857076" cy="31744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FB06193A-1DAD-4BB3-ABC9-143D9840FC82}"/>
              </a:ext>
            </a:extLst>
          </p:cNvPr>
          <p:cNvSpPr txBox="1"/>
          <p:nvPr/>
        </p:nvSpPr>
        <p:spPr>
          <a:xfrm>
            <a:off x="7348756" y="61050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下页</a:t>
            </a:r>
          </a:p>
        </p:txBody>
      </p:sp>
    </p:spTree>
    <p:extLst>
      <p:ext uri="{BB962C8B-B14F-4D97-AF65-F5344CB8AC3E}">
        <p14:creationId xmlns:p14="http://schemas.microsoft.com/office/powerpoint/2010/main" val="789216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335F004-D26A-4256-AC02-51DA2A6894A8}"/>
                  </a:ext>
                </a:extLst>
              </p:cNvPr>
              <p:cNvSpPr/>
              <p:nvPr/>
            </p:nvSpPr>
            <p:spPr>
              <a:xfrm>
                <a:off x="548640" y="734612"/>
                <a:ext cx="6343426" cy="5238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i="1" kern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𝑠h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𝑐𝑜𝑠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zh-CN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·</m:t>
                      </m:r>
                      <m:r>
                        <m:rPr>
                          <m:sty m:val="p"/>
                        </m:rP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cos</m:t>
                      </m:r>
                      <m: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𝑠𝑖𝑛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zh-CN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ad>
                            <m:radPr>
                              <m:degHide m:val="on"/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CN" altLang="zh-CN" i="1" kern="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i="1" kern="10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𝑅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i="1" kern="10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𝑟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i="1" kern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rad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zh-CN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m:rPr>
                              <m:sty m:val="p"/>
                            </m:rPr>
                            <a:rPr lang="en-US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tan</m:t>
                          </m:r>
                          <m:r>
                            <a:rPr lang="en-US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kern="100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 </a:t>
                </a:r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i="1" kern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𝑠h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𝑐𝑜𝑠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zh-CN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·</m:t>
                      </m:r>
                      <m:r>
                        <m:rPr>
                          <m:sty m:val="p"/>
                        </m:rP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sin</m:t>
                      </m:r>
                      <m: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𝑠𝑖𝑛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zh-CN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ad>
                            <m:radPr>
                              <m:degHide m:val="on"/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CN" altLang="zh-CN" i="1" kern="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i="1" kern="10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𝑅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i="1" kern="10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𝑟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i="1" kern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rad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zh-CN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m:rPr>
                              <m:sty m:val="p"/>
                            </m:rPr>
                            <a:rPr lang="en-US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tan</m:t>
                          </m:r>
                          <m:r>
                            <a:rPr lang="en-US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i="1" kern="100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 </a:t>
                </a:r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i="1" kern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𝑠𝑖𝑛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zh-CN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·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ad>
                                <m:radPr>
                                  <m:degHide m:val="on"/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zh-CN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CN" altLang="zh-CN" i="1" kern="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zh-CN" altLang="zh-CN" i="1" kern="10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CN" i="1" kern="10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𝑅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CN" i="1" kern="10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𝑟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zh-CN" altLang="en-US" i="1" kern="1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−</m:t>
                                  </m:r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</m:rad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zh-CN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·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tan</m:t>
                              </m:r>
                              <m:r>
                                <a:rPr lang="en-US" altLang="zh-CN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⁡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den>
                          </m:f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𝑐𝑜𝑠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⁡(</m:t>
                          </m:r>
                          <m:f>
                            <m:f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zh-CN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·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ad>
                                <m:radPr>
                                  <m:degHide m:val="on"/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zh-CN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CN" altLang="zh-CN" i="1" kern="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zh-CN" altLang="zh-CN" i="1" kern="10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CN" i="1" kern="10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𝑅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CN" i="1" kern="10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𝑟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zh-CN" altLang="en-US" i="1" kern="1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−</m:t>
                                  </m:r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</m:rad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zh-CN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·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tan</m:t>
                              </m:r>
                              <m:r>
                                <a:rPr lang="en-US" altLang="zh-CN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⁡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den>
                          </m:f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335F004-D26A-4256-AC02-51DA2A6894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734612"/>
                <a:ext cx="6343426" cy="5238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F15DB3A0-AC8A-4804-B297-FAE33667DC57}"/>
              </a:ext>
            </a:extLst>
          </p:cNvPr>
          <p:cNvSpPr txBox="1"/>
          <p:nvPr/>
        </p:nvSpPr>
        <p:spPr>
          <a:xfrm>
            <a:off x="7157366" y="892885"/>
            <a:ext cx="48194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θ</a:t>
            </a:r>
            <a:r>
              <a:rPr lang="zh-CN" altLang="en-US" dirty="0"/>
              <a:t>：自变量，每增加</a:t>
            </a:r>
            <a:r>
              <a:rPr lang="en-US" altLang="zh-CN" dirty="0"/>
              <a:t>2</a:t>
            </a:r>
            <a:r>
              <a:rPr lang="el-GR" altLang="zh-CN" dirty="0"/>
              <a:t>π</a:t>
            </a:r>
            <a:r>
              <a:rPr lang="zh-CN" altLang="en-US" dirty="0"/>
              <a:t>线圈绕制一圈</a:t>
            </a:r>
            <a:endParaRPr lang="en-US" altLang="zh-CN" dirty="0"/>
          </a:p>
          <a:p>
            <a:r>
              <a:rPr lang="en-US" altLang="zh-CN" dirty="0"/>
              <a:t>R</a:t>
            </a:r>
            <a:r>
              <a:rPr lang="zh-CN" altLang="en-US" dirty="0"/>
              <a:t>：</a:t>
            </a:r>
            <a:r>
              <a:rPr lang="en-US" altLang="zh-CN" dirty="0"/>
              <a:t>CCT</a:t>
            </a:r>
            <a:r>
              <a:rPr lang="zh-CN" altLang="en-US" dirty="0"/>
              <a:t>半径</a:t>
            </a:r>
            <a:endParaRPr lang="en-US" altLang="zh-CN" dirty="0"/>
          </a:p>
          <a:p>
            <a:r>
              <a:rPr lang="en-US" altLang="zh-CN" dirty="0"/>
              <a:t>r</a:t>
            </a:r>
            <a:r>
              <a:rPr lang="zh-CN" altLang="en-US" dirty="0"/>
              <a:t>：线圈半径</a:t>
            </a:r>
            <a:endParaRPr lang="en-US" altLang="zh-CN" dirty="0"/>
          </a:p>
          <a:p>
            <a:r>
              <a:rPr lang="en-US" altLang="zh-CN" dirty="0"/>
              <a:t>n</a:t>
            </a:r>
            <a:r>
              <a:rPr lang="zh-CN" altLang="en-US" dirty="0"/>
              <a:t>：</a:t>
            </a:r>
            <a:r>
              <a:rPr lang="en-US" altLang="zh-CN" dirty="0"/>
              <a:t>(n=1</a:t>
            </a:r>
            <a:r>
              <a:rPr lang="zh-CN" altLang="en-US" dirty="0"/>
              <a:t>为二极场，</a:t>
            </a:r>
            <a:r>
              <a:rPr lang="en-US" altLang="zh-CN" dirty="0"/>
              <a:t>n=2</a:t>
            </a:r>
            <a:r>
              <a:rPr lang="zh-CN" altLang="en-US" dirty="0"/>
              <a:t>为四极场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φ0</a:t>
            </a:r>
            <a:r>
              <a:rPr lang="zh-CN" altLang="en-US" dirty="0"/>
              <a:t>：线圈绕一圈，</a:t>
            </a:r>
            <a:r>
              <a:rPr lang="en-US" altLang="zh-CN" dirty="0"/>
              <a:t>CCT</a:t>
            </a:r>
            <a:r>
              <a:rPr lang="zh-CN" altLang="en-US" dirty="0"/>
              <a:t>角度变化为</a:t>
            </a:r>
            <a:r>
              <a:rPr lang="en-US" altLang="zh-CN" dirty="0"/>
              <a:t>φ0 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    </a:t>
            </a:r>
            <a:r>
              <a:rPr lang="zh-CN" altLang="en-US" dirty="0"/>
              <a:t>如</a:t>
            </a:r>
            <a:r>
              <a:rPr lang="en-US" altLang="zh-CN" dirty="0"/>
              <a:t>φ0=1°</a:t>
            </a:r>
            <a:r>
              <a:rPr lang="zh-CN" altLang="en-US" dirty="0"/>
              <a:t>，绕制</a:t>
            </a:r>
            <a:r>
              <a:rPr lang="en-US" altLang="zh-CN" dirty="0"/>
              <a:t>60</a:t>
            </a:r>
            <a:r>
              <a:rPr lang="zh-CN" altLang="en-US" dirty="0"/>
              <a:t>圈，则</a:t>
            </a:r>
            <a:r>
              <a:rPr lang="en-US" altLang="zh-CN" dirty="0"/>
              <a:t>CCT</a:t>
            </a:r>
            <a:r>
              <a:rPr lang="zh-CN" altLang="en-US" dirty="0"/>
              <a:t>偏转角度</a:t>
            </a:r>
            <a:r>
              <a:rPr lang="en-US" altLang="zh-CN" dirty="0"/>
              <a:t>60°</a:t>
            </a:r>
          </a:p>
          <a:p>
            <a:r>
              <a:rPr lang="en-US" altLang="zh-CN" dirty="0"/>
              <a:t>α</a:t>
            </a:r>
            <a:r>
              <a:rPr lang="zh-CN" altLang="en-US" dirty="0"/>
              <a:t>：倾斜角。即线圈初始时和</a:t>
            </a:r>
            <a:r>
              <a:rPr lang="en-US" altLang="zh-CN" dirty="0" err="1"/>
              <a:t>xy</a:t>
            </a:r>
            <a:r>
              <a:rPr lang="zh-CN" altLang="en-US" dirty="0"/>
              <a:t>平面所成夹角</a:t>
            </a:r>
          </a:p>
        </p:txBody>
      </p:sp>
    </p:spTree>
    <p:extLst>
      <p:ext uri="{BB962C8B-B14F-4D97-AF65-F5344CB8AC3E}">
        <p14:creationId xmlns:p14="http://schemas.microsoft.com/office/powerpoint/2010/main" val="61621383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AF9B493-073F-41A9-81CF-871E2374B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13" y="217502"/>
            <a:ext cx="3467100" cy="638175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2E7A04D2-5021-45BF-A856-CB7F89619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7164" y="578678"/>
            <a:ext cx="932380" cy="55399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Executor</a:t>
            </a:r>
            <a:endParaRPr kumimoji="0" lang="en-US" altLang="zh-CN" sz="1200" b="0" i="1" u="none" strike="noStrike" cap="none" normalizeH="0" baseline="0" dirty="0">
              <a:ln>
                <a:noFill/>
              </a:ln>
              <a:solidFill>
                <a:srgbClr val="629755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6EE2FB6-1A08-49A6-8BEF-3E5DBB665296}"/>
              </a:ext>
            </a:extLst>
          </p:cNvPr>
          <p:cNvSpPr txBox="1"/>
          <p:nvPr/>
        </p:nvSpPr>
        <p:spPr>
          <a:xfrm>
            <a:off x="9420837" y="3334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需要学习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64D06E0-9B1B-41F7-BCDC-A5F00E278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7164" y="1296243"/>
            <a:ext cx="2449585" cy="27699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executor.execute(future);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A64446B-F271-4081-9293-10B0F02CDFEC}"/>
              </a:ext>
            </a:extLst>
          </p:cNvPr>
          <p:cNvSpPr txBox="1"/>
          <p:nvPr/>
        </p:nvSpPr>
        <p:spPr>
          <a:xfrm>
            <a:off x="8330267" y="3238151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拿到计算结果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19161E9-C0BF-475C-9DA7-97E250CEF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650" y="1752704"/>
            <a:ext cx="6589844" cy="432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6037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63ED18E-6F6B-4A08-97D3-69EC636B0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80" y="0"/>
            <a:ext cx="73579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0763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2B1DB16-B297-4C5F-BE35-A10267192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24" y="391530"/>
            <a:ext cx="4886325" cy="1628775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CBEAEA24-56C5-46CB-9FE2-013DB9AFFA5F}"/>
              </a:ext>
            </a:extLst>
          </p:cNvPr>
          <p:cNvCxnSpPr>
            <a:cxnSpLocks/>
          </p:cNvCxnSpPr>
          <p:nvPr/>
        </p:nvCxnSpPr>
        <p:spPr>
          <a:xfrm>
            <a:off x="3296874" y="796954"/>
            <a:ext cx="2088858" cy="156874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3F54869D-477A-4D36-96D9-E6DF15BCD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77" y="2258867"/>
            <a:ext cx="911542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5433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5A0436A-1D66-40EC-B2C7-B0A249A0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75" y="280288"/>
            <a:ext cx="903922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7504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8D6E1C7-B718-4644-90C3-B726A77E5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504825"/>
            <a:ext cx="10182225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2657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8E4BE6A-CC02-4D88-B95E-D12F03D08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992" y="567698"/>
            <a:ext cx="2276475" cy="16287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9509689-8C9E-4275-86E8-B3BC03816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297" y="643898"/>
            <a:ext cx="2276475" cy="15525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55A6D83-C734-47BE-9E42-F4E02BE66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987" y="586748"/>
            <a:ext cx="2524125" cy="16097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E1BE20A-3F43-425C-9662-AF0BFA28C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992" y="3593634"/>
            <a:ext cx="235267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0973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1D34A22-EC37-42E4-B07F-9E4CE27EAB20}"/>
              </a:ext>
            </a:extLst>
          </p:cNvPr>
          <p:cNvSpPr txBox="1"/>
          <p:nvPr/>
        </p:nvSpPr>
        <p:spPr>
          <a:xfrm>
            <a:off x="637564" y="478172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研究一阶完美符合下。六极场之间的关系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F91E682-6C81-4D20-9AF2-5BF1026E4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60059"/>
            <a:ext cx="3854550" cy="23782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EADFEA1-4ECC-4F2B-8CCA-C784D7C710BF}"/>
              </a:ext>
            </a:extLst>
          </p:cNvPr>
          <p:cNvSpPr txBox="1"/>
          <p:nvPr/>
        </p:nvSpPr>
        <p:spPr>
          <a:xfrm>
            <a:off x="504436" y="884011"/>
            <a:ext cx="429476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 1.034300000000000 ;</a:t>
            </a:r>
          </a:p>
          <a:p>
            <a:r>
              <a:rPr lang="pt-BR" altLang="zh-CN" dirty="0"/>
              <a:t>Q2 := -.9896600000000000 ;</a:t>
            </a:r>
          </a:p>
          <a:p>
            <a:r>
              <a:rPr lang="pt-BR" altLang="zh-CN" dirty="0"/>
              <a:t>QS_Q :=  2.343000000000000 ;</a:t>
            </a:r>
          </a:p>
          <a:p>
            <a:r>
              <a:rPr lang="pt-BR" altLang="zh-CN" dirty="0"/>
              <a:t>QS_S :=  932.6185038498902 ;</a:t>
            </a:r>
          </a:p>
          <a:p>
            <a:r>
              <a:rPr lang="pt-BR" altLang="zh-CN" dirty="0"/>
              <a:t>QS_S2 :=  935.4647631722427 ;</a:t>
            </a:r>
          </a:p>
          <a:p>
            <a:r>
              <a:rPr lang="pt-BR" altLang="zh-CN" dirty="0"/>
              <a:t>DQS_Q := 0.4573000000000000 ;</a:t>
            </a:r>
          </a:p>
          <a:p>
            <a:r>
              <a:rPr lang="pt-BR" altLang="zh-CN" dirty="0"/>
              <a:t>DQS_S :=  142.3988524883499 ;FIX</a:t>
            </a:r>
            <a:r>
              <a:rPr lang="en-US" altLang="zh-CN" dirty="0"/>
              <a:t>-&gt;120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ED26858-734C-499F-9728-78E35D25C1A2}"/>
              </a:ext>
            </a:extLst>
          </p:cNvPr>
          <p:cNvSpPr txBox="1"/>
          <p:nvPr/>
        </p:nvSpPr>
        <p:spPr>
          <a:xfrm>
            <a:off x="637564" y="3875714"/>
            <a:ext cx="34740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 1.034300000000000 ;</a:t>
            </a:r>
          </a:p>
          <a:p>
            <a:r>
              <a:rPr lang="pt-BR" altLang="zh-CN" dirty="0"/>
              <a:t>Q2 := -.9896600000000000 ;</a:t>
            </a:r>
          </a:p>
          <a:p>
            <a:r>
              <a:rPr lang="pt-BR" altLang="zh-CN" dirty="0"/>
              <a:t>QS_Q :=  2.343000000000000 ;</a:t>
            </a:r>
          </a:p>
          <a:p>
            <a:r>
              <a:rPr lang="pt-BR" altLang="zh-CN" dirty="0"/>
              <a:t>QS_S :=  780.9322906142532 ;</a:t>
            </a:r>
          </a:p>
          <a:p>
            <a:r>
              <a:rPr lang="pt-BR" altLang="zh-CN" dirty="0"/>
              <a:t>QS_S2 :=  785.0611237942078 ;</a:t>
            </a:r>
          </a:p>
          <a:p>
            <a:r>
              <a:rPr lang="pt-BR" altLang="zh-CN" dirty="0"/>
              <a:t>DQS_Q := 0.4573000000000000 ;</a:t>
            </a:r>
          </a:p>
          <a:p>
            <a:r>
              <a:rPr lang="pt-BR" altLang="zh-CN" dirty="0"/>
              <a:t>DQS_S :=  120.3988524883499 ;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7C17EE-EEF2-4369-903E-2A0BD42B68B6}"/>
              </a:ext>
            </a:extLst>
          </p:cNvPr>
          <p:cNvSpPr txBox="1"/>
          <p:nvPr/>
        </p:nvSpPr>
        <p:spPr>
          <a:xfrm>
            <a:off x="6389615" y="3875713"/>
            <a:ext cx="36599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 1.034610079468006 ;</a:t>
            </a:r>
          </a:p>
          <a:p>
            <a:r>
              <a:rPr lang="pt-BR" altLang="zh-CN" dirty="0"/>
              <a:t>Q2 := -1.018979913713014 ;</a:t>
            </a:r>
          </a:p>
          <a:p>
            <a:r>
              <a:rPr lang="pt-BR" altLang="zh-CN" dirty="0"/>
              <a:t>QS_Q :=  2.329835433085298 ;</a:t>
            </a:r>
          </a:p>
          <a:p>
            <a:r>
              <a:rPr lang="pt-BR" altLang="zh-CN" dirty="0"/>
              <a:t>QS_S :=  791.2545455522286 ;</a:t>
            </a:r>
          </a:p>
          <a:p>
            <a:r>
              <a:rPr lang="pt-BR" altLang="zh-CN" dirty="0"/>
              <a:t>QS_S2 :=  791.2545465827141 ;</a:t>
            </a:r>
          </a:p>
          <a:p>
            <a:r>
              <a:rPr lang="pt-BR" altLang="zh-CN" dirty="0"/>
              <a:t>DQS_Q := 0.3880740615408739 ;</a:t>
            </a:r>
          </a:p>
          <a:p>
            <a:r>
              <a:rPr lang="pt-BR" altLang="zh-CN" dirty="0"/>
              <a:t>DQS_S :=  100.3988524883499 ;FIX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05342B6-9144-4B73-A415-8BD943CD4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0678" y="4433607"/>
            <a:ext cx="1403758" cy="1111492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F8ABBC3-8BDC-4904-B3AE-FEA230172F38}"/>
              </a:ext>
            </a:extLst>
          </p:cNvPr>
          <p:cNvCxnSpPr>
            <a:cxnSpLocks/>
          </p:cNvCxnSpPr>
          <p:nvPr/>
        </p:nvCxnSpPr>
        <p:spPr>
          <a:xfrm>
            <a:off x="8587530" y="6019100"/>
            <a:ext cx="2167156" cy="708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84388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C3A90896-FC0E-453E-BC48-C148CDEC9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154" y="5292306"/>
            <a:ext cx="3601674" cy="81557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830E03A-3335-4EFA-8B9A-7A9EFB5D1D6F}"/>
              </a:ext>
            </a:extLst>
          </p:cNvPr>
          <p:cNvSpPr/>
          <p:nvPr/>
        </p:nvSpPr>
        <p:spPr>
          <a:xfrm>
            <a:off x="153798" y="131533"/>
            <a:ext cx="360447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 1.032497862543853 ;</a:t>
            </a:r>
          </a:p>
          <a:p>
            <a:r>
              <a:rPr lang="zh-CN" altLang="en-US" dirty="0"/>
              <a:t>Q2 := -1.064543361161291 ;</a:t>
            </a:r>
          </a:p>
          <a:p>
            <a:r>
              <a:rPr lang="zh-CN" altLang="en-US" dirty="0"/>
              <a:t>QS_Q :=  2.307350506162322 ;</a:t>
            </a:r>
          </a:p>
          <a:p>
            <a:r>
              <a:rPr lang="zh-CN" altLang="en-US" dirty="0"/>
              <a:t>QS_S :=  664.0671713223296 ;</a:t>
            </a:r>
          </a:p>
          <a:p>
            <a:r>
              <a:rPr lang="zh-CN" altLang="en-US" dirty="0"/>
              <a:t>QS_S2 :=  664.0670930297451 ;</a:t>
            </a:r>
          </a:p>
          <a:p>
            <a:r>
              <a:rPr lang="zh-CN" altLang="en-US" dirty="0"/>
              <a:t>DQS_Q := 0.2712899418173436 ;</a:t>
            </a:r>
          </a:p>
          <a:p>
            <a:r>
              <a:rPr lang="zh-CN" altLang="en-US" dirty="0"/>
              <a:t>DQS_S :=  </a:t>
            </a:r>
            <a:r>
              <a:rPr lang="en-US" altLang="zh-CN" dirty="0">
                <a:solidFill>
                  <a:srgbClr val="FF0000"/>
                </a:solidFill>
              </a:rPr>
              <a:t>80</a:t>
            </a:r>
            <a:r>
              <a:rPr lang="zh-CN" altLang="en-US" dirty="0"/>
              <a:t>.3988524883499 ;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A8D340-CDE3-4A19-B26B-15601B1B9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268" y="569937"/>
            <a:ext cx="1454090" cy="115451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0EC93CC-0F3F-4ED3-9621-06E1F487B455}"/>
              </a:ext>
            </a:extLst>
          </p:cNvPr>
          <p:cNvSpPr txBox="1"/>
          <p:nvPr/>
        </p:nvSpPr>
        <p:spPr>
          <a:xfrm>
            <a:off x="153798" y="2413337"/>
            <a:ext cx="34740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 1.023191630616516 ;</a:t>
            </a:r>
          </a:p>
          <a:p>
            <a:r>
              <a:rPr lang="pt-BR" altLang="zh-CN" dirty="0"/>
              <a:t>Q2 := -1.122718984025884 ;</a:t>
            </a:r>
          </a:p>
          <a:p>
            <a:r>
              <a:rPr lang="pt-BR" altLang="zh-CN" dirty="0"/>
              <a:t>QS_Q :=  2.274000334462739 ;</a:t>
            </a:r>
          </a:p>
          <a:p>
            <a:r>
              <a:rPr lang="pt-BR" altLang="zh-CN" dirty="0"/>
              <a:t>QS_S :=  531.3053070995010 ;</a:t>
            </a:r>
          </a:p>
          <a:p>
            <a:r>
              <a:rPr lang="pt-BR" altLang="zh-CN" dirty="0"/>
              <a:t>QS_S2 :=  531.3053449933406 ;</a:t>
            </a:r>
          </a:p>
          <a:p>
            <a:r>
              <a:rPr lang="pt-BR" altLang="zh-CN" dirty="0"/>
              <a:t>DQS_Q := 0.1015632547427877 ;</a:t>
            </a:r>
          </a:p>
          <a:p>
            <a:r>
              <a:rPr lang="pt-BR" altLang="zh-CN" dirty="0"/>
              <a:t>DQS_S :=  </a:t>
            </a:r>
            <a:r>
              <a:rPr lang="pt-BR" altLang="zh-CN" dirty="0">
                <a:solidFill>
                  <a:srgbClr val="FF0000"/>
                </a:solidFill>
              </a:rPr>
              <a:t>70</a:t>
            </a:r>
            <a:r>
              <a:rPr lang="pt-BR" altLang="zh-CN" dirty="0"/>
              <a:t>.39885248834990 ;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B85090D-0932-48F9-85BB-CEAB0F908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8268" y="2842277"/>
            <a:ext cx="1767282" cy="139156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AE10EC4-8DD4-442C-AF35-394B8EA785D3}"/>
              </a:ext>
            </a:extLst>
          </p:cNvPr>
          <p:cNvSpPr txBox="1"/>
          <p:nvPr/>
        </p:nvSpPr>
        <p:spPr>
          <a:xfrm>
            <a:off x="222225" y="4555222"/>
            <a:ext cx="34676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0.9814516458648573 ;</a:t>
            </a:r>
          </a:p>
          <a:p>
            <a:r>
              <a:rPr lang="pt-BR" altLang="zh-CN" dirty="0"/>
              <a:t>Q2 := -1.205349832299174 ;</a:t>
            </a:r>
          </a:p>
          <a:p>
            <a:r>
              <a:rPr lang="pt-BR" altLang="zh-CN" dirty="0"/>
              <a:t>QS_Q :=  2.209469346436146 ;</a:t>
            </a:r>
          </a:p>
          <a:p>
            <a:r>
              <a:rPr lang="pt-BR" altLang="zh-CN" dirty="0"/>
              <a:t>QS_S :=  387.8155456480683 ;</a:t>
            </a:r>
          </a:p>
          <a:p>
            <a:r>
              <a:rPr lang="pt-BR" altLang="zh-CN" dirty="0"/>
              <a:t>QS_S2 :=  388.5550861431357 ;</a:t>
            </a:r>
          </a:p>
          <a:p>
            <a:r>
              <a:rPr lang="pt-BR" altLang="zh-CN" dirty="0"/>
              <a:t>DQS_Q := -.2060425004142940 ;</a:t>
            </a:r>
          </a:p>
          <a:p>
            <a:r>
              <a:rPr lang="pt-BR" altLang="zh-CN" dirty="0"/>
              <a:t>DQS_S :=  </a:t>
            </a:r>
            <a:r>
              <a:rPr lang="pt-BR" altLang="zh-CN" dirty="0">
                <a:solidFill>
                  <a:srgbClr val="FF0000"/>
                </a:solidFill>
              </a:rPr>
              <a:t>40.</a:t>
            </a:r>
            <a:r>
              <a:rPr lang="pt-BR" altLang="zh-CN" dirty="0"/>
              <a:t>39885248834990 ;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7912BD-5E06-42E7-B01D-AA89EFF9B2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7838" y="5351661"/>
            <a:ext cx="1114949" cy="889114"/>
          </a:xfrm>
          <a:prstGeom prst="rect">
            <a:avLst/>
          </a:prstGeom>
        </p:spPr>
      </p:pic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FD39E2DF-F0DC-45A9-89A0-B3EA99FF619B}"/>
              </a:ext>
            </a:extLst>
          </p:cNvPr>
          <p:cNvSpPr/>
          <p:nvPr/>
        </p:nvSpPr>
        <p:spPr>
          <a:xfrm>
            <a:off x="528506" y="4513277"/>
            <a:ext cx="4530055" cy="1594605"/>
          </a:xfrm>
          <a:custGeom>
            <a:avLst/>
            <a:gdLst>
              <a:gd name="connsiteX0" fmla="*/ 0 w 4530055"/>
              <a:gd name="connsiteY0" fmla="*/ 0 h 1594605"/>
              <a:gd name="connsiteX1" fmla="*/ 109057 w 4530055"/>
              <a:gd name="connsiteY1" fmla="*/ 75501 h 1594605"/>
              <a:gd name="connsiteX2" fmla="*/ 469784 w 4530055"/>
              <a:gd name="connsiteY2" fmla="*/ 243281 h 1594605"/>
              <a:gd name="connsiteX3" fmla="*/ 738232 w 4530055"/>
              <a:gd name="connsiteY3" fmla="*/ 377505 h 1594605"/>
              <a:gd name="connsiteX4" fmla="*/ 1711355 w 4530055"/>
              <a:gd name="connsiteY4" fmla="*/ 864066 h 1594605"/>
              <a:gd name="connsiteX5" fmla="*/ 2910980 w 4530055"/>
              <a:gd name="connsiteY5" fmla="*/ 1191237 h 1594605"/>
              <a:gd name="connsiteX6" fmla="*/ 3204595 w 4530055"/>
              <a:gd name="connsiteY6" fmla="*/ 1275127 h 1594605"/>
              <a:gd name="connsiteX7" fmla="*/ 3431098 w 4530055"/>
              <a:gd name="connsiteY7" fmla="*/ 1350628 h 1594605"/>
              <a:gd name="connsiteX8" fmla="*/ 3498210 w 4530055"/>
              <a:gd name="connsiteY8" fmla="*/ 1392573 h 1594605"/>
              <a:gd name="connsiteX9" fmla="*/ 3582100 w 4530055"/>
              <a:gd name="connsiteY9" fmla="*/ 1417740 h 1594605"/>
              <a:gd name="connsiteX10" fmla="*/ 3691156 w 4530055"/>
              <a:gd name="connsiteY10" fmla="*/ 1493240 h 1594605"/>
              <a:gd name="connsiteX11" fmla="*/ 3858936 w 4530055"/>
              <a:gd name="connsiteY11" fmla="*/ 1543574 h 1594605"/>
              <a:gd name="connsiteX12" fmla="*/ 4202885 w 4530055"/>
              <a:gd name="connsiteY12" fmla="*/ 1560352 h 1594605"/>
              <a:gd name="connsiteX13" fmla="*/ 4253219 w 4530055"/>
              <a:gd name="connsiteY13" fmla="*/ 1568741 h 1594605"/>
              <a:gd name="connsiteX14" fmla="*/ 4328720 w 4530055"/>
              <a:gd name="connsiteY14" fmla="*/ 1577130 h 1594605"/>
              <a:gd name="connsiteX15" fmla="*/ 4395832 w 4530055"/>
              <a:gd name="connsiteY15" fmla="*/ 1585519 h 1594605"/>
              <a:gd name="connsiteX16" fmla="*/ 4454555 w 4530055"/>
              <a:gd name="connsiteY16" fmla="*/ 1593908 h 1594605"/>
              <a:gd name="connsiteX17" fmla="*/ 4530055 w 4530055"/>
              <a:gd name="connsiteY17" fmla="*/ 1593908 h 159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30055" h="1594605">
                <a:moveTo>
                  <a:pt x="0" y="0"/>
                </a:moveTo>
                <a:cubicBezTo>
                  <a:pt x="36352" y="25167"/>
                  <a:pt x="70740" y="53440"/>
                  <a:pt x="109057" y="75501"/>
                </a:cubicBezTo>
                <a:cubicBezTo>
                  <a:pt x="252258" y="157950"/>
                  <a:pt x="317418" y="171254"/>
                  <a:pt x="469784" y="243281"/>
                </a:cubicBezTo>
                <a:cubicBezTo>
                  <a:pt x="560232" y="286038"/>
                  <a:pt x="650103" y="330152"/>
                  <a:pt x="738232" y="377505"/>
                </a:cubicBezTo>
                <a:cubicBezTo>
                  <a:pt x="1035895" y="537443"/>
                  <a:pt x="1402940" y="790314"/>
                  <a:pt x="1711355" y="864066"/>
                </a:cubicBezTo>
                <a:cubicBezTo>
                  <a:pt x="2378887" y="1023694"/>
                  <a:pt x="1955104" y="916060"/>
                  <a:pt x="2910980" y="1191237"/>
                </a:cubicBezTo>
                <a:cubicBezTo>
                  <a:pt x="3008796" y="1219396"/>
                  <a:pt x="3108737" y="1240892"/>
                  <a:pt x="3204595" y="1275127"/>
                </a:cubicBezTo>
                <a:cubicBezTo>
                  <a:pt x="3357859" y="1329864"/>
                  <a:pt x="3282309" y="1304847"/>
                  <a:pt x="3431098" y="1350628"/>
                </a:cubicBezTo>
                <a:cubicBezTo>
                  <a:pt x="3453469" y="1364610"/>
                  <a:pt x="3474615" y="1380775"/>
                  <a:pt x="3498210" y="1392573"/>
                </a:cubicBezTo>
                <a:cubicBezTo>
                  <a:pt x="3518634" y="1402785"/>
                  <a:pt x="3558016" y="1411719"/>
                  <a:pt x="3582100" y="1417740"/>
                </a:cubicBezTo>
                <a:cubicBezTo>
                  <a:pt x="3599337" y="1430668"/>
                  <a:pt x="3661921" y="1481202"/>
                  <a:pt x="3691156" y="1493240"/>
                </a:cubicBezTo>
                <a:cubicBezTo>
                  <a:pt x="3700975" y="1497283"/>
                  <a:pt x="3830997" y="1542211"/>
                  <a:pt x="3858936" y="1543574"/>
                </a:cubicBezTo>
                <a:lnTo>
                  <a:pt x="4202885" y="1560352"/>
                </a:lnTo>
                <a:cubicBezTo>
                  <a:pt x="4219663" y="1563148"/>
                  <a:pt x="4236359" y="1566493"/>
                  <a:pt x="4253219" y="1568741"/>
                </a:cubicBezTo>
                <a:cubicBezTo>
                  <a:pt x="4278319" y="1572088"/>
                  <a:pt x="4303572" y="1574171"/>
                  <a:pt x="4328720" y="1577130"/>
                </a:cubicBezTo>
                <a:lnTo>
                  <a:pt x="4395832" y="1585519"/>
                </a:lnTo>
                <a:cubicBezTo>
                  <a:pt x="4415432" y="1588132"/>
                  <a:pt x="4434820" y="1592675"/>
                  <a:pt x="4454555" y="1593908"/>
                </a:cubicBezTo>
                <a:cubicBezTo>
                  <a:pt x="4479673" y="1595478"/>
                  <a:pt x="4504888" y="1593908"/>
                  <a:pt x="4530055" y="159390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EAE9E9DD-1D08-4E15-A1A3-41DF0871DF76}"/>
              </a:ext>
            </a:extLst>
          </p:cNvPr>
          <p:cNvSpPr/>
          <p:nvPr/>
        </p:nvSpPr>
        <p:spPr>
          <a:xfrm>
            <a:off x="478172" y="4639112"/>
            <a:ext cx="4177718" cy="1551963"/>
          </a:xfrm>
          <a:custGeom>
            <a:avLst/>
            <a:gdLst>
              <a:gd name="connsiteX0" fmla="*/ 0 w 4177718"/>
              <a:gd name="connsiteY0" fmla="*/ 1551963 h 1551963"/>
              <a:gd name="connsiteX1" fmla="*/ 494951 w 4177718"/>
              <a:gd name="connsiteY1" fmla="*/ 1342238 h 1551963"/>
              <a:gd name="connsiteX2" fmla="*/ 1048624 w 4177718"/>
              <a:gd name="connsiteY2" fmla="*/ 1174459 h 1551963"/>
              <a:gd name="connsiteX3" fmla="*/ 1317072 w 4177718"/>
              <a:gd name="connsiteY3" fmla="*/ 1098958 h 1551963"/>
              <a:gd name="connsiteX4" fmla="*/ 1526797 w 4177718"/>
              <a:gd name="connsiteY4" fmla="*/ 1031846 h 1551963"/>
              <a:gd name="connsiteX5" fmla="*/ 1778467 w 4177718"/>
              <a:gd name="connsiteY5" fmla="*/ 964734 h 1551963"/>
              <a:gd name="connsiteX6" fmla="*/ 1988191 w 4177718"/>
              <a:gd name="connsiteY6" fmla="*/ 889233 h 1551963"/>
              <a:gd name="connsiteX7" fmla="*/ 2642533 w 4177718"/>
              <a:gd name="connsiteY7" fmla="*/ 704675 h 1551963"/>
              <a:gd name="connsiteX8" fmla="*/ 2994870 w 4177718"/>
              <a:gd name="connsiteY8" fmla="*/ 578840 h 1551963"/>
              <a:gd name="connsiteX9" fmla="*/ 3791824 w 4177718"/>
              <a:gd name="connsiteY9" fmla="*/ 260059 h 1551963"/>
              <a:gd name="connsiteX10" fmla="*/ 3942826 w 4177718"/>
              <a:gd name="connsiteY10" fmla="*/ 176169 h 1551963"/>
              <a:gd name="connsiteX11" fmla="*/ 4085439 w 4177718"/>
              <a:gd name="connsiteY11" fmla="*/ 92279 h 1551963"/>
              <a:gd name="connsiteX12" fmla="*/ 4144162 w 4177718"/>
              <a:gd name="connsiteY12" fmla="*/ 33556 h 1551963"/>
              <a:gd name="connsiteX13" fmla="*/ 4152551 w 4177718"/>
              <a:gd name="connsiteY13" fmla="*/ 8389 h 1551963"/>
              <a:gd name="connsiteX14" fmla="*/ 4177718 w 4177718"/>
              <a:gd name="connsiteY14" fmla="*/ 0 h 1551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77718" h="1551963">
                <a:moveTo>
                  <a:pt x="0" y="1551963"/>
                </a:moveTo>
                <a:cubicBezTo>
                  <a:pt x="166647" y="1468640"/>
                  <a:pt x="289800" y="1404405"/>
                  <a:pt x="494951" y="1342238"/>
                </a:cubicBezTo>
                <a:lnTo>
                  <a:pt x="1048624" y="1174459"/>
                </a:lnTo>
                <a:cubicBezTo>
                  <a:pt x="1137758" y="1148083"/>
                  <a:pt x="1228540" y="1127288"/>
                  <a:pt x="1317072" y="1098958"/>
                </a:cubicBezTo>
                <a:cubicBezTo>
                  <a:pt x="1386980" y="1076587"/>
                  <a:pt x="1456318" y="1052349"/>
                  <a:pt x="1526797" y="1031846"/>
                </a:cubicBezTo>
                <a:cubicBezTo>
                  <a:pt x="1610163" y="1007594"/>
                  <a:pt x="1695517" y="990373"/>
                  <a:pt x="1778467" y="964734"/>
                </a:cubicBezTo>
                <a:cubicBezTo>
                  <a:pt x="1849454" y="942793"/>
                  <a:pt x="1917043" y="910646"/>
                  <a:pt x="1988191" y="889233"/>
                </a:cubicBezTo>
                <a:cubicBezTo>
                  <a:pt x="2205199" y="823920"/>
                  <a:pt x="2429112" y="780897"/>
                  <a:pt x="2642533" y="704675"/>
                </a:cubicBezTo>
                <a:lnTo>
                  <a:pt x="2994870" y="578840"/>
                </a:lnTo>
                <a:cubicBezTo>
                  <a:pt x="3371715" y="451712"/>
                  <a:pt x="3403607" y="475735"/>
                  <a:pt x="3791824" y="260059"/>
                </a:cubicBezTo>
                <a:cubicBezTo>
                  <a:pt x="3842158" y="232096"/>
                  <a:pt x="3892070" y="203360"/>
                  <a:pt x="3942826" y="176169"/>
                </a:cubicBezTo>
                <a:cubicBezTo>
                  <a:pt x="4047568" y="120057"/>
                  <a:pt x="4001786" y="155019"/>
                  <a:pt x="4085439" y="92279"/>
                </a:cubicBezTo>
                <a:cubicBezTo>
                  <a:pt x="4114290" y="70640"/>
                  <a:pt x="4129258" y="63364"/>
                  <a:pt x="4144162" y="33556"/>
                </a:cubicBezTo>
                <a:cubicBezTo>
                  <a:pt x="4148117" y="25647"/>
                  <a:pt x="4146298" y="14642"/>
                  <a:pt x="4152551" y="8389"/>
                </a:cubicBezTo>
                <a:cubicBezTo>
                  <a:pt x="4158804" y="2136"/>
                  <a:pt x="4177718" y="0"/>
                  <a:pt x="4177718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8F7CE34-E03B-42F5-911C-65CD614FE7DB}"/>
              </a:ext>
            </a:extLst>
          </p:cNvPr>
          <p:cNvSpPr txBox="1"/>
          <p:nvPr/>
        </p:nvSpPr>
        <p:spPr>
          <a:xfrm>
            <a:off x="5625724" y="131533"/>
            <a:ext cx="34740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 1.023191630616516 ;</a:t>
            </a:r>
          </a:p>
          <a:p>
            <a:r>
              <a:rPr lang="pt-BR" altLang="zh-CN" dirty="0"/>
              <a:t>Q2 := -1.122718984025884 ;</a:t>
            </a:r>
          </a:p>
          <a:p>
            <a:r>
              <a:rPr lang="pt-BR" altLang="zh-CN" dirty="0"/>
              <a:t>QS_Q :=  2.274000334462739 ;</a:t>
            </a:r>
          </a:p>
          <a:p>
            <a:r>
              <a:rPr lang="pt-BR" altLang="zh-CN" dirty="0"/>
              <a:t>QS_S :=  456.0428162164783 ;</a:t>
            </a:r>
          </a:p>
          <a:p>
            <a:r>
              <a:rPr lang="pt-BR" altLang="zh-CN" dirty="0"/>
              <a:t>QS_S2 :=  457.5296123540849 ;</a:t>
            </a:r>
          </a:p>
          <a:p>
            <a:r>
              <a:rPr lang="pt-BR" altLang="zh-CN" dirty="0"/>
              <a:t>DQS_Q := 0.1015632547427877 ;</a:t>
            </a:r>
          </a:p>
          <a:p>
            <a:r>
              <a:rPr lang="pt-BR" altLang="zh-CN" dirty="0"/>
              <a:t>DQS_S :=  </a:t>
            </a:r>
            <a:r>
              <a:rPr lang="pt-BR" altLang="zh-CN" dirty="0">
                <a:solidFill>
                  <a:srgbClr val="FF0000"/>
                </a:solidFill>
              </a:rPr>
              <a:t>60</a:t>
            </a:r>
            <a:r>
              <a:rPr lang="pt-BR" altLang="zh-CN" dirty="0"/>
              <a:t>.39885248834990 ;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051C56B-C7BB-4225-81CE-478945C2F227}"/>
              </a:ext>
            </a:extLst>
          </p:cNvPr>
          <p:cNvSpPr txBox="1"/>
          <p:nvPr/>
        </p:nvSpPr>
        <p:spPr>
          <a:xfrm>
            <a:off x="5625724" y="2481952"/>
            <a:ext cx="34676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0.9814516458648573 ;</a:t>
            </a:r>
          </a:p>
          <a:p>
            <a:r>
              <a:rPr lang="pt-BR" altLang="zh-CN" dirty="0"/>
              <a:t>Q2 := -1.205349832299174 ;</a:t>
            </a:r>
          </a:p>
          <a:p>
            <a:r>
              <a:rPr lang="pt-BR" altLang="zh-CN" dirty="0"/>
              <a:t>QS_Q :=  2.209469346436146 ;</a:t>
            </a:r>
          </a:p>
          <a:p>
            <a:r>
              <a:rPr lang="pt-BR" altLang="zh-CN" dirty="0"/>
              <a:t>QS_S :=  387.8155456480683 ;</a:t>
            </a:r>
          </a:p>
          <a:p>
            <a:r>
              <a:rPr lang="pt-BR" altLang="zh-CN" dirty="0"/>
              <a:t>QS_S2 :=  388.5550861431357 ;</a:t>
            </a:r>
          </a:p>
          <a:p>
            <a:r>
              <a:rPr lang="pt-BR" altLang="zh-CN" dirty="0"/>
              <a:t>DQS_Q := -.2060425004142940 ;</a:t>
            </a:r>
          </a:p>
          <a:p>
            <a:r>
              <a:rPr lang="pt-BR" altLang="zh-CN" dirty="0"/>
              <a:t>DQS_S :=  60.39885248834990 ;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DD0ABF0-98F5-45FA-9E30-D4C29A03BB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5888" y="2785145"/>
            <a:ext cx="1039314" cy="150582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60FD88C-8E76-4D05-831A-EE20A024B8AE}"/>
              </a:ext>
            </a:extLst>
          </p:cNvPr>
          <p:cNvSpPr txBox="1"/>
          <p:nvPr/>
        </p:nvSpPr>
        <p:spPr>
          <a:xfrm>
            <a:off x="5625724" y="4555221"/>
            <a:ext cx="407034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 1.021487377435452 ;</a:t>
            </a:r>
          </a:p>
          <a:p>
            <a:r>
              <a:rPr lang="pt-BR" altLang="zh-CN" dirty="0"/>
              <a:t>Q2 := -1.160685553467691 ;</a:t>
            </a:r>
          </a:p>
          <a:p>
            <a:r>
              <a:rPr lang="pt-BR" altLang="zh-CN" dirty="0"/>
              <a:t>QS_Q :=  2.274000334462739 ;</a:t>
            </a:r>
          </a:p>
          <a:p>
            <a:r>
              <a:rPr lang="pt-BR" altLang="zh-CN" dirty="0"/>
              <a:t>QS_S :=  552.4287274773174 ;</a:t>
            </a:r>
          </a:p>
          <a:p>
            <a:r>
              <a:rPr lang="pt-BR" altLang="zh-CN" dirty="0"/>
              <a:t>QS_S2 :=  269.2370843169169 ;</a:t>
            </a:r>
          </a:p>
          <a:p>
            <a:r>
              <a:rPr lang="pt-BR" altLang="zh-CN" dirty="0"/>
              <a:t>DQS_Q := 0.5727186761501595E-002 ;</a:t>
            </a:r>
          </a:p>
          <a:p>
            <a:r>
              <a:rPr lang="pt-BR" altLang="zh-CN" dirty="0"/>
              <a:t>DQS_S :=  60.39885248834990 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387820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3E5CC0F-60C5-49D9-84DB-665CB4D2C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053" y="587228"/>
            <a:ext cx="1011288" cy="138837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1D13211-B908-453C-8AFB-1C59539E1E40}"/>
              </a:ext>
            </a:extLst>
          </p:cNvPr>
          <p:cNvSpPr/>
          <p:nvPr/>
        </p:nvSpPr>
        <p:spPr>
          <a:xfrm>
            <a:off x="103465" y="265755"/>
            <a:ext cx="350380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0.3443130998094616 ;</a:t>
            </a:r>
          </a:p>
          <a:p>
            <a:r>
              <a:rPr lang="zh-CN" altLang="en-US" dirty="0"/>
              <a:t>Q2 := -1.114584577363214 ;</a:t>
            </a:r>
          </a:p>
          <a:p>
            <a:r>
              <a:rPr lang="zh-CN" altLang="en-US" dirty="0"/>
              <a:t>QS_Q :=  2.060731677108654 ;</a:t>
            </a:r>
          </a:p>
          <a:p>
            <a:r>
              <a:rPr lang="zh-CN" altLang="en-US" dirty="0"/>
              <a:t>QS_S :=  291.7886086325501 ;</a:t>
            </a:r>
          </a:p>
          <a:p>
            <a:r>
              <a:rPr lang="zh-CN" altLang="en-US" dirty="0"/>
              <a:t>QS_S2 :=  291.7720122152680 ;</a:t>
            </a:r>
          </a:p>
          <a:p>
            <a:r>
              <a:rPr lang="zh-CN" altLang="en-US" dirty="0"/>
              <a:t>DQS_Q := -.8778567060405382 ;</a:t>
            </a:r>
          </a:p>
          <a:p>
            <a:r>
              <a:rPr lang="zh-CN" altLang="en-US" dirty="0"/>
              <a:t>DQS_S :=  50.39885248834990 ;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8D8D41F-C5A0-4ECE-838B-26FFF8AD1878}"/>
              </a:ext>
            </a:extLst>
          </p:cNvPr>
          <p:cNvSpPr txBox="1"/>
          <p:nvPr/>
        </p:nvSpPr>
        <p:spPr>
          <a:xfrm>
            <a:off x="3179428" y="2657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不行了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A136C99-56CB-41CF-B905-3482B9934662}"/>
              </a:ext>
            </a:extLst>
          </p:cNvPr>
          <p:cNvSpPr/>
          <p:nvPr/>
        </p:nvSpPr>
        <p:spPr>
          <a:xfrm>
            <a:off x="131428" y="2851070"/>
            <a:ext cx="402112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 1.019128241388553 ;</a:t>
            </a:r>
          </a:p>
          <a:p>
            <a:r>
              <a:rPr lang="zh-CN" altLang="en-US" dirty="0"/>
              <a:t>Q2 := -1.137283597052181 ;</a:t>
            </a:r>
          </a:p>
          <a:p>
            <a:r>
              <a:rPr lang="zh-CN" altLang="en-US" dirty="0"/>
              <a:t>QS_Q :=  2.264590640843259 ;</a:t>
            </a:r>
          </a:p>
          <a:p>
            <a:r>
              <a:rPr lang="zh-CN" altLang="en-US" dirty="0"/>
              <a:t>QS_S :=  502.6382679310655 ;</a:t>
            </a:r>
          </a:p>
          <a:p>
            <a:r>
              <a:rPr lang="zh-CN" altLang="en-US" dirty="0"/>
              <a:t>QS_S2 :=  502.6382673946798 ;</a:t>
            </a:r>
          </a:p>
          <a:p>
            <a:r>
              <a:rPr lang="zh-CN" altLang="en-US" dirty="0"/>
              <a:t>DQS_Q := 0.5441195564253382E-001 ;</a:t>
            </a:r>
          </a:p>
          <a:p>
            <a:r>
              <a:rPr lang="zh-CN" altLang="en-US" dirty="0"/>
              <a:t>DQS_S :=  </a:t>
            </a:r>
            <a:r>
              <a:rPr lang="zh-CN" altLang="en-US" b="1" dirty="0"/>
              <a:t>76</a:t>
            </a:r>
            <a:r>
              <a:rPr lang="zh-CN" altLang="en-US" dirty="0"/>
              <a:t>.25341094445328 ;</a:t>
            </a:r>
            <a:r>
              <a:rPr lang="en-US" altLang="zh-CN" dirty="0"/>
              <a:t>&gt;60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21486D1-C8E1-4735-9373-61D823D4A255}"/>
              </a:ext>
            </a:extLst>
          </p:cNvPr>
          <p:cNvSpPr/>
          <p:nvPr/>
        </p:nvSpPr>
        <p:spPr>
          <a:xfrm>
            <a:off x="204132" y="4882395"/>
            <a:ext cx="416653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 1.010410403791258 ;</a:t>
            </a:r>
          </a:p>
          <a:p>
            <a:r>
              <a:rPr lang="zh-CN" altLang="en-US" dirty="0"/>
              <a:t>Q2 := -1.160721037097502 ;</a:t>
            </a:r>
          </a:p>
          <a:p>
            <a:r>
              <a:rPr lang="zh-CN" altLang="en-US" dirty="0"/>
              <a:t>QS_Q :=  2.248274738042195 ;</a:t>
            </a:r>
          </a:p>
          <a:p>
            <a:r>
              <a:rPr lang="zh-CN" altLang="en-US" dirty="0"/>
              <a:t>QS_S :=  460.0291551575477 ;</a:t>
            </a:r>
          </a:p>
          <a:p>
            <a:r>
              <a:rPr lang="zh-CN" altLang="en-US" dirty="0"/>
              <a:t>QS_S2 :=  460.0291557353526 ;</a:t>
            </a:r>
          </a:p>
          <a:p>
            <a:r>
              <a:rPr lang="zh-CN" altLang="en-US" dirty="0"/>
              <a:t>DQS_Q := -.2659173163267264E-001 ;</a:t>
            </a:r>
          </a:p>
          <a:p>
            <a:r>
              <a:rPr lang="zh-CN" altLang="en-US" dirty="0"/>
              <a:t>DQS_S :=  </a:t>
            </a:r>
            <a:r>
              <a:rPr lang="en-US" altLang="zh-CN" dirty="0"/>
              <a:t>60</a:t>
            </a:r>
            <a:r>
              <a:rPr lang="zh-CN" altLang="en-US" dirty="0"/>
              <a:t>.25341136548425 ;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BFF3F09-2F6D-4D59-94D5-6F8809952C2D}"/>
              </a:ext>
            </a:extLst>
          </p:cNvPr>
          <p:cNvSpPr/>
          <p:nvPr/>
        </p:nvSpPr>
        <p:spPr>
          <a:xfrm>
            <a:off x="5061358" y="156700"/>
            <a:ext cx="33863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0.9772362965987926 ;</a:t>
            </a:r>
          </a:p>
          <a:p>
            <a:r>
              <a:rPr lang="zh-CN" altLang="en-US" dirty="0"/>
              <a:t>Q2 := -1.209670005219541 ;</a:t>
            </a:r>
          </a:p>
          <a:p>
            <a:r>
              <a:rPr lang="zh-CN" altLang="en-US" dirty="0"/>
              <a:t>QS_Q :=  2.207263844365846 ;</a:t>
            </a:r>
          </a:p>
          <a:p>
            <a:r>
              <a:rPr lang="zh-CN" altLang="en-US" dirty="0"/>
              <a:t>QS_S :=  383.9862363630343 ;</a:t>
            </a:r>
          </a:p>
          <a:p>
            <a:r>
              <a:rPr lang="zh-CN" altLang="en-US" dirty="0"/>
              <a:t>QS_S2 :=  383.9893384120845 ;</a:t>
            </a:r>
          </a:p>
          <a:p>
            <a:r>
              <a:rPr lang="zh-CN" altLang="en-US" dirty="0"/>
              <a:t>DQS_Q := -.2260425552096263 ;</a:t>
            </a:r>
          </a:p>
          <a:p>
            <a:r>
              <a:rPr lang="zh-CN" altLang="en-US" dirty="0"/>
              <a:t>DQS_S :=  </a:t>
            </a:r>
            <a:r>
              <a:rPr lang="en-US" altLang="zh-CN" dirty="0"/>
              <a:t>55</a:t>
            </a:r>
            <a:r>
              <a:rPr lang="zh-CN" altLang="en-US" dirty="0"/>
              <a:t>.25341136548425 ;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8F9CD62-4019-436B-86C6-013871C8C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735" y="318442"/>
            <a:ext cx="1399506" cy="192595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B25DCC5-D5AA-4A84-AA6E-EADC8D41B3E2}"/>
              </a:ext>
            </a:extLst>
          </p:cNvPr>
          <p:cNvSpPr/>
          <p:nvPr/>
        </p:nvSpPr>
        <p:spPr>
          <a:xfrm>
            <a:off x="4991452" y="2582284"/>
            <a:ext cx="33863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0.9214400413994759 ;</a:t>
            </a:r>
          </a:p>
          <a:p>
            <a:r>
              <a:rPr lang="zh-CN" altLang="en-US" dirty="0"/>
              <a:t>Q2 := -1.243061051932695 ;</a:t>
            </a:r>
          </a:p>
          <a:p>
            <a:r>
              <a:rPr lang="zh-CN" altLang="en-US" dirty="0"/>
              <a:t>QS_Q :=  2.166646342643713 ;</a:t>
            </a:r>
          </a:p>
          <a:p>
            <a:r>
              <a:rPr lang="zh-CN" altLang="en-US" dirty="0"/>
              <a:t>QS_S :=  339.9268229639486 ;</a:t>
            </a:r>
          </a:p>
          <a:p>
            <a:r>
              <a:rPr lang="zh-CN" altLang="en-US" dirty="0"/>
              <a:t>QS_S2 :=  339.9273037240330 ;</a:t>
            </a:r>
          </a:p>
          <a:p>
            <a:r>
              <a:rPr lang="zh-CN" altLang="en-US" dirty="0"/>
              <a:t>DQS_Q := -.4180078435663140 ;</a:t>
            </a:r>
          </a:p>
          <a:p>
            <a:r>
              <a:rPr lang="zh-CN" altLang="en-US" dirty="0"/>
              <a:t>DQS_S :=  50.25341136548425 ;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963580F-AEBE-4A83-BBA5-3470ED6C2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7092" y="2513671"/>
            <a:ext cx="1490344" cy="2168550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FF6B09B9-31BC-4138-901D-2E2C84CFE886}"/>
              </a:ext>
            </a:extLst>
          </p:cNvPr>
          <p:cNvSpPr/>
          <p:nvPr/>
        </p:nvSpPr>
        <p:spPr>
          <a:xfrm>
            <a:off x="7172587" y="4748169"/>
            <a:ext cx="922789" cy="722135"/>
          </a:xfrm>
          <a:custGeom>
            <a:avLst/>
            <a:gdLst>
              <a:gd name="connsiteX0" fmla="*/ 0 w 922789"/>
              <a:gd name="connsiteY0" fmla="*/ 0 h 722135"/>
              <a:gd name="connsiteX1" fmla="*/ 192947 w 922789"/>
              <a:gd name="connsiteY1" fmla="*/ 167780 h 722135"/>
              <a:gd name="connsiteX2" fmla="*/ 293615 w 922789"/>
              <a:gd name="connsiteY2" fmla="*/ 243281 h 722135"/>
              <a:gd name="connsiteX3" fmla="*/ 461395 w 922789"/>
              <a:gd name="connsiteY3" fmla="*/ 394282 h 722135"/>
              <a:gd name="connsiteX4" fmla="*/ 553674 w 922789"/>
              <a:gd name="connsiteY4" fmla="*/ 469783 h 722135"/>
              <a:gd name="connsiteX5" fmla="*/ 620785 w 922789"/>
              <a:gd name="connsiteY5" fmla="*/ 528506 h 722135"/>
              <a:gd name="connsiteX6" fmla="*/ 813732 w 922789"/>
              <a:gd name="connsiteY6" fmla="*/ 671119 h 722135"/>
              <a:gd name="connsiteX7" fmla="*/ 906011 w 922789"/>
              <a:gd name="connsiteY7" fmla="*/ 721453 h 722135"/>
              <a:gd name="connsiteX8" fmla="*/ 922789 w 922789"/>
              <a:gd name="connsiteY8" fmla="*/ 721453 h 722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2789" h="722135">
                <a:moveTo>
                  <a:pt x="0" y="0"/>
                </a:moveTo>
                <a:cubicBezTo>
                  <a:pt x="335260" y="257892"/>
                  <a:pt x="-91391" y="-77785"/>
                  <a:pt x="192947" y="167780"/>
                </a:cubicBezTo>
                <a:cubicBezTo>
                  <a:pt x="224692" y="195196"/>
                  <a:pt x="261557" y="216232"/>
                  <a:pt x="293615" y="243281"/>
                </a:cubicBezTo>
                <a:cubicBezTo>
                  <a:pt x="351121" y="291802"/>
                  <a:pt x="404657" y="344865"/>
                  <a:pt x="461395" y="394282"/>
                </a:cubicBezTo>
                <a:cubicBezTo>
                  <a:pt x="491365" y="420385"/>
                  <a:pt x="523274" y="444183"/>
                  <a:pt x="553674" y="469783"/>
                </a:cubicBezTo>
                <a:cubicBezTo>
                  <a:pt x="576411" y="488930"/>
                  <a:pt x="598322" y="509038"/>
                  <a:pt x="620785" y="528506"/>
                </a:cubicBezTo>
                <a:cubicBezTo>
                  <a:pt x="713310" y="608695"/>
                  <a:pt x="673894" y="575775"/>
                  <a:pt x="813732" y="671119"/>
                </a:cubicBezTo>
                <a:cubicBezTo>
                  <a:pt x="850752" y="696360"/>
                  <a:pt x="864643" y="709634"/>
                  <a:pt x="906011" y="721453"/>
                </a:cubicBezTo>
                <a:cubicBezTo>
                  <a:pt x="911388" y="722989"/>
                  <a:pt x="917196" y="721453"/>
                  <a:pt x="922789" y="7214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732B04EE-BFFD-40E2-BB3D-1CC327832B38}"/>
              </a:ext>
            </a:extLst>
          </p:cNvPr>
          <p:cNvSpPr/>
          <p:nvPr/>
        </p:nvSpPr>
        <p:spPr>
          <a:xfrm>
            <a:off x="7172587" y="4882395"/>
            <a:ext cx="1140902" cy="629174"/>
          </a:xfrm>
          <a:custGeom>
            <a:avLst/>
            <a:gdLst>
              <a:gd name="connsiteX0" fmla="*/ 1140902 w 1140902"/>
              <a:gd name="connsiteY0" fmla="*/ 0 h 629174"/>
              <a:gd name="connsiteX1" fmla="*/ 721453 w 1140902"/>
              <a:gd name="connsiteY1" fmla="*/ 159391 h 629174"/>
              <a:gd name="connsiteX2" fmla="*/ 654341 w 1140902"/>
              <a:gd name="connsiteY2" fmla="*/ 209725 h 629174"/>
              <a:gd name="connsiteX3" fmla="*/ 318781 w 1140902"/>
              <a:gd name="connsiteY3" fmla="*/ 427839 h 629174"/>
              <a:gd name="connsiteX4" fmla="*/ 243280 w 1140902"/>
              <a:gd name="connsiteY4" fmla="*/ 478172 h 629174"/>
              <a:gd name="connsiteX5" fmla="*/ 176168 w 1140902"/>
              <a:gd name="connsiteY5" fmla="*/ 528506 h 629174"/>
              <a:gd name="connsiteX6" fmla="*/ 109056 w 1140902"/>
              <a:gd name="connsiteY6" fmla="*/ 553673 h 629174"/>
              <a:gd name="connsiteX7" fmla="*/ 75500 w 1140902"/>
              <a:gd name="connsiteY7" fmla="*/ 587229 h 629174"/>
              <a:gd name="connsiteX8" fmla="*/ 33555 w 1140902"/>
              <a:gd name="connsiteY8" fmla="*/ 604007 h 629174"/>
              <a:gd name="connsiteX9" fmla="*/ 0 w 1140902"/>
              <a:gd name="connsiteY9" fmla="*/ 629174 h 62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0902" h="629174">
                <a:moveTo>
                  <a:pt x="1140902" y="0"/>
                </a:moveTo>
                <a:cubicBezTo>
                  <a:pt x="1082117" y="20575"/>
                  <a:pt x="830536" y="92729"/>
                  <a:pt x="721453" y="159391"/>
                </a:cubicBezTo>
                <a:cubicBezTo>
                  <a:pt x="697592" y="173972"/>
                  <a:pt x="677863" y="194604"/>
                  <a:pt x="654341" y="209725"/>
                </a:cubicBezTo>
                <a:cubicBezTo>
                  <a:pt x="174004" y="518513"/>
                  <a:pt x="805874" y="91915"/>
                  <a:pt x="318781" y="427839"/>
                </a:cubicBezTo>
                <a:cubicBezTo>
                  <a:pt x="293881" y="445011"/>
                  <a:pt x="267477" y="460024"/>
                  <a:pt x="243280" y="478172"/>
                </a:cubicBezTo>
                <a:cubicBezTo>
                  <a:pt x="220909" y="494950"/>
                  <a:pt x="200540" y="514797"/>
                  <a:pt x="176168" y="528506"/>
                </a:cubicBezTo>
                <a:cubicBezTo>
                  <a:pt x="155344" y="540219"/>
                  <a:pt x="131427" y="545284"/>
                  <a:pt x="109056" y="553673"/>
                </a:cubicBezTo>
                <a:cubicBezTo>
                  <a:pt x="97871" y="564858"/>
                  <a:pt x="88662" y="578455"/>
                  <a:pt x="75500" y="587229"/>
                </a:cubicBezTo>
                <a:cubicBezTo>
                  <a:pt x="62970" y="595582"/>
                  <a:pt x="47024" y="597272"/>
                  <a:pt x="33555" y="604007"/>
                </a:cubicBezTo>
                <a:cubicBezTo>
                  <a:pt x="14585" y="613492"/>
                  <a:pt x="11797" y="617377"/>
                  <a:pt x="0" y="62917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08566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E0740A2-E7E0-42B5-B042-47D6D61AAE68}"/>
              </a:ext>
            </a:extLst>
          </p:cNvPr>
          <p:cNvSpPr/>
          <p:nvPr/>
        </p:nvSpPr>
        <p:spPr>
          <a:xfrm>
            <a:off x="313189" y="399981"/>
            <a:ext cx="350380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 1.028805344426307 ;</a:t>
            </a:r>
          </a:p>
          <a:p>
            <a:r>
              <a:rPr lang="zh-CN" altLang="en-US" dirty="0"/>
              <a:t>Q2 := -.9221316033328116 ;</a:t>
            </a:r>
          </a:p>
          <a:p>
            <a:r>
              <a:rPr lang="zh-CN" altLang="en-US" dirty="0"/>
              <a:t>QS_Q :=  2.725600269785682 ;</a:t>
            </a:r>
          </a:p>
          <a:p>
            <a:r>
              <a:rPr lang="zh-CN" altLang="en-US" dirty="0"/>
              <a:t>QS_S :=  71.98279216859308 ;</a:t>
            </a:r>
          </a:p>
          <a:p>
            <a:r>
              <a:rPr lang="zh-CN" altLang="en-US" dirty="0"/>
              <a:t>QS_S2 :=  71.98278710197845 ;</a:t>
            </a:r>
          </a:p>
          <a:p>
            <a:r>
              <a:rPr lang="zh-CN" altLang="en-US" dirty="0"/>
              <a:t>DQS_Q := 0.6327260262250204 ;</a:t>
            </a:r>
          </a:p>
          <a:p>
            <a:r>
              <a:rPr lang="zh-CN" altLang="en-US" dirty="0"/>
              <a:t>DQS_S :=  50.25341136548425 ;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0333B8-6B2A-47A2-8F50-360923D0C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991" y="481800"/>
            <a:ext cx="3305264" cy="18676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4717C16-4080-446F-BDB3-F4E3732CC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180" y="2757506"/>
            <a:ext cx="6567270" cy="383168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5DF16B8-CA5F-4794-BF4B-7717C4F3C03E}"/>
              </a:ext>
            </a:extLst>
          </p:cNvPr>
          <p:cNvSpPr/>
          <p:nvPr/>
        </p:nvSpPr>
        <p:spPr>
          <a:xfrm>
            <a:off x="5544442" y="399980"/>
            <a:ext cx="71096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希望あるって叫びたい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3AE530A-62B7-473A-BF84-61904D8BF621}"/>
              </a:ext>
            </a:extLst>
          </p:cNvPr>
          <p:cNvSpPr/>
          <p:nvPr/>
        </p:nvSpPr>
        <p:spPr>
          <a:xfrm>
            <a:off x="313189" y="2690175"/>
            <a:ext cx="381419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 1.029685785944828 ;</a:t>
            </a:r>
          </a:p>
          <a:p>
            <a:r>
              <a:rPr lang="zh-CN" altLang="en-US" dirty="0"/>
              <a:t>Q2 := -1.058009291665581 ;</a:t>
            </a:r>
          </a:p>
          <a:p>
            <a:r>
              <a:rPr lang="zh-CN" altLang="en-US" dirty="0"/>
              <a:t>QS_Q :=  2.646595253711930 ;</a:t>
            </a:r>
          </a:p>
          <a:p>
            <a:r>
              <a:rPr lang="zh-CN" altLang="en-US" dirty="0"/>
              <a:t>QS_S :=  55.68678982860751 ;</a:t>
            </a:r>
          </a:p>
          <a:p>
            <a:r>
              <a:rPr lang="zh-CN" altLang="en-US" dirty="0"/>
              <a:t>QS_S2 :=  55.68680391252661 ;</a:t>
            </a:r>
          </a:p>
          <a:p>
            <a:r>
              <a:rPr lang="zh-CN" altLang="en-US" dirty="0"/>
              <a:t>DQS_Q := 0.3134179995891349 ;</a:t>
            </a:r>
          </a:p>
          <a:p>
            <a:r>
              <a:rPr lang="zh-CN" altLang="en-US" dirty="0"/>
              <a:t>DQS_S :=  </a:t>
            </a:r>
            <a:r>
              <a:rPr lang="zh-CN" altLang="en-US" dirty="0">
                <a:solidFill>
                  <a:srgbClr val="FF0000"/>
                </a:solidFill>
              </a:rPr>
              <a:t>35</a:t>
            </a:r>
            <a:r>
              <a:rPr lang="zh-CN" altLang="en-US" dirty="0"/>
              <a:t>.25341136548425 ;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F7397E6-ACDE-45F1-A171-338742BDA4C8}"/>
              </a:ext>
            </a:extLst>
          </p:cNvPr>
          <p:cNvSpPr/>
          <p:nvPr/>
        </p:nvSpPr>
        <p:spPr>
          <a:xfrm>
            <a:off x="254466" y="4833563"/>
            <a:ext cx="41497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 1.001322378770909 ;</a:t>
            </a:r>
          </a:p>
          <a:p>
            <a:r>
              <a:rPr lang="zh-CN" altLang="en-US" dirty="0"/>
              <a:t>Q2 := -1.163019040032230 ;</a:t>
            </a:r>
          </a:p>
          <a:p>
            <a:r>
              <a:rPr lang="zh-CN" altLang="en-US" dirty="0"/>
              <a:t>QS_Q :=  2.560983895789303 ;</a:t>
            </a:r>
          </a:p>
          <a:p>
            <a:r>
              <a:rPr lang="zh-CN" altLang="en-US" dirty="0"/>
              <a:t>QS_S :=  44.55254614292844 ;</a:t>
            </a:r>
          </a:p>
          <a:p>
            <a:r>
              <a:rPr lang="zh-CN" altLang="en-US" dirty="0"/>
              <a:t>QS_S2 :=  44.55501523402862 ;</a:t>
            </a:r>
          </a:p>
          <a:p>
            <a:r>
              <a:rPr lang="zh-CN" altLang="en-US" dirty="0"/>
              <a:t>DQS_Q := -.1945821511347978E-001 ;</a:t>
            </a:r>
          </a:p>
          <a:p>
            <a:r>
              <a:rPr lang="zh-CN" altLang="en-US" dirty="0"/>
              <a:t>DQS_S :=  </a:t>
            </a:r>
            <a:r>
              <a:rPr lang="zh-CN" altLang="en-US" b="1" dirty="0"/>
              <a:t>30</a:t>
            </a:r>
            <a:r>
              <a:rPr lang="zh-CN" altLang="en-US" dirty="0"/>
              <a:t>.25341136548425 ;</a:t>
            </a:r>
          </a:p>
        </p:txBody>
      </p:sp>
    </p:spTree>
    <p:extLst>
      <p:ext uri="{BB962C8B-B14F-4D97-AF65-F5344CB8AC3E}">
        <p14:creationId xmlns:p14="http://schemas.microsoft.com/office/powerpoint/2010/main" val="3339253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7C5E929-1E43-4984-BE52-4712A0BFC733}"/>
                  </a:ext>
                </a:extLst>
              </p:cNvPr>
              <p:cNvSpPr/>
              <p:nvPr/>
            </p:nvSpPr>
            <p:spPr>
              <a:xfrm>
                <a:off x="430634" y="1706541"/>
                <a:ext cx="2690071" cy="18226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𝑠h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𝜉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𝜉</m:t>
                          </m:r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zh-CN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·</m:t>
                      </m:r>
                      <m:r>
                        <m:rPr>
                          <m:sty m:val="p"/>
                        </m:rP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cos</m:t>
                      </m:r>
                      <m: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lang="en-US" altLang="zh-CN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𝜉</m:t>
                      </m:r>
                      <m:r>
                        <a:rPr lang="en-US" altLang="zh-CN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𝑠h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𝜉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𝜉</m:t>
                          </m:r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zh-CN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·</m:t>
                      </m:r>
                      <m:r>
                        <m:rPr>
                          <m:sty m:val="p"/>
                        </m:rP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sin</m:t>
                      </m:r>
                      <m: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lang="en-US" altLang="zh-CN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𝜉</m:t>
                      </m:r>
                      <m:r>
                        <a:rPr lang="en-US" altLang="zh-CN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𝑠𝑖𝑛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𝜉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𝜉</m:t>
                          </m:r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7C5E929-1E43-4984-BE52-4712A0BFC7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34" y="1706541"/>
                <a:ext cx="2690071" cy="18226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98BB489-6DBA-4DFA-BFC1-923CA8BEE312}"/>
                  </a:ext>
                </a:extLst>
              </p:cNvPr>
              <p:cNvSpPr/>
              <p:nvPr/>
            </p:nvSpPr>
            <p:spPr>
              <a:xfrm>
                <a:off x="4162047" y="3225352"/>
                <a:ext cx="22522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altLang="zh-CN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𝑐h</m:t>
                      </m:r>
                      <m:d>
                        <m:d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𝑐𝑜𝑠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𝜉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98BB489-6DBA-4DFA-BFC1-923CA8BEE3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047" y="3225352"/>
                <a:ext cx="2252220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C405F86-DF3B-48C5-B529-2E97B5C84248}"/>
                  </a:ext>
                </a:extLst>
              </p:cNvPr>
              <p:cNvSpPr/>
              <p:nvPr/>
            </p:nvSpPr>
            <p:spPr>
              <a:xfrm>
                <a:off x="3496137" y="1425681"/>
                <a:ext cx="3501004" cy="18255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i="1" kern="1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CN" altLang="zh-CN" i="1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𝑎𝑟𝑐𝑠h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/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i="1" kern="1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rad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φ</m:t>
                      </m:r>
                      <m:d>
                        <m:d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ξ</m:t>
                          </m:r>
                        </m:e>
                      </m:d>
                      <m: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𝜉</m:t>
                          </m:r>
                        </m:e>
                      </m:d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𝜉</m:t>
                      </m:r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cot</m:t>
                          </m:r>
                          <m:r>
                            <a:rPr lang="en-US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zh-CN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𝑠h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C405F86-DF3B-48C5-B529-2E97B5C842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6137" y="1425681"/>
                <a:ext cx="3501004" cy="18255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5451A3A-2197-42E4-A65E-DAA514E0B28D}"/>
                  </a:ext>
                </a:extLst>
              </p:cNvPr>
              <p:cNvSpPr txBox="1"/>
              <p:nvPr/>
            </p:nvSpPr>
            <p:spPr>
              <a:xfrm>
                <a:off x="7372574" y="1322768"/>
                <a:ext cx="4819426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𝜉</m:t>
                    </m:r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：自变量，每增加</a:t>
                </a:r>
                <a:r>
                  <a:rPr lang="en-US" altLang="zh-CN" dirty="0"/>
                  <a:t>2</a:t>
                </a:r>
                <a:r>
                  <a:rPr lang="el-GR" altLang="zh-CN" dirty="0"/>
                  <a:t>π</a:t>
                </a:r>
                <a:r>
                  <a:rPr lang="zh-CN" altLang="en-US" dirty="0"/>
                  <a:t>线圈绕制一圈</a:t>
                </a:r>
                <a:endParaRPr lang="en-US" altLang="zh-CN" dirty="0"/>
              </a:p>
              <a:p>
                <a:r>
                  <a:rPr lang="en-US" altLang="zh-CN" dirty="0"/>
                  <a:t>R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CCT</a:t>
                </a:r>
                <a:r>
                  <a:rPr lang="zh-CN" altLang="en-US" dirty="0"/>
                  <a:t>半径</a:t>
                </a:r>
                <a:endParaRPr lang="en-US" altLang="zh-CN" dirty="0"/>
              </a:p>
              <a:p>
                <a:r>
                  <a:rPr lang="en-US" altLang="zh-CN" dirty="0"/>
                  <a:t>r</a:t>
                </a:r>
                <a:r>
                  <a:rPr lang="zh-CN" altLang="en-US" dirty="0"/>
                  <a:t>：线圈半径</a:t>
                </a:r>
                <a:endParaRPr lang="en-US" altLang="zh-CN" dirty="0"/>
              </a:p>
              <a:p>
                <a:r>
                  <a:rPr lang="en-US" altLang="zh-CN" dirty="0"/>
                  <a:t>n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(n=1</a:t>
                </a:r>
                <a:r>
                  <a:rPr lang="zh-CN" altLang="en-US" dirty="0"/>
                  <a:t>为二极场，</a:t>
                </a:r>
                <a:r>
                  <a:rPr lang="en-US" altLang="zh-CN" dirty="0"/>
                  <a:t>n=2</a:t>
                </a:r>
                <a:r>
                  <a:rPr lang="zh-CN" altLang="en-US" dirty="0"/>
                  <a:t>为四极场</a:t>
                </a:r>
                <a:r>
                  <a:rPr lang="en-US" altLang="zh-CN" dirty="0"/>
                  <a:t>)</a:t>
                </a:r>
              </a:p>
              <a:p>
                <a:r>
                  <a:rPr lang="en-US" altLang="zh-CN" dirty="0"/>
                  <a:t>φ0</a:t>
                </a:r>
                <a:r>
                  <a:rPr lang="zh-CN" altLang="en-US" dirty="0"/>
                  <a:t>：线圈绕一圈，</a:t>
                </a:r>
                <a:r>
                  <a:rPr lang="en-US" altLang="zh-CN" dirty="0"/>
                  <a:t>CCT</a:t>
                </a:r>
                <a:r>
                  <a:rPr lang="zh-CN" altLang="en-US" dirty="0"/>
                  <a:t>角度变化为</a:t>
                </a:r>
                <a:r>
                  <a:rPr lang="en-US" altLang="zh-CN" dirty="0"/>
                  <a:t>φ0 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en-US" altLang="zh-CN" dirty="0"/>
                  <a:t>    </a:t>
                </a:r>
                <a:r>
                  <a:rPr lang="zh-CN" altLang="en-US" dirty="0"/>
                  <a:t>如</a:t>
                </a:r>
                <a:r>
                  <a:rPr lang="en-US" altLang="zh-CN" dirty="0"/>
                  <a:t>φ0=1°</a:t>
                </a:r>
                <a:r>
                  <a:rPr lang="zh-CN" altLang="en-US" dirty="0"/>
                  <a:t>，绕制</a:t>
                </a:r>
                <a:r>
                  <a:rPr lang="en-US" altLang="zh-CN" dirty="0"/>
                  <a:t>60</a:t>
                </a:r>
                <a:r>
                  <a:rPr lang="zh-CN" altLang="en-US" dirty="0"/>
                  <a:t>圈，则</a:t>
                </a:r>
                <a:r>
                  <a:rPr lang="en-US" altLang="zh-CN" dirty="0"/>
                  <a:t>CCT</a:t>
                </a:r>
                <a:r>
                  <a:rPr lang="zh-CN" altLang="en-US" dirty="0"/>
                  <a:t>偏转角度</a:t>
                </a:r>
                <a:r>
                  <a:rPr lang="en-US" altLang="zh-CN" dirty="0"/>
                  <a:t>60°</a:t>
                </a:r>
              </a:p>
              <a:p>
                <a:r>
                  <a:rPr lang="en-US" altLang="zh-CN" dirty="0"/>
                  <a:t>α</a:t>
                </a:r>
                <a:r>
                  <a:rPr lang="zh-CN" altLang="en-US" dirty="0"/>
                  <a:t>：倾斜角。即线圈初始时和</a:t>
                </a:r>
                <a:r>
                  <a:rPr lang="en-US" altLang="zh-CN" dirty="0" err="1"/>
                  <a:t>xy</a:t>
                </a:r>
                <a:r>
                  <a:rPr lang="zh-CN" altLang="en-US" dirty="0"/>
                  <a:t>平面所成夹角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5451A3A-2197-42E4-A65E-DAA514E0B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574" y="1322768"/>
                <a:ext cx="4819426" cy="2031325"/>
              </a:xfrm>
              <a:prstGeom prst="rect">
                <a:avLst/>
              </a:prstGeom>
              <a:blipFill>
                <a:blip r:embed="rId5"/>
                <a:stretch>
                  <a:fillRect l="-1011" t="-1802" b="-39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B91F867D-0E31-4169-82A5-C862718F1B39}"/>
              </a:ext>
            </a:extLst>
          </p:cNvPr>
          <p:cNvSpPr txBox="1"/>
          <p:nvPr/>
        </p:nvSpPr>
        <p:spPr>
          <a:xfrm>
            <a:off x="1221671" y="105634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路径公式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1C1AAFF-6414-49E7-9BA5-684CBED50EDC}"/>
              </a:ext>
            </a:extLst>
          </p:cNvPr>
          <p:cNvSpPr txBox="1"/>
          <p:nvPr/>
        </p:nvSpPr>
        <p:spPr>
          <a:xfrm>
            <a:off x="4692641" y="10390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辅助公式</a:t>
            </a:r>
          </a:p>
        </p:txBody>
      </p:sp>
    </p:spTree>
    <p:extLst>
      <p:ext uri="{BB962C8B-B14F-4D97-AF65-F5344CB8AC3E}">
        <p14:creationId xmlns:p14="http://schemas.microsoft.com/office/powerpoint/2010/main" val="317473415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FEA2351-2FD8-4BCF-B6D1-B5806686478C}"/>
              </a:ext>
            </a:extLst>
          </p:cNvPr>
          <p:cNvSpPr/>
          <p:nvPr/>
        </p:nvSpPr>
        <p:spPr>
          <a:xfrm>
            <a:off x="615193" y="248979"/>
            <a:ext cx="37638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0.9564452896212980 ;</a:t>
            </a:r>
          </a:p>
          <a:p>
            <a:r>
              <a:rPr lang="zh-CN" altLang="en-US" dirty="0"/>
              <a:t>Q2 := -1.213344653437204 ;</a:t>
            </a:r>
          </a:p>
          <a:p>
            <a:r>
              <a:rPr lang="zh-CN" altLang="en-US" dirty="0"/>
              <a:t>QS_Q :=  2.456588751200559 ;</a:t>
            </a:r>
          </a:p>
          <a:p>
            <a:r>
              <a:rPr lang="zh-CN" altLang="en-US" dirty="0"/>
              <a:t>QS_S :=  37.45977113013731 ;</a:t>
            </a:r>
          </a:p>
          <a:p>
            <a:r>
              <a:rPr lang="zh-CN" altLang="en-US" dirty="0"/>
              <a:t>QS_S2 :=  39.53339945088663 ;</a:t>
            </a:r>
          </a:p>
          <a:p>
            <a:r>
              <a:rPr lang="zh-CN" altLang="en-US" dirty="0"/>
              <a:t>DQS_Q := -.2418692829380026 ;</a:t>
            </a:r>
          </a:p>
          <a:p>
            <a:r>
              <a:rPr lang="zh-CN" altLang="en-US" dirty="0"/>
              <a:t>DQS_S :=  30.25341136548425 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63C321A-29A6-4A38-8E65-E3DB803EA345}"/>
              </a:ext>
            </a:extLst>
          </p:cNvPr>
          <p:cNvSpPr/>
          <p:nvPr/>
        </p:nvSpPr>
        <p:spPr>
          <a:xfrm>
            <a:off x="615193" y="2413337"/>
            <a:ext cx="361285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0.9573529402111037 ;</a:t>
            </a:r>
          </a:p>
          <a:p>
            <a:r>
              <a:rPr lang="zh-CN" altLang="en-US" dirty="0"/>
              <a:t>Q2 := -1.212708816139954 ;</a:t>
            </a:r>
          </a:p>
          <a:p>
            <a:r>
              <a:rPr lang="zh-CN" altLang="en-US" dirty="0"/>
              <a:t>QS_Q :=  2.462355560624198 ;</a:t>
            </a:r>
          </a:p>
          <a:p>
            <a:r>
              <a:rPr lang="zh-CN" altLang="en-US" dirty="0"/>
              <a:t>QS_S :=  37.78393407459733 ;</a:t>
            </a:r>
          </a:p>
          <a:p>
            <a:r>
              <a:rPr lang="zh-CN" altLang="en-US" dirty="0"/>
              <a:t>QS_S2 :=  39.66523519894318 ;</a:t>
            </a:r>
          </a:p>
          <a:p>
            <a:r>
              <a:rPr lang="zh-CN" altLang="en-US" dirty="0"/>
              <a:t>DQS_Q := -.2384585449524735 ;</a:t>
            </a:r>
          </a:p>
          <a:p>
            <a:r>
              <a:rPr lang="zh-CN" altLang="en-US" dirty="0"/>
              <a:t>DQS_S :=  30.65954499125868 ;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0EC4847-BDF8-48AB-89C6-8D1840540A82}"/>
              </a:ext>
            </a:extLst>
          </p:cNvPr>
          <p:cNvSpPr/>
          <p:nvPr/>
        </p:nvSpPr>
        <p:spPr>
          <a:xfrm>
            <a:off x="615193" y="4662777"/>
            <a:ext cx="353735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0.9421675788052593 ;</a:t>
            </a:r>
          </a:p>
          <a:p>
            <a:r>
              <a:rPr lang="zh-CN" altLang="en-US" dirty="0"/>
              <a:t>Q2 := -1.221888961876798 ;</a:t>
            </a:r>
          </a:p>
          <a:p>
            <a:r>
              <a:rPr lang="zh-CN" altLang="en-US" dirty="0"/>
              <a:t>QS_Q :=  2.488786648557715 ;</a:t>
            </a:r>
          </a:p>
          <a:p>
            <a:r>
              <a:rPr lang="zh-CN" altLang="en-US" dirty="0"/>
              <a:t>QS_S :=  39.79947642299403 ;</a:t>
            </a:r>
          </a:p>
          <a:p>
            <a:r>
              <a:rPr lang="zh-CN" altLang="en-US" dirty="0"/>
              <a:t>QS_S2 :=  39.79946392532967 ;</a:t>
            </a:r>
          </a:p>
          <a:p>
            <a:r>
              <a:rPr lang="zh-CN" altLang="en-US" dirty="0"/>
              <a:t>DQS_Q := -.2903836836410262 ;</a:t>
            </a:r>
          </a:p>
          <a:p>
            <a:r>
              <a:rPr lang="zh-CN" altLang="en-US" dirty="0"/>
              <a:t>DQS_S :=  34.63577021985731 ;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A607C4D-E145-4794-93D7-4B88FA549DC3}"/>
              </a:ext>
            </a:extLst>
          </p:cNvPr>
          <p:cNvSpPr/>
          <p:nvPr/>
        </p:nvSpPr>
        <p:spPr>
          <a:xfrm>
            <a:off x="5254304" y="246287"/>
            <a:ext cx="33779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0.9573015947329242 ;</a:t>
            </a:r>
          </a:p>
          <a:p>
            <a:r>
              <a:rPr lang="zh-CN" altLang="en-US" dirty="0"/>
              <a:t>Q2 := -1.212745013080258 ;</a:t>
            </a:r>
          </a:p>
          <a:p>
            <a:r>
              <a:rPr lang="zh-CN" altLang="en-US" dirty="0"/>
              <a:t>QS_Q :=  2.462023300997389 ;</a:t>
            </a:r>
          </a:p>
          <a:p>
            <a:r>
              <a:rPr lang="zh-CN" altLang="en-US" dirty="0"/>
              <a:t>QS_S :=  37.76504156349564 ;</a:t>
            </a:r>
          </a:p>
          <a:p>
            <a:r>
              <a:rPr lang="zh-CN" altLang="en-US" dirty="0"/>
              <a:t>QS_S2 :=  39.65762416614984 ;</a:t>
            </a:r>
          </a:p>
          <a:p>
            <a:r>
              <a:rPr lang="zh-CN" altLang="en-US" dirty="0"/>
              <a:t>DQS_Q := -.2386521525507636 ;</a:t>
            </a:r>
          </a:p>
          <a:p>
            <a:r>
              <a:rPr lang="zh-CN" altLang="en-US" dirty="0"/>
              <a:t>DQS_S :=  30.63577021985731 ;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DD81B7C-924E-4AB5-B860-48648EBCA24F}"/>
              </a:ext>
            </a:extLst>
          </p:cNvPr>
          <p:cNvSpPr txBox="1"/>
          <p:nvPr/>
        </p:nvSpPr>
        <p:spPr>
          <a:xfrm>
            <a:off x="4152550" y="473139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修复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BA17C8A-305D-495B-9CE3-C6C68D0D2772}"/>
              </a:ext>
            </a:extLst>
          </p:cNvPr>
          <p:cNvSpPr txBox="1"/>
          <p:nvPr/>
        </p:nvSpPr>
        <p:spPr>
          <a:xfrm>
            <a:off x="9085277" y="4026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又不行了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A93ED1A-1304-4E5D-945B-5A9348E386CA}"/>
              </a:ext>
            </a:extLst>
          </p:cNvPr>
          <p:cNvSpPr/>
          <p:nvPr/>
        </p:nvSpPr>
        <p:spPr>
          <a:xfrm>
            <a:off x="5254304" y="2631452"/>
            <a:ext cx="347024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0.8917251499365789 ;</a:t>
            </a:r>
          </a:p>
          <a:p>
            <a:r>
              <a:rPr lang="zh-CN" altLang="en-US" dirty="0"/>
              <a:t>Q2 := -1.240370176841896 ;</a:t>
            </a:r>
          </a:p>
          <a:p>
            <a:r>
              <a:rPr lang="zh-CN" altLang="en-US" dirty="0"/>
              <a:t>QS_Q :=  2.226186554041345 ;</a:t>
            </a:r>
          </a:p>
          <a:p>
            <a:r>
              <a:rPr lang="zh-CN" altLang="en-US" dirty="0"/>
              <a:t>QS_S :=  28.39238823226981 ;</a:t>
            </a:r>
          </a:p>
          <a:p>
            <a:r>
              <a:rPr lang="zh-CN" altLang="en-US" dirty="0"/>
              <a:t>QS_S2 :=  34.91146025220572 ;</a:t>
            </a:r>
          </a:p>
          <a:p>
            <a:r>
              <a:rPr lang="zh-CN" altLang="en-US" dirty="0"/>
              <a:t>DQS_Q := -.4277439868904664 ;</a:t>
            </a:r>
          </a:p>
          <a:p>
            <a:r>
              <a:rPr lang="zh-CN" altLang="en-US" dirty="0"/>
              <a:t>DQS_S :=  20.63577021985731 ;</a:t>
            </a:r>
          </a:p>
        </p:txBody>
      </p:sp>
    </p:spTree>
    <p:extLst>
      <p:ext uri="{BB962C8B-B14F-4D97-AF65-F5344CB8AC3E}">
        <p14:creationId xmlns:p14="http://schemas.microsoft.com/office/powerpoint/2010/main" val="162894125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78DD964-62DD-4EE4-8B29-8379289027BD}"/>
              </a:ext>
            </a:extLst>
          </p:cNvPr>
          <p:cNvSpPr/>
          <p:nvPr/>
        </p:nvSpPr>
        <p:spPr>
          <a:xfrm>
            <a:off x="371912" y="2010667"/>
            <a:ext cx="42588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第一步</a:t>
            </a:r>
            <a:endParaRPr lang="en-US" altLang="zh-CN" dirty="0"/>
          </a:p>
          <a:p>
            <a:r>
              <a:rPr lang="zh-CN" altLang="en-US" dirty="0"/>
              <a:t>调整中心处的四极场大小</a:t>
            </a:r>
            <a:endParaRPr lang="en-US" altLang="zh-CN" dirty="0"/>
          </a:p>
          <a:p>
            <a:r>
              <a:rPr lang="en-US" altLang="zh-CN" dirty="0"/>
              <a:t>(</a:t>
            </a:r>
            <a:r>
              <a:rPr lang="zh-CN" altLang="en-US" dirty="0"/>
              <a:t>一阶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7DFBA9-89F4-4658-990E-FD2EED746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50" y="210770"/>
            <a:ext cx="2908665" cy="14265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357270E-D3E2-45CA-90CE-78E5AB708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542" y="210770"/>
            <a:ext cx="2696792" cy="16903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E6FD61-2978-4C1C-8E78-1EE7792E5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6761" y="219617"/>
            <a:ext cx="2979172" cy="179105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EA6F932-25CE-471D-BE86-C05C4072ACF9}"/>
              </a:ext>
            </a:extLst>
          </p:cNvPr>
          <p:cNvSpPr/>
          <p:nvPr/>
        </p:nvSpPr>
        <p:spPr>
          <a:xfrm>
            <a:off x="286451" y="3145103"/>
            <a:ext cx="2523862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 -.5609757103286483E-010</a:t>
            </a:r>
          </a:p>
          <a:p>
            <a:r>
              <a:rPr lang="zh-CN" altLang="en-US" sz="1100" dirty="0"/>
              <a:t> -.1202031807423509E-009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0.1218158907079214E-009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0.2722374720987020E-005</a:t>
            </a:r>
          </a:p>
          <a:p>
            <a:r>
              <a:rPr lang="zh-CN" altLang="en-US" sz="1100" dirty="0"/>
              <a:t> 0.1447367201867777E-005</a:t>
            </a:r>
          </a:p>
          <a:p>
            <a:r>
              <a:rPr lang="zh-CN" altLang="en-US" sz="1100" dirty="0"/>
              <a:t> 0.1952357222528844E-007</a:t>
            </a:r>
          </a:p>
          <a:p>
            <a:r>
              <a:rPr lang="zh-CN" altLang="en-US" sz="1100" dirty="0"/>
              <a:t> 0.2367801858083052E-007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0.3399858749041429E-008</a:t>
            </a:r>
          </a:p>
          <a:p>
            <a:r>
              <a:rPr lang="zh-CN" altLang="en-US" sz="1100" dirty="0"/>
              <a:t>QS</a:t>
            </a:r>
          </a:p>
          <a:p>
            <a:r>
              <a:rPr lang="zh-CN" altLang="en-US" sz="1100" dirty="0"/>
              <a:t>Q1 :=  1.034130919839975 ;</a:t>
            </a:r>
          </a:p>
          <a:p>
            <a:r>
              <a:rPr lang="zh-CN" altLang="en-US" sz="1100" dirty="0"/>
              <a:t>Q2 := -.9896600000000000 ;</a:t>
            </a:r>
          </a:p>
          <a:p>
            <a:r>
              <a:rPr lang="zh-CN" altLang="en-US" sz="1100" dirty="0"/>
              <a:t>QS_Q :=  1.781081442723136 ;</a:t>
            </a:r>
          </a:p>
          <a:p>
            <a:r>
              <a:rPr lang="zh-CN" altLang="en-US" sz="1100" dirty="0"/>
              <a:t>QS_S :=  276.3256393594763 ;</a:t>
            </a:r>
          </a:p>
          <a:p>
            <a:r>
              <a:rPr lang="zh-CN" altLang="en-US" sz="1100" dirty="0"/>
              <a:t>QS_S2 := 0.0000000000000000E+000 ;</a:t>
            </a:r>
          </a:p>
          <a:p>
            <a:r>
              <a:rPr lang="zh-CN" altLang="en-US" sz="1100" dirty="0"/>
              <a:t>DQS_Q := 0.4628380453329864 ;</a:t>
            </a:r>
          </a:p>
          <a:p>
            <a:r>
              <a:rPr lang="zh-CN" altLang="en-US" sz="1100" dirty="0"/>
              <a:t>DQS_S :=  101.8881100383291 ;</a:t>
            </a:r>
            <a:r>
              <a:rPr lang="en-US" altLang="zh-CN" sz="1100" dirty="0"/>
              <a:t>-&gt;95</a:t>
            </a:r>
            <a:endParaRPr lang="zh-CN" altLang="en-US" sz="11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BE3E167-B1CE-4ED4-A64B-CCC5B48CBF47}"/>
              </a:ext>
            </a:extLst>
          </p:cNvPr>
          <p:cNvSpPr/>
          <p:nvPr/>
        </p:nvSpPr>
        <p:spPr>
          <a:xfrm>
            <a:off x="3048000" y="3145103"/>
            <a:ext cx="2696792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zh-CN" sz="1100"/>
              <a:t> 0.3051184460645118E-007</a:t>
            </a:r>
          </a:p>
          <a:p>
            <a:r>
              <a:rPr lang="pt-BR" altLang="zh-CN" sz="1100"/>
              <a:t> 0.1116624284147605E-006</a:t>
            </a:r>
          </a:p>
          <a:p>
            <a:r>
              <a:rPr lang="pt-BR" altLang="zh-CN" sz="1100"/>
              <a:t> 0.0000000000000000E+000</a:t>
            </a:r>
          </a:p>
          <a:p>
            <a:r>
              <a:rPr lang="pt-BR" altLang="zh-CN" sz="1100"/>
              <a:t> 0.0000000000000000E+000</a:t>
            </a:r>
          </a:p>
          <a:p>
            <a:r>
              <a:rPr lang="pt-BR" altLang="zh-CN" sz="1100"/>
              <a:t> -.9786176202730701E-007</a:t>
            </a:r>
          </a:p>
          <a:p>
            <a:r>
              <a:rPr lang="pt-BR" altLang="zh-CN" sz="1100"/>
              <a:t> 0.0000000000000000E+000</a:t>
            </a:r>
          </a:p>
          <a:p>
            <a:r>
              <a:rPr lang="pt-BR" altLang="zh-CN" sz="1100"/>
              <a:t> 0.0000000000000000E+000</a:t>
            </a:r>
          </a:p>
          <a:p>
            <a:r>
              <a:rPr lang="pt-BR" altLang="zh-CN" sz="1100"/>
              <a:t> 0.2167997131596877E-005</a:t>
            </a:r>
          </a:p>
          <a:p>
            <a:r>
              <a:rPr lang="pt-BR" altLang="zh-CN" sz="1100"/>
              <a:t> 0.1932508016777579E-004</a:t>
            </a:r>
          </a:p>
          <a:p>
            <a:r>
              <a:rPr lang="pt-BR" altLang="zh-CN" sz="1100"/>
              <a:t> 0.3802421733789529E-006</a:t>
            </a:r>
          </a:p>
          <a:p>
            <a:r>
              <a:rPr lang="pt-BR" altLang="zh-CN" sz="1100"/>
              <a:t> 0.3167463727099529E-006</a:t>
            </a:r>
          </a:p>
          <a:p>
            <a:r>
              <a:rPr lang="pt-BR" altLang="zh-CN" sz="1100"/>
              <a:t> 0.2356211302450315E-015</a:t>
            </a:r>
          </a:p>
          <a:p>
            <a:r>
              <a:rPr lang="pt-BR" altLang="zh-CN" sz="1100"/>
              <a:t> 0.8805013729052748E-008</a:t>
            </a:r>
          </a:p>
          <a:p>
            <a:r>
              <a:rPr lang="pt-BR" altLang="zh-CN" sz="1100"/>
              <a:t>QS</a:t>
            </a:r>
          </a:p>
          <a:p>
            <a:r>
              <a:rPr lang="pt-BR" altLang="zh-CN" sz="1100"/>
              <a:t>Q1 :=  1.034176827738229 ;</a:t>
            </a:r>
          </a:p>
          <a:p>
            <a:r>
              <a:rPr lang="pt-BR" altLang="zh-CN" sz="1100"/>
              <a:t>Q2 := -1.027450956769829 ;</a:t>
            </a:r>
          </a:p>
          <a:p>
            <a:r>
              <a:rPr lang="pt-BR" altLang="zh-CN" sz="1100"/>
              <a:t>QS_Q :=  1.767533123793515 ;</a:t>
            </a:r>
          </a:p>
          <a:p>
            <a:r>
              <a:rPr lang="pt-BR" altLang="zh-CN" sz="1100"/>
              <a:t>QS_S :=  245.1477899482837 ;</a:t>
            </a:r>
          </a:p>
          <a:p>
            <a:r>
              <a:rPr lang="pt-BR" altLang="zh-CN" sz="1100"/>
              <a:t>QS_S2 := 0.0000000000000000E+000 ;</a:t>
            </a:r>
          </a:p>
          <a:p>
            <a:r>
              <a:rPr lang="pt-BR" altLang="zh-CN" sz="1100"/>
              <a:t>DQS_Q := 0.3725132094266213 ;</a:t>
            </a:r>
          </a:p>
          <a:p>
            <a:r>
              <a:rPr lang="pt-BR" altLang="zh-CN" sz="1100"/>
              <a:t>DQS_S :=  90.00000000000000 ;</a:t>
            </a:r>
            <a:endParaRPr lang="zh-CN" altLang="en-US" sz="11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8AE4914-C59F-4D14-845D-3913F45FA4F9}"/>
              </a:ext>
            </a:extLst>
          </p:cNvPr>
          <p:cNvSpPr/>
          <p:nvPr/>
        </p:nvSpPr>
        <p:spPr>
          <a:xfrm>
            <a:off x="6096000" y="3133275"/>
            <a:ext cx="2523862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 0.6913616545922707E-007</a:t>
            </a:r>
          </a:p>
          <a:p>
            <a:r>
              <a:rPr lang="zh-CN" altLang="en-US" sz="1100" dirty="0"/>
              <a:t> 0.2275000521301251E-006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-.2053056822326482E-006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0.4680017951175230E-005</a:t>
            </a:r>
          </a:p>
          <a:p>
            <a:r>
              <a:rPr lang="zh-CN" altLang="en-US" sz="1100" dirty="0"/>
              <a:t> 0.3705662808772825E-004</a:t>
            </a:r>
          </a:p>
          <a:p>
            <a:r>
              <a:rPr lang="zh-CN" altLang="en-US" sz="1100" dirty="0"/>
              <a:t> 0.7662535122388015E-006</a:t>
            </a:r>
          </a:p>
          <a:p>
            <a:r>
              <a:rPr lang="zh-CN" altLang="en-US" sz="1100" dirty="0"/>
              <a:t> 0.6007710641503516E-006</a:t>
            </a:r>
          </a:p>
          <a:p>
            <a:r>
              <a:rPr lang="zh-CN" altLang="en-US" sz="1100" dirty="0"/>
              <a:t> 0.9247823926503482E-015</a:t>
            </a:r>
          </a:p>
          <a:p>
            <a:r>
              <a:rPr lang="zh-CN" altLang="en-US" sz="1100" dirty="0"/>
              <a:t> 0.2546922983846573E-007</a:t>
            </a:r>
          </a:p>
          <a:p>
            <a:r>
              <a:rPr lang="zh-CN" altLang="en-US" sz="1100" dirty="0"/>
              <a:t>QS</a:t>
            </a:r>
          </a:p>
          <a:p>
            <a:r>
              <a:rPr lang="zh-CN" altLang="en-US" sz="1100" dirty="0"/>
              <a:t>Q1 :=  1.033494299185333 ;</a:t>
            </a:r>
          </a:p>
          <a:p>
            <a:r>
              <a:rPr lang="zh-CN" altLang="en-US" sz="1100" dirty="0"/>
              <a:t>Q2 := -1.044934674348083 ;</a:t>
            </a:r>
          </a:p>
          <a:p>
            <a:r>
              <a:rPr lang="zh-CN" altLang="en-US" sz="1100" dirty="0"/>
              <a:t>QS_Q :=  1.760817112541624 ;</a:t>
            </a:r>
          </a:p>
          <a:p>
            <a:r>
              <a:rPr lang="zh-CN" altLang="en-US" sz="1100" dirty="0"/>
              <a:t>QS_S :=  231.7442356970454 ;</a:t>
            </a:r>
          </a:p>
          <a:p>
            <a:r>
              <a:rPr lang="zh-CN" altLang="en-US" sz="1100" dirty="0"/>
              <a:t>QS_S2 := 0.0000000000000000E+000 ;</a:t>
            </a:r>
          </a:p>
          <a:p>
            <a:r>
              <a:rPr lang="zh-CN" altLang="en-US" sz="1100" dirty="0"/>
              <a:t>DQS_Q := 0.3281416047561274 ;</a:t>
            </a:r>
          </a:p>
          <a:p>
            <a:r>
              <a:rPr lang="zh-CN" altLang="en-US" sz="1100" dirty="0"/>
              <a:t>DQS_S :=  85.00000000000000 ;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C4F6EE3-1FDB-4911-8BB4-4DF26EF09588}"/>
              </a:ext>
            </a:extLst>
          </p:cNvPr>
          <p:cNvSpPr/>
          <p:nvPr/>
        </p:nvSpPr>
        <p:spPr>
          <a:xfrm>
            <a:off x="9289409" y="3133275"/>
            <a:ext cx="2523862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 0.1715022308612646E-006</a:t>
            </a:r>
          </a:p>
          <a:p>
            <a:r>
              <a:rPr lang="zh-CN" altLang="en-US" sz="1100" dirty="0"/>
              <a:t> 0.4945289973079525E-006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-.4625588037043826E-006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0.1112211333842428E-004</a:t>
            </a:r>
          </a:p>
          <a:p>
            <a:r>
              <a:rPr lang="zh-CN" altLang="en-US" sz="1100" dirty="0"/>
              <a:t> 0.7701300329698846E-004</a:t>
            </a:r>
          </a:p>
          <a:p>
            <a:r>
              <a:rPr lang="zh-CN" altLang="en-US" sz="1100" dirty="0"/>
              <a:t> 0.1664773867647573E-005</a:t>
            </a:r>
          </a:p>
          <a:p>
            <a:r>
              <a:rPr lang="zh-CN" altLang="en-US" sz="1100" dirty="0"/>
              <a:t> 0.1221811147303353E-005</a:t>
            </a:r>
          </a:p>
          <a:p>
            <a:r>
              <a:rPr lang="zh-CN" altLang="en-US" sz="1100" dirty="0"/>
              <a:t> 0.6129231573829755E-014</a:t>
            </a:r>
          </a:p>
          <a:p>
            <a:r>
              <a:rPr lang="zh-CN" altLang="en-US" sz="1100" dirty="0"/>
              <a:t> 0.7177848731619278E-007</a:t>
            </a:r>
          </a:p>
          <a:p>
            <a:r>
              <a:rPr lang="zh-CN" altLang="en-US" sz="1100" dirty="0"/>
              <a:t>QS</a:t>
            </a:r>
          </a:p>
          <a:p>
            <a:r>
              <a:rPr lang="zh-CN" altLang="en-US" sz="1100" dirty="0"/>
              <a:t>Q1 :=  1.032171109271488 ;</a:t>
            </a:r>
          </a:p>
          <a:p>
            <a:r>
              <a:rPr lang="zh-CN" altLang="en-US" sz="1100" dirty="0"/>
              <a:t>Q2 := -1.063606184511317 ;</a:t>
            </a:r>
          </a:p>
          <a:p>
            <a:r>
              <a:rPr lang="zh-CN" altLang="en-US" sz="1100" dirty="0"/>
              <a:t>QS_Q :=  1.753291176677337 ;</a:t>
            </a:r>
          </a:p>
          <a:p>
            <a:r>
              <a:rPr lang="zh-CN" altLang="en-US" sz="1100" dirty="0"/>
              <a:t>QS_S :=  218.1213870714910 ;</a:t>
            </a:r>
          </a:p>
          <a:p>
            <a:r>
              <a:rPr lang="zh-CN" altLang="en-US" sz="1100" dirty="0"/>
              <a:t>QS_S2 := 0.0000000000000000E+000 ;</a:t>
            </a:r>
          </a:p>
          <a:p>
            <a:r>
              <a:rPr lang="zh-CN" altLang="en-US" sz="1100" dirty="0"/>
              <a:t>DQS_Q := 0.2787329666990407 ;</a:t>
            </a:r>
          </a:p>
          <a:p>
            <a:r>
              <a:rPr lang="zh-CN" altLang="en-US" sz="1100" dirty="0"/>
              <a:t>DQS_S :=  80.00000000000000 ;</a:t>
            </a:r>
          </a:p>
        </p:txBody>
      </p:sp>
    </p:spTree>
    <p:extLst>
      <p:ext uri="{BB962C8B-B14F-4D97-AF65-F5344CB8AC3E}">
        <p14:creationId xmlns:p14="http://schemas.microsoft.com/office/powerpoint/2010/main" val="89724656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B83323D-0CBC-4DC7-BBD0-8DF0FE95BD2A}"/>
              </a:ext>
            </a:extLst>
          </p:cNvPr>
          <p:cNvSpPr txBox="1"/>
          <p:nvPr/>
        </p:nvSpPr>
        <p:spPr>
          <a:xfrm>
            <a:off x="11545669" y="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继续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DABDB2B-4203-458D-8A5E-48170334289C}"/>
              </a:ext>
            </a:extLst>
          </p:cNvPr>
          <p:cNvSpPr/>
          <p:nvPr/>
        </p:nvSpPr>
        <p:spPr>
          <a:xfrm>
            <a:off x="184557" y="3041571"/>
            <a:ext cx="2558643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OBJ</a:t>
            </a:r>
          </a:p>
          <a:p>
            <a:r>
              <a:rPr lang="zh-CN" altLang="en-US" sz="1100" dirty="0"/>
              <a:t> 0.3821992109465100E-006</a:t>
            </a:r>
          </a:p>
          <a:p>
            <a:r>
              <a:rPr lang="zh-CN" altLang="en-US" sz="1100" dirty="0"/>
              <a:t> 0.9961705844663271E-006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-.9589237632834369E-006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0.1844333696821021E-004</a:t>
            </a:r>
          </a:p>
          <a:p>
            <a:r>
              <a:rPr lang="zh-CN" altLang="en-US" sz="1100" dirty="0"/>
              <a:t> 0.9254666148206248E-004</a:t>
            </a:r>
          </a:p>
          <a:p>
            <a:r>
              <a:rPr lang="zh-CN" altLang="en-US" sz="1100" dirty="0"/>
              <a:t> 0.3177292641035334E-005</a:t>
            </a:r>
          </a:p>
          <a:p>
            <a:r>
              <a:rPr lang="zh-CN" altLang="en-US" sz="1100" dirty="0"/>
              <a:t> 0.2254980102838755E-005</a:t>
            </a:r>
          </a:p>
          <a:p>
            <a:r>
              <a:rPr lang="zh-CN" altLang="en-US" sz="1100" dirty="0"/>
              <a:t> 0.1519192800585112E-013</a:t>
            </a:r>
          </a:p>
          <a:p>
            <a:r>
              <a:rPr lang="zh-CN" altLang="en-US" sz="1100" dirty="0"/>
              <a:t> 0.7973370818930820E-007</a:t>
            </a:r>
          </a:p>
          <a:p>
            <a:r>
              <a:rPr lang="zh-CN" altLang="en-US" sz="1100" dirty="0"/>
              <a:t>QS</a:t>
            </a:r>
          </a:p>
          <a:p>
            <a:r>
              <a:rPr lang="zh-CN" altLang="en-US" sz="1100" dirty="0"/>
              <a:t>Q1 :=  1.029936348710813 ;</a:t>
            </a:r>
          </a:p>
          <a:p>
            <a:r>
              <a:rPr lang="zh-CN" altLang="en-US" sz="1100" dirty="0"/>
              <a:t>Q2 := -1.083721481162230 ;</a:t>
            </a:r>
          </a:p>
          <a:p>
            <a:r>
              <a:rPr lang="zh-CN" altLang="en-US" sz="1100" dirty="0"/>
              <a:t>QS_Q :=  1.744729536869881 ;</a:t>
            </a:r>
          </a:p>
          <a:p>
            <a:r>
              <a:rPr lang="zh-CN" altLang="en-US" sz="1100" dirty="0"/>
              <a:t>QS_S :=  204.2305281152024 ;</a:t>
            </a:r>
          </a:p>
          <a:p>
            <a:r>
              <a:rPr lang="zh-CN" altLang="en-US" sz="1100" dirty="0"/>
              <a:t>QS_S2 := 0.0000000000000000E+000 ;</a:t>
            </a:r>
          </a:p>
          <a:p>
            <a:r>
              <a:rPr lang="zh-CN" altLang="en-US" sz="1100" dirty="0"/>
              <a:t>DQS_Q := 0.2229235391014872 ;</a:t>
            </a:r>
          </a:p>
          <a:p>
            <a:r>
              <a:rPr lang="zh-CN" altLang="en-US" sz="1100" dirty="0"/>
              <a:t>DQS_S :=  75.00000000000000 ;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A9DEF6F-8909-4EE8-8FAD-32B53CF0DAB9}"/>
              </a:ext>
            </a:extLst>
          </p:cNvPr>
          <p:cNvSpPr txBox="1"/>
          <p:nvPr/>
        </p:nvSpPr>
        <p:spPr>
          <a:xfrm>
            <a:off x="6356555" y="1666568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COSY</a:t>
            </a:r>
            <a:r>
              <a:rPr lang="zh-CN" altLang="en-US" dirty="0"/>
              <a:t>代码见备注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9040272-C0F7-4B3B-9EC1-812B268F8E57}"/>
              </a:ext>
            </a:extLst>
          </p:cNvPr>
          <p:cNvSpPr txBox="1"/>
          <p:nvPr/>
        </p:nvSpPr>
        <p:spPr>
          <a:xfrm>
            <a:off x="3067050" y="3210848"/>
            <a:ext cx="2510624" cy="3647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1100" dirty="0"/>
              <a:t> 0.1160686555312651E-005</a:t>
            </a:r>
          </a:p>
          <a:p>
            <a:r>
              <a:rPr lang="pt-BR" altLang="zh-CN" sz="1100" dirty="0"/>
              <a:t> 0.2581453166339287E-005</a:t>
            </a:r>
          </a:p>
          <a:p>
            <a:r>
              <a:rPr lang="pt-BR" altLang="zh-CN" sz="1100" dirty="0"/>
              <a:t> 0.0000000000000000E+000</a:t>
            </a:r>
          </a:p>
          <a:p>
            <a:r>
              <a:rPr lang="pt-BR" altLang="zh-CN" sz="1100" dirty="0"/>
              <a:t> 0.0000000000000000E+000</a:t>
            </a:r>
          </a:p>
          <a:p>
            <a:r>
              <a:rPr lang="pt-BR" altLang="zh-CN" sz="1100" dirty="0"/>
              <a:t> -.2592590749195267E-005</a:t>
            </a:r>
          </a:p>
          <a:p>
            <a:r>
              <a:rPr lang="pt-BR" altLang="zh-CN" sz="1100" dirty="0"/>
              <a:t> 0.0000000000000000E+000</a:t>
            </a:r>
          </a:p>
          <a:p>
            <a:r>
              <a:rPr lang="pt-BR" altLang="zh-CN" sz="1100" dirty="0"/>
              <a:t> 0.0000000000000000E+000</a:t>
            </a:r>
          </a:p>
          <a:p>
            <a:r>
              <a:rPr lang="pt-BR" altLang="zh-CN" sz="1100" dirty="0"/>
              <a:t> 0.4785033662058069E-004</a:t>
            </a:r>
          </a:p>
          <a:p>
            <a:r>
              <a:rPr lang="pt-BR" altLang="zh-CN" sz="1100" dirty="0"/>
              <a:t> 0.1850788120686397E-003</a:t>
            </a:r>
          </a:p>
          <a:p>
            <a:r>
              <a:rPr lang="pt-BR" altLang="zh-CN" sz="1100" dirty="0"/>
              <a:t> 0.8090102167953861E-005</a:t>
            </a:r>
          </a:p>
          <a:p>
            <a:r>
              <a:rPr lang="pt-BR" altLang="zh-CN" sz="1100" dirty="0"/>
              <a:t> 0.5450450597395684E-005</a:t>
            </a:r>
          </a:p>
          <a:p>
            <a:r>
              <a:rPr lang="pt-BR" altLang="zh-CN" sz="1100" dirty="0"/>
              <a:t> 0.1170828664517400E-012</a:t>
            </a:r>
          </a:p>
          <a:p>
            <a:r>
              <a:rPr lang="pt-BR" altLang="zh-CN" sz="1100" dirty="0"/>
              <a:t> 0.2015319992473378E-006</a:t>
            </a:r>
          </a:p>
          <a:p>
            <a:r>
              <a:rPr lang="pt-BR" altLang="zh-CN" sz="1100" dirty="0"/>
              <a:t>QS</a:t>
            </a:r>
          </a:p>
          <a:p>
            <a:r>
              <a:rPr lang="pt-BR" altLang="zh-CN" sz="1100" dirty="0"/>
              <a:t>Q1 :=  1.026335327391354 ;</a:t>
            </a:r>
          </a:p>
          <a:p>
            <a:r>
              <a:rPr lang="pt-BR" altLang="zh-CN" sz="1100" dirty="0"/>
              <a:t>Q2 := -1.105654255561295 ;</a:t>
            </a:r>
          </a:p>
          <a:p>
            <a:r>
              <a:rPr lang="pt-BR" altLang="zh-CN" sz="1100" dirty="0"/>
              <a:t>QS_Q :=  1.734785469907039 ;</a:t>
            </a:r>
          </a:p>
          <a:p>
            <a:r>
              <a:rPr lang="pt-BR" altLang="zh-CN" sz="1100" dirty="0"/>
              <a:t>QS_S :=  190.0007060039912 ;</a:t>
            </a:r>
          </a:p>
          <a:p>
            <a:r>
              <a:rPr lang="pt-BR" altLang="zh-CN" sz="1100" dirty="0"/>
              <a:t>QS_S2 := 0.0000000000000000E+000 ;</a:t>
            </a:r>
          </a:p>
          <a:p>
            <a:r>
              <a:rPr lang="pt-BR" altLang="zh-CN" sz="1100" dirty="0"/>
              <a:t>DQS_Q := 0.1586317435958470 ;</a:t>
            </a:r>
          </a:p>
          <a:p>
            <a:r>
              <a:rPr lang="pt-BR" altLang="zh-CN" sz="1100" dirty="0"/>
              <a:t>DQS_S :=  70.00000000000000 ;</a:t>
            </a:r>
            <a:endParaRPr lang="zh-CN" altLang="en-US" sz="11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8AB5FCA-E137-4A1D-9846-C931FDB3C376}"/>
              </a:ext>
            </a:extLst>
          </p:cNvPr>
          <p:cNvSpPr/>
          <p:nvPr/>
        </p:nvSpPr>
        <p:spPr>
          <a:xfrm>
            <a:off x="5667375" y="3210848"/>
            <a:ext cx="3048000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 0.4458483333413810E-005</a:t>
            </a:r>
          </a:p>
          <a:p>
            <a:r>
              <a:rPr lang="zh-CN" altLang="en-US" sz="1100" dirty="0"/>
              <a:t> 0.8228509867258538E-005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-.8673493055555426E-005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0.1513298279902653E-003</a:t>
            </a:r>
          </a:p>
          <a:p>
            <a:r>
              <a:rPr lang="zh-CN" altLang="en-US" sz="1100" dirty="0"/>
              <a:t> 0.4251534955103109E-003</a:t>
            </a:r>
          </a:p>
          <a:p>
            <a:r>
              <a:rPr lang="zh-CN" altLang="en-US" sz="1100" dirty="0"/>
              <a:t> 0.2518639338669748E-004</a:t>
            </a:r>
          </a:p>
          <a:p>
            <a:r>
              <a:rPr lang="zh-CN" altLang="en-US" sz="1100" dirty="0"/>
              <a:t> 0.1620344916663796E-004</a:t>
            </a:r>
          </a:p>
          <a:p>
            <a:r>
              <a:rPr lang="zh-CN" altLang="en-US" sz="1100" dirty="0"/>
              <a:t> 0.1369997626924667E-011</a:t>
            </a:r>
          </a:p>
          <a:p>
            <a:r>
              <a:rPr lang="zh-CN" altLang="en-US" sz="1100" dirty="0"/>
              <a:t> 0.6144600043838425E-006</a:t>
            </a:r>
          </a:p>
          <a:p>
            <a:r>
              <a:rPr lang="zh-CN" altLang="en-US" sz="1100" dirty="0"/>
              <a:t>QS</a:t>
            </a:r>
          </a:p>
          <a:p>
            <a:r>
              <a:rPr lang="zh-CN" altLang="en-US" sz="1100" dirty="0"/>
              <a:t>Q1 :=  1.020525220644701 ;</a:t>
            </a:r>
          </a:p>
          <a:p>
            <a:r>
              <a:rPr lang="zh-CN" altLang="en-US" sz="1100" dirty="0"/>
              <a:t>Q2 := -1.129991927850572 ;</a:t>
            </a:r>
          </a:p>
          <a:p>
            <a:r>
              <a:rPr lang="zh-CN" altLang="en-US" sz="1100" dirty="0"/>
              <a:t>QS_Q :=  1.722879132077715 ;</a:t>
            </a:r>
          </a:p>
          <a:p>
            <a:r>
              <a:rPr lang="zh-CN" altLang="en-US" sz="1100" dirty="0"/>
              <a:t>QS_S :=  175.3195202149479 ;</a:t>
            </a:r>
          </a:p>
          <a:p>
            <a:r>
              <a:rPr lang="zh-CN" altLang="en-US" sz="1100" dirty="0"/>
              <a:t>QS_S2 := 0.0000000000000000E+000 ;</a:t>
            </a:r>
          </a:p>
          <a:p>
            <a:r>
              <a:rPr lang="zh-CN" altLang="en-US" sz="1100" dirty="0"/>
              <a:t>DQS_Q := 0.8239349795141135E-001 ;</a:t>
            </a:r>
          </a:p>
          <a:p>
            <a:r>
              <a:rPr lang="zh-CN" altLang="en-US" sz="1100" dirty="0"/>
              <a:t>DQS_S :=  65.00000000000000 ;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78DF2B4-A2A3-4076-80A1-AC6724F961C8}"/>
              </a:ext>
            </a:extLst>
          </p:cNvPr>
          <p:cNvSpPr/>
          <p:nvPr/>
        </p:nvSpPr>
        <p:spPr>
          <a:xfrm>
            <a:off x="8458200" y="3278609"/>
            <a:ext cx="2847975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 0.9741987661016083E-008</a:t>
            </a:r>
          </a:p>
          <a:p>
            <a:r>
              <a:rPr lang="zh-CN" altLang="en-US" sz="1100" dirty="0"/>
              <a:t> 0.1775594782316148E-007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-.1877452349141606E-007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0.1019407163127539E-006</a:t>
            </a:r>
          </a:p>
          <a:p>
            <a:r>
              <a:rPr lang="zh-CN" altLang="en-US" sz="1100" dirty="0"/>
              <a:t> 0.2201839670590289E-006</a:t>
            </a:r>
          </a:p>
          <a:p>
            <a:r>
              <a:rPr lang="zh-CN" altLang="en-US" sz="1100" dirty="0"/>
              <a:t> 0.4297462581320799E-007</a:t>
            </a:r>
          </a:p>
          <a:p>
            <a:r>
              <a:rPr lang="zh-CN" altLang="en-US" sz="1100" dirty="0"/>
              <a:t> 0.3034724594563887E-007</a:t>
            </a:r>
          </a:p>
          <a:p>
            <a:r>
              <a:rPr lang="zh-CN" altLang="en-US" sz="1100" dirty="0"/>
              <a:t> 0.1419256531014401E-015</a:t>
            </a:r>
          </a:p>
          <a:p>
            <a:r>
              <a:rPr lang="zh-CN" altLang="en-US" sz="1100" dirty="0"/>
              <a:t> 0.1064031173270381E-008</a:t>
            </a:r>
          </a:p>
          <a:p>
            <a:r>
              <a:rPr lang="zh-CN" altLang="en-US" sz="1100" dirty="0"/>
              <a:t>QS</a:t>
            </a:r>
          </a:p>
          <a:p>
            <a:r>
              <a:rPr lang="zh-CN" altLang="en-US" sz="1100" dirty="0"/>
              <a:t>Q1 :=  1.010677904286734 ;</a:t>
            </a:r>
          </a:p>
          <a:p>
            <a:r>
              <a:rPr lang="zh-CN" altLang="en-US" sz="1100" dirty="0"/>
              <a:t>Q2 := -1.157777050360120 ;</a:t>
            </a:r>
          </a:p>
          <a:p>
            <a:r>
              <a:rPr lang="zh-CN" altLang="en-US" sz="1100" dirty="0"/>
              <a:t>QS_Q :=  1.707898745929802 ;</a:t>
            </a:r>
          </a:p>
          <a:p>
            <a:r>
              <a:rPr lang="zh-CN" altLang="en-US" sz="1100" dirty="0"/>
              <a:t>QS_S :=  159.9841626709693 ;</a:t>
            </a:r>
          </a:p>
          <a:p>
            <a:r>
              <a:rPr lang="zh-CN" altLang="en-US" sz="1100" dirty="0"/>
              <a:t>QS_S2 := 0.0000000000000000E+000 ;</a:t>
            </a:r>
          </a:p>
          <a:p>
            <a:r>
              <a:rPr lang="zh-CN" altLang="en-US" sz="1100" dirty="0"/>
              <a:t>DQS_Q := -.1242132347661202E-001 ;</a:t>
            </a:r>
          </a:p>
          <a:p>
            <a:r>
              <a:rPr lang="zh-CN" altLang="en-US" sz="1100" dirty="0"/>
              <a:t>DQS_S :=  60.00000000000000 ;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0410751-1466-4720-95F9-4CE827588F45}"/>
              </a:ext>
            </a:extLst>
          </p:cNvPr>
          <p:cNvSpPr txBox="1"/>
          <p:nvPr/>
        </p:nvSpPr>
        <p:spPr>
          <a:xfrm>
            <a:off x="1238250" y="1419225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下至</a:t>
            </a:r>
            <a:r>
              <a:rPr lang="en-US" altLang="zh-CN" dirty="0"/>
              <a:t>P142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523138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空心弧 3">
            <a:extLst>
              <a:ext uri="{FF2B5EF4-FFF2-40B4-BE49-F238E27FC236}">
                <a16:creationId xmlns:a16="http://schemas.microsoft.com/office/drawing/2014/main" id="{B8A7AECE-FFAF-4C73-BCC4-1DFC3C9539BD}"/>
              </a:ext>
            </a:extLst>
          </p:cNvPr>
          <p:cNvSpPr/>
          <p:nvPr/>
        </p:nvSpPr>
        <p:spPr>
          <a:xfrm rot="10800000">
            <a:off x="717136" y="610855"/>
            <a:ext cx="1753386" cy="1753386"/>
          </a:xfrm>
          <a:prstGeom prst="blockArc">
            <a:avLst>
              <a:gd name="adj1" fmla="val 12566619"/>
              <a:gd name="adj2" fmla="val 16280545"/>
              <a:gd name="adj3" fmla="val 15582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D102B9-7D58-454C-8AED-E27A1CC60017}"/>
              </a:ext>
            </a:extLst>
          </p:cNvPr>
          <p:cNvSpPr/>
          <p:nvPr/>
        </p:nvSpPr>
        <p:spPr>
          <a:xfrm>
            <a:off x="3526323" y="73532"/>
            <a:ext cx="263950" cy="1989042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74D13A1-BBB0-4005-A944-BFD7ADA9765A}"/>
              </a:ext>
            </a:extLst>
          </p:cNvPr>
          <p:cNvCxnSpPr/>
          <p:nvPr/>
        </p:nvCxnSpPr>
        <p:spPr>
          <a:xfrm>
            <a:off x="1108347" y="2213412"/>
            <a:ext cx="4892511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A8F58A0-CEFB-4A9D-9591-B33AF6BA9A25}"/>
              </a:ext>
            </a:extLst>
          </p:cNvPr>
          <p:cNvCxnSpPr>
            <a:stCxn id="4" idx="0"/>
          </p:cNvCxnSpPr>
          <p:nvPr/>
        </p:nvCxnSpPr>
        <p:spPr>
          <a:xfrm flipV="1">
            <a:off x="2238326" y="271491"/>
            <a:ext cx="1287997" cy="15798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5C01ED1-296D-424B-89C8-7D0F5C465D6C}"/>
              </a:ext>
            </a:extLst>
          </p:cNvPr>
          <p:cNvSpPr/>
          <p:nvPr/>
        </p:nvSpPr>
        <p:spPr>
          <a:xfrm>
            <a:off x="1593828" y="1864620"/>
            <a:ext cx="631596" cy="348792"/>
          </a:xfrm>
          <a:custGeom>
            <a:avLst/>
            <a:gdLst>
              <a:gd name="connsiteX0" fmla="*/ 0 w 631596"/>
              <a:gd name="connsiteY0" fmla="*/ 348792 h 348792"/>
              <a:gd name="connsiteX1" fmla="*/ 367645 w 631596"/>
              <a:gd name="connsiteY1" fmla="*/ 273378 h 348792"/>
              <a:gd name="connsiteX2" fmla="*/ 631596 w 631596"/>
              <a:gd name="connsiteY2" fmla="*/ 0 h 348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1596" h="348792">
                <a:moveTo>
                  <a:pt x="0" y="348792"/>
                </a:moveTo>
                <a:cubicBezTo>
                  <a:pt x="131189" y="340151"/>
                  <a:pt x="262379" y="331510"/>
                  <a:pt x="367645" y="273378"/>
                </a:cubicBezTo>
                <a:cubicBezTo>
                  <a:pt x="472911" y="215246"/>
                  <a:pt x="552253" y="107623"/>
                  <a:pt x="631596" y="0"/>
                </a:cubicBez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10B5178-3D14-4575-94BC-0B4CEB409FDC}"/>
              </a:ext>
            </a:extLst>
          </p:cNvPr>
          <p:cNvGrpSpPr/>
          <p:nvPr/>
        </p:nvGrpSpPr>
        <p:grpSpPr>
          <a:xfrm>
            <a:off x="3615875" y="2039016"/>
            <a:ext cx="1131218" cy="233479"/>
            <a:chOff x="7164372" y="2648932"/>
            <a:chExt cx="3242821" cy="669305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32AC26A9-6C88-4D99-8BC8-46AF9A3CF97E}"/>
                </a:ext>
              </a:extLst>
            </p:cNvPr>
            <p:cNvSpPr/>
            <p:nvPr/>
          </p:nvSpPr>
          <p:spPr>
            <a:xfrm>
              <a:off x="7164372" y="2941165"/>
              <a:ext cx="377072" cy="37707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64C8720A-F1C3-4B3C-9828-9A95A89CBA91}"/>
                </a:ext>
              </a:extLst>
            </p:cNvPr>
            <p:cNvSpPr/>
            <p:nvPr/>
          </p:nvSpPr>
          <p:spPr>
            <a:xfrm>
              <a:off x="7484883" y="2648932"/>
              <a:ext cx="1602557" cy="608028"/>
            </a:xfrm>
            <a:custGeom>
              <a:avLst/>
              <a:gdLst>
                <a:gd name="connsiteX0" fmla="*/ 0 w 1310326"/>
                <a:gd name="connsiteY0" fmla="*/ 622169 h 631596"/>
                <a:gd name="connsiteX1" fmla="*/ 1300899 w 1310326"/>
                <a:gd name="connsiteY1" fmla="*/ 631596 h 631596"/>
                <a:gd name="connsiteX2" fmla="*/ 1310326 w 1310326"/>
                <a:gd name="connsiteY2" fmla="*/ 0 h 631596"/>
                <a:gd name="connsiteX3" fmla="*/ 9427 w 1310326"/>
                <a:gd name="connsiteY3" fmla="*/ 386499 h 63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0326" h="631596">
                  <a:moveTo>
                    <a:pt x="0" y="622169"/>
                  </a:moveTo>
                  <a:lnTo>
                    <a:pt x="1300899" y="631596"/>
                  </a:lnTo>
                  <a:lnTo>
                    <a:pt x="1310326" y="0"/>
                  </a:lnTo>
                  <a:lnTo>
                    <a:pt x="9427" y="386499"/>
                  </a:lnTo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6E769E0-90F2-4596-B9DF-9CA63FBE5950}"/>
                </a:ext>
              </a:extLst>
            </p:cNvPr>
            <p:cNvSpPr/>
            <p:nvPr/>
          </p:nvSpPr>
          <p:spPr>
            <a:xfrm>
              <a:off x="9087440" y="2941162"/>
              <a:ext cx="1319753" cy="3157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空心弧 15">
            <a:extLst>
              <a:ext uri="{FF2B5EF4-FFF2-40B4-BE49-F238E27FC236}">
                <a16:creationId xmlns:a16="http://schemas.microsoft.com/office/drawing/2014/main" id="{862ED2E5-F945-4A8C-8707-E0920061B0DF}"/>
              </a:ext>
            </a:extLst>
          </p:cNvPr>
          <p:cNvSpPr/>
          <p:nvPr/>
        </p:nvSpPr>
        <p:spPr>
          <a:xfrm rot="10800000">
            <a:off x="9785016" y="830819"/>
            <a:ext cx="1388842" cy="1408376"/>
          </a:xfrm>
          <a:prstGeom prst="blockArc">
            <a:avLst>
              <a:gd name="adj1" fmla="val 8641465"/>
              <a:gd name="adj2" fmla="val 16283909"/>
              <a:gd name="adj3" fmla="val 17194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空心弧 16">
            <a:extLst>
              <a:ext uri="{FF2B5EF4-FFF2-40B4-BE49-F238E27FC236}">
                <a16:creationId xmlns:a16="http://schemas.microsoft.com/office/drawing/2014/main" id="{CC187520-F13A-4AD9-83CB-7586923088BA}"/>
              </a:ext>
            </a:extLst>
          </p:cNvPr>
          <p:cNvSpPr/>
          <p:nvPr/>
        </p:nvSpPr>
        <p:spPr>
          <a:xfrm rot="900000">
            <a:off x="9276776" y="146585"/>
            <a:ext cx="1312885" cy="1368469"/>
          </a:xfrm>
          <a:prstGeom prst="blockArc">
            <a:avLst>
              <a:gd name="adj1" fmla="val 9785335"/>
              <a:gd name="adj2" fmla="val 18396138"/>
              <a:gd name="adj3" fmla="val 16712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1000510-95EE-445B-BACD-FD384B3A14F8}"/>
              </a:ext>
            </a:extLst>
          </p:cNvPr>
          <p:cNvSpPr/>
          <p:nvPr/>
        </p:nvSpPr>
        <p:spPr>
          <a:xfrm>
            <a:off x="9257373" y="1726304"/>
            <a:ext cx="244839" cy="5128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2D65CE31-280B-4250-B8D5-74E6471FA7B5}"/>
              </a:ext>
            </a:extLst>
          </p:cNvPr>
          <p:cNvCxnSpPr>
            <a:cxnSpLocks/>
            <a:endCxn id="17" idx="0"/>
          </p:cNvCxnSpPr>
          <p:nvPr/>
        </p:nvCxnSpPr>
        <p:spPr>
          <a:xfrm flipV="1">
            <a:off x="9365779" y="849126"/>
            <a:ext cx="18816" cy="139007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4BE5D02-E2BD-4E7B-9EEA-9AA9083F19BE}"/>
              </a:ext>
            </a:extLst>
          </p:cNvPr>
          <p:cNvCxnSpPr>
            <a:cxnSpLocks/>
            <a:stCxn id="17" idx="1"/>
            <a:endCxn id="16" idx="0"/>
          </p:cNvCxnSpPr>
          <p:nvPr/>
        </p:nvCxnSpPr>
        <p:spPr>
          <a:xfrm>
            <a:off x="10375353" y="480416"/>
            <a:ext cx="572111" cy="71485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F26AA21E-A27B-4C26-8D21-63F08E175FCE}"/>
              </a:ext>
            </a:extLst>
          </p:cNvPr>
          <p:cNvSpPr/>
          <p:nvPr/>
        </p:nvSpPr>
        <p:spPr>
          <a:xfrm>
            <a:off x="10478147" y="1202247"/>
            <a:ext cx="571602" cy="933253"/>
          </a:xfrm>
          <a:custGeom>
            <a:avLst/>
            <a:gdLst>
              <a:gd name="connsiteX0" fmla="*/ 471341 w 571602"/>
              <a:gd name="connsiteY0" fmla="*/ 0 h 933253"/>
              <a:gd name="connsiteX1" fmla="*/ 556182 w 571602"/>
              <a:gd name="connsiteY1" fmla="*/ 235670 h 933253"/>
              <a:gd name="connsiteX2" fmla="*/ 565609 w 571602"/>
              <a:gd name="connsiteY2" fmla="*/ 443059 h 933253"/>
              <a:gd name="connsiteX3" fmla="*/ 490194 w 571602"/>
              <a:gd name="connsiteY3" fmla="*/ 650449 h 933253"/>
              <a:gd name="connsiteX4" fmla="*/ 348792 w 571602"/>
              <a:gd name="connsiteY4" fmla="*/ 810705 h 933253"/>
              <a:gd name="connsiteX5" fmla="*/ 179110 w 571602"/>
              <a:gd name="connsiteY5" fmla="*/ 886119 h 933253"/>
              <a:gd name="connsiteX6" fmla="*/ 0 w 571602"/>
              <a:gd name="connsiteY6" fmla="*/ 933253 h 933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1602" h="933253">
                <a:moveTo>
                  <a:pt x="471341" y="0"/>
                </a:moveTo>
                <a:cubicBezTo>
                  <a:pt x="505906" y="80913"/>
                  <a:pt x="540471" y="161827"/>
                  <a:pt x="556182" y="235670"/>
                </a:cubicBezTo>
                <a:cubicBezTo>
                  <a:pt x="571893" y="309513"/>
                  <a:pt x="576607" y="373929"/>
                  <a:pt x="565609" y="443059"/>
                </a:cubicBezTo>
                <a:cubicBezTo>
                  <a:pt x="554611" y="512189"/>
                  <a:pt x="526330" y="589175"/>
                  <a:pt x="490194" y="650449"/>
                </a:cubicBezTo>
                <a:cubicBezTo>
                  <a:pt x="454058" y="711723"/>
                  <a:pt x="400639" y="771427"/>
                  <a:pt x="348792" y="810705"/>
                </a:cubicBezTo>
                <a:cubicBezTo>
                  <a:pt x="296945" y="849983"/>
                  <a:pt x="237242" y="865694"/>
                  <a:pt x="179110" y="886119"/>
                </a:cubicBezTo>
                <a:cubicBezTo>
                  <a:pt x="120978" y="906544"/>
                  <a:pt x="60489" y="919898"/>
                  <a:pt x="0" y="933253"/>
                </a:cubicBez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98E246AD-4AAF-4015-9619-CBC4FA0AA763}"/>
              </a:ext>
            </a:extLst>
          </p:cNvPr>
          <p:cNvCxnSpPr>
            <a:cxnSpLocks/>
            <a:stCxn id="25" idx="6"/>
          </p:cNvCxnSpPr>
          <p:nvPr/>
        </p:nvCxnSpPr>
        <p:spPr>
          <a:xfrm flipH="1" flipV="1">
            <a:off x="9365779" y="2126074"/>
            <a:ext cx="1112368" cy="9426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D5EC88A9-F74E-451C-9588-DC36AC30B89E}"/>
              </a:ext>
            </a:extLst>
          </p:cNvPr>
          <p:cNvSpPr/>
          <p:nvPr/>
        </p:nvSpPr>
        <p:spPr>
          <a:xfrm>
            <a:off x="9300014" y="2053847"/>
            <a:ext cx="131537" cy="1315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1CF6AEB5-6F02-4BD3-BAE8-09515D691168}"/>
              </a:ext>
            </a:extLst>
          </p:cNvPr>
          <p:cNvSpPr/>
          <p:nvPr/>
        </p:nvSpPr>
        <p:spPr>
          <a:xfrm>
            <a:off x="9376950" y="265732"/>
            <a:ext cx="998917" cy="579294"/>
          </a:xfrm>
          <a:custGeom>
            <a:avLst/>
            <a:gdLst>
              <a:gd name="connsiteX0" fmla="*/ 5618 w 998917"/>
              <a:gd name="connsiteY0" fmla="*/ 579294 h 579294"/>
              <a:gd name="connsiteX1" fmla="*/ 9204 w 998917"/>
              <a:gd name="connsiteY1" fmla="*/ 446617 h 579294"/>
              <a:gd name="connsiteX2" fmla="*/ 91679 w 998917"/>
              <a:gd name="connsiteY2" fmla="*/ 267322 h 579294"/>
              <a:gd name="connsiteX3" fmla="*/ 224357 w 998917"/>
              <a:gd name="connsiteY3" fmla="*/ 120301 h 579294"/>
              <a:gd name="connsiteX4" fmla="*/ 396479 w 998917"/>
              <a:gd name="connsiteY4" fmla="*/ 23482 h 579294"/>
              <a:gd name="connsiteX5" fmla="*/ 625976 w 998917"/>
              <a:gd name="connsiteY5" fmla="*/ 1967 h 579294"/>
              <a:gd name="connsiteX6" fmla="*/ 819613 w 998917"/>
              <a:gd name="connsiteY6" fmla="*/ 59341 h 579294"/>
              <a:gd name="connsiteX7" fmla="*/ 945119 w 998917"/>
              <a:gd name="connsiteY7" fmla="*/ 156160 h 579294"/>
              <a:gd name="connsiteX8" fmla="*/ 998907 w 998917"/>
              <a:gd name="connsiteY8" fmla="*/ 206362 h 579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8917" h="579294">
                <a:moveTo>
                  <a:pt x="5618" y="579294"/>
                </a:moveTo>
                <a:cubicBezTo>
                  <a:pt x="239" y="538953"/>
                  <a:pt x="-5140" y="498612"/>
                  <a:pt x="9204" y="446617"/>
                </a:cubicBezTo>
                <a:cubicBezTo>
                  <a:pt x="23548" y="394622"/>
                  <a:pt x="55820" y="321708"/>
                  <a:pt x="91679" y="267322"/>
                </a:cubicBezTo>
                <a:cubicBezTo>
                  <a:pt x="127538" y="212936"/>
                  <a:pt x="173557" y="160941"/>
                  <a:pt x="224357" y="120301"/>
                </a:cubicBezTo>
                <a:cubicBezTo>
                  <a:pt x="275157" y="79661"/>
                  <a:pt x="329543" y="43204"/>
                  <a:pt x="396479" y="23482"/>
                </a:cubicBezTo>
                <a:cubicBezTo>
                  <a:pt x="463416" y="3760"/>
                  <a:pt x="555454" y="-4009"/>
                  <a:pt x="625976" y="1967"/>
                </a:cubicBezTo>
                <a:cubicBezTo>
                  <a:pt x="696498" y="7943"/>
                  <a:pt x="766423" y="33642"/>
                  <a:pt x="819613" y="59341"/>
                </a:cubicBezTo>
                <a:cubicBezTo>
                  <a:pt x="872804" y="85040"/>
                  <a:pt x="915237" y="131656"/>
                  <a:pt x="945119" y="156160"/>
                </a:cubicBezTo>
                <a:cubicBezTo>
                  <a:pt x="975001" y="180663"/>
                  <a:pt x="999505" y="191421"/>
                  <a:pt x="998907" y="206362"/>
                </a:cubicBez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2D0B7E07-ABFC-49C2-BA5D-01DBA28ABD76}"/>
              </a:ext>
            </a:extLst>
          </p:cNvPr>
          <p:cNvGrpSpPr/>
          <p:nvPr/>
        </p:nvGrpSpPr>
        <p:grpSpPr>
          <a:xfrm>
            <a:off x="836257" y="1797687"/>
            <a:ext cx="435774" cy="796702"/>
            <a:chOff x="85325" y="460233"/>
            <a:chExt cx="855665" cy="1564366"/>
          </a:xfrm>
        </p:grpSpPr>
        <p:sp>
          <p:nvSpPr>
            <p:cNvPr id="39" name="弧形 38">
              <a:extLst>
                <a:ext uri="{FF2B5EF4-FFF2-40B4-BE49-F238E27FC236}">
                  <a16:creationId xmlns:a16="http://schemas.microsoft.com/office/drawing/2014/main" id="{0E3BD962-8C06-4218-86CB-3EE9536ECCE9}"/>
                </a:ext>
              </a:extLst>
            </p:cNvPr>
            <p:cNvSpPr/>
            <p:nvPr/>
          </p:nvSpPr>
          <p:spPr>
            <a:xfrm>
              <a:off x="85325" y="460233"/>
              <a:ext cx="789998" cy="1564366"/>
            </a:xfrm>
            <a:prstGeom prst="arc">
              <a:avLst>
                <a:gd name="adj1" fmla="val 2104135"/>
                <a:gd name="adj2" fmla="val 19667077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等腰三角形 39">
              <a:extLst>
                <a:ext uri="{FF2B5EF4-FFF2-40B4-BE49-F238E27FC236}">
                  <a16:creationId xmlns:a16="http://schemas.microsoft.com/office/drawing/2014/main" id="{6692C45D-3327-43F1-926B-B0B5BFEACA39}"/>
                </a:ext>
              </a:extLst>
            </p:cNvPr>
            <p:cNvSpPr/>
            <p:nvPr/>
          </p:nvSpPr>
          <p:spPr>
            <a:xfrm rot="10800000">
              <a:off x="769362" y="963498"/>
              <a:ext cx="171628" cy="187570"/>
            </a:xfrm>
            <a:prstGeom prst="triangl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弧形 41">
            <a:extLst>
              <a:ext uri="{FF2B5EF4-FFF2-40B4-BE49-F238E27FC236}">
                <a16:creationId xmlns:a16="http://schemas.microsoft.com/office/drawing/2014/main" id="{DD7703F7-D10D-4245-8702-81168CC4E2FA}"/>
              </a:ext>
            </a:extLst>
          </p:cNvPr>
          <p:cNvSpPr/>
          <p:nvPr/>
        </p:nvSpPr>
        <p:spPr>
          <a:xfrm>
            <a:off x="7797305" y="413430"/>
            <a:ext cx="3126554" cy="3126554"/>
          </a:xfrm>
          <a:prstGeom prst="arc">
            <a:avLst>
              <a:gd name="adj1" fmla="val 2766670"/>
              <a:gd name="adj2" fmla="val 13902937"/>
            </a:avLst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等腰三角形 42">
            <a:extLst>
              <a:ext uri="{FF2B5EF4-FFF2-40B4-BE49-F238E27FC236}">
                <a16:creationId xmlns:a16="http://schemas.microsoft.com/office/drawing/2014/main" id="{3A2A593A-4A03-428C-9E91-ABC5FFF2F378}"/>
              </a:ext>
            </a:extLst>
          </p:cNvPr>
          <p:cNvSpPr/>
          <p:nvPr/>
        </p:nvSpPr>
        <p:spPr>
          <a:xfrm rot="2827430">
            <a:off x="8336588" y="526332"/>
            <a:ext cx="148335" cy="364603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57083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组合 81">
            <a:extLst>
              <a:ext uri="{FF2B5EF4-FFF2-40B4-BE49-F238E27FC236}">
                <a16:creationId xmlns:a16="http://schemas.microsoft.com/office/drawing/2014/main" id="{DCA67A6D-6C88-4759-BC3F-C2333E7F8772}"/>
              </a:ext>
            </a:extLst>
          </p:cNvPr>
          <p:cNvGrpSpPr/>
          <p:nvPr/>
        </p:nvGrpSpPr>
        <p:grpSpPr>
          <a:xfrm>
            <a:off x="288847" y="4147557"/>
            <a:ext cx="9346487" cy="1987826"/>
            <a:chOff x="288847" y="4147557"/>
            <a:chExt cx="9346487" cy="1987826"/>
          </a:xfrm>
        </p:grpSpPr>
        <p:sp>
          <p:nvSpPr>
            <p:cNvPr id="54" name="空心弧 53">
              <a:extLst>
                <a:ext uri="{FF2B5EF4-FFF2-40B4-BE49-F238E27FC236}">
                  <a16:creationId xmlns:a16="http://schemas.microsoft.com/office/drawing/2014/main" id="{DDAD2F87-C3D2-4A6B-9849-739693DED609}"/>
                </a:ext>
              </a:extLst>
            </p:cNvPr>
            <p:cNvSpPr/>
            <p:nvPr/>
          </p:nvSpPr>
          <p:spPr>
            <a:xfrm rot="10800000">
              <a:off x="510673" y="4147557"/>
              <a:ext cx="1753386" cy="1753386"/>
            </a:xfrm>
            <a:prstGeom prst="blockArc">
              <a:avLst>
                <a:gd name="adj1" fmla="val 13044599"/>
                <a:gd name="adj2" fmla="val 16280545"/>
                <a:gd name="adj3" fmla="val 15582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12A1134F-030F-4A3A-9F34-A03B8F6462F2}"/>
                </a:ext>
              </a:extLst>
            </p:cNvPr>
            <p:cNvCxnSpPr>
              <a:cxnSpLocks/>
            </p:cNvCxnSpPr>
            <p:nvPr/>
          </p:nvCxnSpPr>
          <p:spPr>
            <a:xfrm>
              <a:off x="901883" y="5747887"/>
              <a:ext cx="8733451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123F2E42-A693-448E-8F87-3318AA606ACF}"/>
                </a:ext>
              </a:extLst>
            </p:cNvPr>
            <p:cNvGrpSpPr/>
            <p:nvPr/>
          </p:nvGrpSpPr>
          <p:grpSpPr>
            <a:xfrm>
              <a:off x="4964782" y="5593047"/>
              <a:ext cx="1131218" cy="233479"/>
              <a:chOff x="7164372" y="2648932"/>
              <a:chExt cx="3242821" cy="669305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0EA81477-9FC8-4FB1-8940-CC39BC893B37}"/>
                  </a:ext>
                </a:extLst>
              </p:cNvPr>
              <p:cNvSpPr/>
              <p:nvPr/>
            </p:nvSpPr>
            <p:spPr>
              <a:xfrm>
                <a:off x="7164372" y="2941165"/>
                <a:ext cx="377072" cy="37707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4B241538-6FAF-4905-BB9A-2B62B224E377}"/>
                  </a:ext>
                </a:extLst>
              </p:cNvPr>
              <p:cNvSpPr/>
              <p:nvPr/>
            </p:nvSpPr>
            <p:spPr>
              <a:xfrm>
                <a:off x="7484883" y="2648932"/>
                <a:ext cx="1602557" cy="608028"/>
              </a:xfrm>
              <a:custGeom>
                <a:avLst/>
                <a:gdLst>
                  <a:gd name="connsiteX0" fmla="*/ 0 w 1310326"/>
                  <a:gd name="connsiteY0" fmla="*/ 622169 h 631596"/>
                  <a:gd name="connsiteX1" fmla="*/ 1300899 w 1310326"/>
                  <a:gd name="connsiteY1" fmla="*/ 631596 h 631596"/>
                  <a:gd name="connsiteX2" fmla="*/ 1310326 w 1310326"/>
                  <a:gd name="connsiteY2" fmla="*/ 0 h 631596"/>
                  <a:gd name="connsiteX3" fmla="*/ 9427 w 1310326"/>
                  <a:gd name="connsiteY3" fmla="*/ 386499 h 631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0326" h="631596">
                    <a:moveTo>
                      <a:pt x="0" y="622169"/>
                    </a:moveTo>
                    <a:lnTo>
                      <a:pt x="1300899" y="631596"/>
                    </a:lnTo>
                    <a:lnTo>
                      <a:pt x="1310326" y="0"/>
                    </a:lnTo>
                    <a:lnTo>
                      <a:pt x="9427" y="386499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BEAE2DD9-2FF8-4406-B8C8-4503AE713D3C}"/>
                  </a:ext>
                </a:extLst>
              </p:cNvPr>
              <p:cNvSpPr/>
              <p:nvPr/>
            </p:nvSpPr>
            <p:spPr>
              <a:xfrm>
                <a:off x="9087440" y="2941162"/>
                <a:ext cx="1319753" cy="31579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0" name="空心弧 59">
              <a:extLst>
                <a:ext uri="{FF2B5EF4-FFF2-40B4-BE49-F238E27FC236}">
                  <a16:creationId xmlns:a16="http://schemas.microsoft.com/office/drawing/2014/main" id="{40379110-1523-4559-8066-0F1E7949E2EC}"/>
                </a:ext>
              </a:extLst>
            </p:cNvPr>
            <p:cNvSpPr/>
            <p:nvPr/>
          </p:nvSpPr>
          <p:spPr>
            <a:xfrm rot="10800000" flipV="1">
              <a:off x="2434498" y="4381997"/>
              <a:ext cx="1753386" cy="1753386"/>
            </a:xfrm>
            <a:prstGeom prst="blockArc">
              <a:avLst>
                <a:gd name="adj1" fmla="val 16230889"/>
                <a:gd name="adj2" fmla="val 19333912"/>
                <a:gd name="adj3" fmla="val 15994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空心弧 60">
              <a:extLst>
                <a:ext uri="{FF2B5EF4-FFF2-40B4-BE49-F238E27FC236}">
                  <a16:creationId xmlns:a16="http://schemas.microsoft.com/office/drawing/2014/main" id="{F0D50400-87E7-42D8-A992-2B473CB27946}"/>
                </a:ext>
              </a:extLst>
            </p:cNvPr>
            <p:cNvSpPr/>
            <p:nvPr/>
          </p:nvSpPr>
          <p:spPr>
            <a:xfrm rot="10800000" flipV="1">
              <a:off x="3395319" y="4381997"/>
              <a:ext cx="1753386" cy="1753386"/>
            </a:xfrm>
            <a:prstGeom prst="blockArc">
              <a:avLst>
                <a:gd name="adj1" fmla="val 10875168"/>
                <a:gd name="adj2" fmla="val 16446863"/>
                <a:gd name="adj3" fmla="val 16047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E8152330-0ECE-4DED-A76F-61F86A2BFF64}"/>
                </a:ext>
              </a:extLst>
            </p:cNvPr>
            <p:cNvCxnSpPr>
              <a:stCxn id="54" idx="0"/>
              <a:endCxn id="60" idx="1"/>
            </p:cNvCxnSpPr>
            <p:nvPr/>
          </p:nvCxnSpPr>
          <p:spPr>
            <a:xfrm flipV="1">
              <a:off x="1975223" y="4807623"/>
              <a:ext cx="753788" cy="66624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9182A0C3-C4BF-475B-9F5C-A7B391794DAB}"/>
                </a:ext>
              </a:extLst>
            </p:cNvPr>
            <p:cNvCxnSpPr>
              <a:stCxn id="60" idx="0"/>
              <a:endCxn id="61" idx="1"/>
            </p:cNvCxnSpPr>
            <p:nvPr/>
          </p:nvCxnSpPr>
          <p:spPr>
            <a:xfrm>
              <a:off x="3304574" y="4522245"/>
              <a:ext cx="914631" cy="23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0EABD183-6BCC-492B-BFD1-8DD46FD64757}"/>
                </a:ext>
              </a:extLst>
            </p:cNvPr>
            <p:cNvCxnSpPr>
              <a:cxnSpLocks/>
              <a:stCxn id="61" idx="0"/>
            </p:cNvCxnSpPr>
            <p:nvPr/>
          </p:nvCxnSpPr>
          <p:spPr>
            <a:xfrm>
              <a:off x="5007846" y="5242598"/>
              <a:ext cx="0" cy="50528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BEC347BC-1592-4A1B-9016-56FCD7AB3E45}"/>
                </a:ext>
              </a:extLst>
            </p:cNvPr>
            <p:cNvSpPr/>
            <p:nvPr/>
          </p:nvSpPr>
          <p:spPr>
            <a:xfrm>
              <a:off x="2722166" y="4517865"/>
              <a:ext cx="584489" cy="288348"/>
            </a:xfrm>
            <a:custGeom>
              <a:avLst/>
              <a:gdLst>
                <a:gd name="connsiteX0" fmla="*/ 0 w 584489"/>
                <a:gd name="connsiteY0" fmla="*/ 288348 h 288348"/>
                <a:gd name="connsiteX1" fmla="*/ 93518 w 584489"/>
                <a:gd name="connsiteY1" fmla="*/ 192232 h 288348"/>
                <a:gd name="connsiteX2" fmla="*/ 246784 w 584489"/>
                <a:gd name="connsiteY2" fmla="*/ 96116 h 288348"/>
                <a:gd name="connsiteX3" fmla="*/ 389659 w 584489"/>
                <a:gd name="connsiteY3" fmla="*/ 25977 h 288348"/>
                <a:gd name="connsiteX4" fmla="*/ 584489 w 584489"/>
                <a:gd name="connsiteY4" fmla="*/ 0 h 28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489" h="288348">
                  <a:moveTo>
                    <a:pt x="0" y="288348"/>
                  </a:moveTo>
                  <a:cubicBezTo>
                    <a:pt x="26193" y="256309"/>
                    <a:pt x="52387" y="224271"/>
                    <a:pt x="93518" y="192232"/>
                  </a:cubicBezTo>
                  <a:cubicBezTo>
                    <a:pt x="134649" y="160193"/>
                    <a:pt x="197427" y="123825"/>
                    <a:pt x="246784" y="96116"/>
                  </a:cubicBezTo>
                  <a:cubicBezTo>
                    <a:pt x="296141" y="68407"/>
                    <a:pt x="333375" y="41996"/>
                    <a:pt x="389659" y="25977"/>
                  </a:cubicBezTo>
                  <a:cubicBezTo>
                    <a:pt x="445943" y="9958"/>
                    <a:pt x="515216" y="4979"/>
                    <a:pt x="584489" y="0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CD968725-94E8-477A-A619-8530A3F85E08}"/>
                </a:ext>
              </a:extLst>
            </p:cNvPr>
            <p:cNvSpPr/>
            <p:nvPr/>
          </p:nvSpPr>
          <p:spPr>
            <a:xfrm>
              <a:off x="4210664" y="4523060"/>
              <a:ext cx="797502" cy="714375"/>
            </a:xfrm>
            <a:custGeom>
              <a:avLst/>
              <a:gdLst>
                <a:gd name="connsiteX0" fmla="*/ 0 w 797502"/>
                <a:gd name="connsiteY0" fmla="*/ 0 h 714375"/>
                <a:gd name="connsiteX1" fmla="*/ 194829 w 797502"/>
                <a:gd name="connsiteY1" fmla="*/ 12989 h 714375"/>
                <a:gd name="connsiteX2" fmla="*/ 337704 w 797502"/>
                <a:gd name="connsiteY2" fmla="*/ 57150 h 714375"/>
                <a:gd name="connsiteX3" fmla="*/ 483177 w 797502"/>
                <a:gd name="connsiteY3" fmla="*/ 129887 h 714375"/>
                <a:gd name="connsiteX4" fmla="*/ 592282 w 797502"/>
                <a:gd name="connsiteY4" fmla="*/ 236393 h 714375"/>
                <a:gd name="connsiteX5" fmla="*/ 675409 w 797502"/>
                <a:gd name="connsiteY5" fmla="*/ 337705 h 714375"/>
                <a:gd name="connsiteX6" fmla="*/ 753341 w 797502"/>
                <a:gd name="connsiteY6" fmla="*/ 488373 h 714375"/>
                <a:gd name="connsiteX7" fmla="*/ 789709 w 797502"/>
                <a:gd name="connsiteY7" fmla="*/ 594880 h 714375"/>
                <a:gd name="connsiteX8" fmla="*/ 797502 w 797502"/>
                <a:gd name="connsiteY8" fmla="*/ 714375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502" h="714375">
                  <a:moveTo>
                    <a:pt x="0" y="0"/>
                  </a:moveTo>
                  <a:cubicBezTo>
                    <a:pt x="69272" y="1732"/>
                    <a:pt x="138545" y="3464"/>
                    <a:pt x="194829" y="12989"/>
                  </a:cubicBezTo>
                  <a:cubicBezTo>
                    <a:pt x="251113" y="22514"/>
                    <a:pt x="289646" y="37667"/>
                    <a:pt x="337704" y="57150"/>
                  </a:cubicBezTo>
                  <a:cubicBezTo>
                    <a:pt x="385762" y="76633"/>
                    <a:pt x="440747" y="100013"/>
                    <a:pt x="483177" y="129887"/>
                  </a:cubicBezTo>
                  <a:cubicBezTo>
                    <a:pt x="525607" y="159761"/>
                    <a:pt x="560243" y="201757"/>
                    <a:pt x="592282" y="236393"/>
                  </a:cubicBezTo>
                  <a:cubicBezTo>
                    <a:pt x="624321" y="271029"/>
                    <a:pt x="648566" y="295708"/>
                    <a:pt x="675409" y="337705"/>
                  </a:cubicBezTo>
                  <a:cubicBezTo>
                    <a:pt x="702252" y="379702"/>
                    <a:pt x="734291" y="445511"/>
                    <a:pt x="753341" y="488373"/>
                  </a:cubicBezTo>
                  <a:cubicBezTo>
                    <a:pt x="772391" y="531236"/>
                    <a:pt x="782349" y="557213"/>
                    <a:pt x="789709" y="594880"/>
                  </a:cubicBezTo>
                  <a:cubicBezTo>
                    <a:pt x="797069" y="632547"/>
                    <a:pt x="797285" y="673461"/>
                    <a:pt x="797502" y="714375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9F3924B5-0D4D-4289-9E45-316FEFEC8EAC}"/>
                </a:ext>
              </a:extLst>
            </p:cNvPr>
            <p:cNvSpPr/>
            <p:nvPr/>
          </p:nvSpPr>
          <p:spPr>
            <a:xfrm>
              <a:off x="1370106" y="5480229"/>
              <a:ext cx="606287" cy="271669"/>
            </a:xfrm>
            <a:custGeom>
              <a:avLst/>
              <a:gdLst>
                <a:gd name="connsiteX0" fmla="*/ 606287 w 606287"/>
                <a:gd name="connsiteY0" fmla="*/ 0 h 271669"/>
                <a:gd name="connsiteX1" fmla="*/ 371060 w 606287"/>
                <a:gd name="connsiteY1" fmla="*/ 198782 h 271669"/>
                <a:gd name="connsiteX2" fmla="*/ 0 w 606287"/>
                <a:gd name="connsiteY2" fmla="*/ 271669 h 27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6287" h="271669">
                  <a:moveTo>
                    <a:pt x="606287" y="0"/>
                  </a:moveTo>
                  <a:cubicBezTo>
                    <a:pt x="539197" y="76752"/>
                    <a:pt x="472108" y="153504"/>
                    <a:pt x="371060" y="198782"/>
                  </a:cubicBezTo>
                  <a:cubicBezTo>
                    <a:pt x="270012" y="244060"/>
                    <a:pt x="135006" y="257864"/>
                    <a:pt x="0" y="271669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8133D8B2-1305-4608-9765-C73F2B78C553}"/>
                </a:ext>
              </a:extLst>
            </p:cNvPr>
            <p:cNvCxnSpPr/>
            <p:nvPr/>
          </p:nvCxnSpPr>
          <p:spPr>
            <a:xfrm>
              <a:off x="455156" y="5747737"/>
              <a:ext cx="914631" cy="23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2E4BC113-7253-4308-B8EA-9987D46CBFC1}"/>
                </a:ext>
              </a:extLst>
            </p:cNvPr>
            <p:cNvGrpSpPr/>
            <p:nvPr/>
          </p:nvGrpSpPr>
          <p:grpSpPr>
            <a:xfrm>
              <a:off x="288847" y="5275616"/>
              <a:ext cx="435774" cy="796702"/>
              <a:chOff x="85325" y="460233"/>
              <a:chExt cx="855665" cy="1564366"/>
            </a:xfrm>
          </p:grpSpPr>
          <p:sp>
            <p:nvSpPr>
              <p:cNvPr id="70" name="弧形 69">
                <a:extLst>
                  <a:ext uri="{FF2B5EF4-FFF2-40B4-BE49-F238E27FC236}">
                    <a16:creationId xmlns:a16="http://schemas.microsoft.com/office/drawing/2014/main" id="{7B4AE7D3-5358-4BBE-BDF9-1CD5677648E5}"/>
                  </a:ext>
                </a:extLst>
              </p:cNvPr>
              <p:cNvSpPr/>
              <p:nvPr/>
            </p:nvSpPr>
            <p:spPr>
              <a:xfrm>
                <a:off x="85325" y="460233"/>
                <a:ext cx="789998" cy="1564366"/>
              </a:xfrm>
              <a:prstGeom prst="arc">
                <a:avLst>
                  <a:gd name="adj1" fmla="val 2104135"/>
                  <a:gd name="adj2" fmla="val 19667077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等腰三角形 70">
                <a:extLst>
                  <a:ext uri="{FF2B5EF4-FFF2-40B4-BE49-F238E27FC236}">
                    <a16:creationId xmlns:a16="http://schemas.microsoft.com/office/drawing/2014/main" id="{D34FAEE7-0B96-40DA-AE5F-AE1F687AEC44}"/>
                  </a:ext>
                </a:extLst>
              </p:cNvPr>
              <p:cNvSpPr/>
              <p:nvPr/>
            </p:nvSpPr>
            <p:spPr>
              <a:xfrm rot="10800000">
                <a:off x="769362" y="963498"/>
                <a:ext cx="171628" cy="187570"/>
              </a:xfrm>
              <a:prstGeom prst="triangl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EFD773D1-62D7-4D0C-8ED8-48B31CE3BD8E}"/>
              </a:ext>
            </a:extLst>
          </p:cNvPr>
          <p:cNvGrpSpPr/>
          <p:nvPr/>
        </p:nvGrpSpPr>
        <p:grpSpPr>
          <a:xfrm>
            <a:off x="260524" y="850624"/>
            <a:ext cx="9346487" cy="2338390"/>
            <a:chOff x="260524" y="850624"/>
            <a:chExt cx="9346487" cy="2338390"/>
          </a:xfrm>
        </p:grpSpPr>
        <p:sp>
          <p:nvSpPr>
            <p:cNvPr id="4" name="空心弧 3">
              <a:extLst>
                <a:ext uri="{FF2B5EF4-FFF2-40B4-BE49-F238E27FC236}">
                  <a16:creationId xmlns:a16="http://schemas.microsoft.com/office/drawing/2014/main" id="{07204A7B-36E1-4164-B6EF-5E8B119990B1}"/>
                </a:ext>
              </a:extLst>
            </p:cNvPr>
            <p:cNvSpPr/>
            <p:nvPr/>
          </p:nvSpPr>
          <p:spPr>
            <a:xfrm rot="10800000">
              <a:off x="482350" y="850624"/>
              <a:ext cx="1753386" cy="1753386"/>
            </a:xfrm>
            <a:prstGeom prst="blockArc">
              <a:avLst>
                <a:gd name="adj1" fmla="val 13044599"/>
                <a:gd name="adj2" fmla="val 16280545"/>
                <a:gd name="adj3" fmla="val 15582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ADAFEB64-2DD9-4289-8A6E-4921CFBFB619}"/>
                </a:ext>
              </a:extLst>
            </p:cNvPr>
            <p:cNvCxnSpPr>
              <a:cxnSpLocks/>
            </p:cNvCxnSpPr>
            <p:nvPr/>
          </p:nvCxnSpPr>
          <p:spPr>
            <a:xfrm>
              <a:off x="873560" y="2450954"/>
              <a:ext cx="8733451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空心弧 9">
              <a:extLst>
                <a:ext uri="{FF2B5EF4-FFF2-40B4-BE49-F238E27FC236}">
                  <a16:creationId xmlns:a16="http://schemas.microsoft.com/office/drawing/2014/main" id="{1AE9BE89-5B3A-4C6E-9ABD-61F922242F65}"/>
                </a:ext>
              </a:extLst>
            </p:cNvPr>
            <p:cNvSpPr/>
            <p:nvPr/>
          </p:nvSpPr>
          <p:spPr>
            <a:xfrm rot="10800000" flipV="1">
              <a:off x="1924692" y="1435628"/>
              <a:ext cx="1753386" cy="1753386"/>
            </a:xfrm>
            <a:prstGeom prst="blockArc">
              <a:avLst>
                <a:gd name="adj1" fmla="val 16230889"/>
                <a:gd name="adj2" fmla="val 19333912"/>
                <a:gd name="adj3" fmla="val 15994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空心弧 10">
              <a:extLst>
                <a:ext uri="{FF2B5EF4-FFF2-40B4-BE49-F238E27FC236}">
                  <a16:creationId xmlns:a16="http://schemas.microsoft.com/office/drawing/2014/main" id="{C56DE595-4D59-47D6-826D-7013CC2C4CDB}"/>
                </a:ext>
              </a:extLst>
            </p:cNvPr>
            <p:cNvSpPr/>
            <p:nvPr/>
          </p:nvSpPr>
          <p:spPr>
            <a:xfrm rot="10800000" flipV="1">
              <a:off x="2885513" y="1435628"/>
              <a:ext cx="1753386" cy="1753386"/>
            </a:xfrm>
            <a:prstGeom prst="blockArc">
              <a:avLst>
                <a:gd name="adj1" fmla="val 10875168"/>
                <a:gd name="adj2" fmla="val 16446863"/>
                <a:gd name="adj3" fmla="val 16047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A5FC34DA-2FB7-4573-BDD9-C9422E71CC6A}"/>
                </a:ext>
              </a:extLst>
            </p:cNvPr>
            <p:cNvCxnSpPr>
              <a:cxnSpLocks/>
              <a:stCxn id="10" idx="0"/>
              <a:endCxn id="11" idx="1"/>
            </p:cNvCxnSpPr>
            <p:nvPr/>
          </p:nvCxnSpPr>
          <p:spPr>
            <a:xfrm>
              <a:off x="2794768" y="1575876"/>
              <a:ext cx="914631" cy="23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E683CC51-F8B1-4099-9DAF-11274D2724EA}"/>
                </a:ext>
              </a:extLst>
            </p:cNvPr>
            <p:cNvSpPr/>
            <p:nvPr/>
          </p:nvSpPr>
          <p:spPr>
            <a:xfrm>
              <a:off x="2212360" y="1571496"/>
              <a:ext cx="584489" cy="288348"/>
            </a:xfrm>
            <a:custGeom>
              <a:avLst/>
              <a:gdLst>
                <a:gd name="connsiteX0" fmla="*/ 0 w 584489"/>
                <a:gd name="connsiteY0" fmla="*/ 288348 h 288348"/>
                <a:gd name="connsiteX1" fmla="*/ 93518 w 584489"/>
                <a:gd name="connsiteY1" fmla="*/ 192232 h 288348"/>
                <a:gd name="connsiteX2" fmla="*/ 246784 w 584489"/>
                <a:gd name="connsiteY2" fmla="*/ 96116 h 288348"/>
                <a:gd name="connsiteX3" fmla="*/ 389659 w 584489"/>
                <a:gd name="connsiteY3" fmla="*/ 25977 h 288348"/>
                <a:gd name="connsiteX4" fmla="*/ 584489 w 584489"/>
                <a:gd name="connsiteY4" fmla="*/ 0 h 28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489" h="288348">
                  <a:moveTo>
                    <a:pt x="0" y="288348"/>
                  </a:moveTo>
                  <a:cubicBezTo>
                    <a:pt x="26193" y="256309"/>
                    <a:pt x="52387" y="224271"/>
                    <a:pt x="93518" y="192232"/>
                  </a:cubicBezTo>
                  <a:cubicBezTo>
                    <a:pt x="134649" y="160193"/>
                    <a:pt x="197427" y="123825"/>
                    <a:pt x="246784" y="96116"/>
                  </a:cubicBezTo>
                  <a:cubicBezTo>
                    <a:pt x="296141" y="68407"/>
                    <a:pt x="333375" y="41996"/>
                    <a:pt x="389659" y="25977"/>
                  </a:cubicBezTo>
                  <a:cubicBezTo>
                    <a:pt x="445943" y="9958"/>
                    <a:pt x="515216" y="4979"/>
                    <a:pt x="584489" y="0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F260CB8E-698B-40A1-BD0F-12BAE03CED07}"/>
                </a:ext>
              </a:extLst>
            </p:cNvPr>
            <p:cNvSpPr/>
            <p:nvPr/>
          </p:nvSpPr>
          <p:spPr>
            <a:xfrm>
              <a:off x="3700858" y="1576691"/>
              <a:ext cx="797502" cy="714375"/>
            </a:xfrm>
            <a:custGeom>
              <a:avLst/>
              <a:gdLst>
                <a:gd name="connsiteX0" fmla="*/ 0 w 797502"/>
                <a:gd name="connsiteY0" fmla="*/ 0 h 714375"/>
                <a:gd name="connsiteX1" fmla="*/ 194829 w 797502"/>
                <a:gd name="connsiteY1" fmla="*/ 12989 h 714375"/>
                <a:gd name="connsiteX2" fmla="*/ 337704 w 797502"/>
                <a:gd name="connsiteY2" fmla="*/ 57150 h 714375"/>
                <a:gd name="connsiteX3" fmla="*/ 483177 w 797502"/>
                <a:gd name="connsiteY3" fmla="*/ 129887 h 714375"/>
                <a:gd name="connsiteX4" fmla="*/ 592282 w 797502"/>
                <a:gd name="connsiteY4" fmla="*/ 236393 h 714375"/>
                <a:gd name="connsiteX5" fmla="*/ 675409 w 797502"/>
                <a:gd name="connsiteY5" fmla="*/ 337705 h 714375"/>
                <a:gd name="connsiteX6" fmla="*/ 753341 w 797502"/>
                <a:gd name="connsiteY6" fmla="*/ 488373 h 714375"/>
                <a:gd name="connsiteX7" fmla="*/ 789709 w 797502"/>
                <a:gd name="connsiteY7" fmla="*/ 594880 h 714375"/>
                <a:gd name="connsiteX8" fmla="*/ 797502 w 797502"/>
                <a:gd name="connsiteY8" fmla="*/ 714375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502" h="714375">
                  <a:moveTo>
                    <a:pt x="0" y="0"/>
                  </a:moveTo>
                  <a:cubicBezTo>
                    <a:pt x="69272" y="1732"/>
                    <a:pt x="138545" y="3464"/>
                    <a:pt x="194829" y="12989"/>
                  </a:cubicBezTo>
                  <a:cubicBezTo>
                    <a:pt x="251113" y="22514"/>
                    <a:pt x="289646" y="37667"/>
                    <a:pt x="337704" y="57150"/>
                  </a:cubicBezTo>
                  <a:cubicBezTo>
                    <a:pt x="385762" y="76633"/>
                    <a:pt x="440747" y="100013"/>
                    <a:pt x="483177" y="129887"/>
                  </a:cubicBezTo>
                  <a:cubicBezTo>
                    <a:pt x="525607" y="159761"/>
                    <a:pt x="560243" y="201757"/>
                    <a:pt x="592282" y="236393"/>
                  </a:cubicBezTo>
                  <a:cubicBezTo>
                    <a:pt x="624321" y="271029"/>
                    <a:pt x="648566" y="295708"/>
                    <a:pt x="675409" y="337705"/>
                  </a:cubicBezTo>
                  <a:cubicBezTo>
                    <a:pt x="702252" y="379702"/>
                    <a:pt x="734291" y="445511"/>
                    <a:pt x="753341" y="488373"/>
                  </a:cubicBezTo>
                  <a:cubicBezTo>
                    <a:pt x="772391" y="531236"/>
                    <a:pt x="782349" y="557213"/>
                    <a:pt x="789709" y="594880"/>
                  </a:cubicBezTo>
                  <a:cubicBezTo>
                    <a:pt x="797069" y="632547"/>
                    <a:pt x="797285" y="673461"/>
                    <a:pt x="797502" y="714375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CFD446FB-B4FE-483F-9417-8C0E3720C90F}"/>
                </a:ext>
              </a:extLst>
            </p:cNvPr>
            <p:cNvSpPr/>
            <p:nvPr/>
          </p:nvSpPr>
          <p:spPr>
            <a:xfrm>
              <a:off x="1341783" y="2183296"/>
              <a:ext cx="606287" cy="271669"/>
            </a:xfrm>
            <a:custGeom>
              <a:avLst/>
              <a:gdLst>
                <a:gd name="connsiteX0" fmla="*/ 606287 w 606287"/>
                <a:gd name="connsiteY0" fmla="*/ 0 h 271669"/>
                <a:gd name="connsiteX1" fmla="*/ 371060 w 606287"/>
                <a:gd name="connsiteY1" fmla="*/ 198782 h 271669"/>
                <a:gd name="connsiteX2" fmla="*/ 0 w 606287"/>
                <a:gd name="connsiteY2" fmla="*/ 271669 h 27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6287" h="271669">
                  <a:moveTo>
                    <a:pt x="606287" y="0"/>
                  </a:moveTo>
                  <a:cubicBezTo>
                    <a:pt x="539197" y="76752"/>
                    <a:pt x="472108" y="153504"/>
                    <a:pt x="371060" y="198782"/>
                  </a:cubicBezTo>
                  <a:cubicBezTo>
                    <a:pt x="270012" y="244060"/>
                    <a:pt x="135006" y="257864"/>
                    <a:pt x="0" y="271669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D5E7825-7289-4EE8-BDDB-E32A9470FC6F}"/>
                </a:ext>
              </a:extLst>
            </p:cNvPr>
            <p:cNvCxnSpPr/>
            <p:nvPr/>
          </p:nvCxnSpPr>
          <p:spPr>
            <a:xfrm>
              <a:off x="426833" y="2450804"/>
              <a:ext cx="914631" cy="23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BD0F3D24-7102-482E-8845-4CF5EDC9AB04}"/>
                </a:ext>
              </a:extLst>
            </p:cNvPr>
            <p:cNvGrpSpPr/>
            <p:nvPr/>
          </p:nvGrpSpPr>
          <p:grpSpPr>
            <a:xfrm>
              <a:off x="260524" y="1978683"/>
              <a:ext cx="435774" cy="796702"/>
              <a:chOff x="85325" y="460233"/>
              <a:chExt cx="855665" cy="1564366"/>
            </a:xfrm>
          </p:grpSpPr>
          <p:sp>
            <p:nvSpPr>
              <p:cNvPr id="49" name="弧形 48">
                <a:extLst>
                  <a:ext uri="{FF2B5EF4-FFF2-40B4-BE49-F238E27FC236}">
                    <a16:creationId xmlns:a16="http://schemas.microsoft.com/office/drawing/2014/main" id="{2DB2E8CE-E6B6-4F3F-B238-2AEE944B8586}"/>
                  </a:ext>
                </a:extLst>
              </p:cNvPr>
              <p:cNvSpPr/>
              <p:nvPr/>
            </p:nvSpPr>
            <p:spPr>
              <a:xfrm>
                <a:off x="85325" y="460233"/>
                <a:ext cx="789998" cy="1564366"/>
              </a:xfrm>
              <a:prstGeom prst="arc">
                <a:avLst>
                  <a:gd name="adj1" fmla="val 2104135"/>
                  <a:gd name="adj2" fmla="val 19667077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等腰三角形 49">
                <a:extLst>
                  <a:ext uri="{FF2B5EF4-FFF2-40B4-BE49-F238E27FC236}">
                    <a16:creationId xmlns:a16="http://schemas.microsoft.com/office/drawing/2014/main" id="{56D8FCD1-67AD-4BB7-B75D-DAF2BC9B72F4}"/>
                  </a:ext>
                </a:extLst>
              </p:cNvPr>
              <p:cNvSpPr/>
              <p:nvPr/>
            </p:nvSpPr>
            <p:spPr>
              <a:xfrm rot="10800000">
                <a:off x="769362" y="963498"/>
                <a:ext cx="171628" cy="187570"/>
              </a:xfrm>
              <a:prstGeom prst="triangl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475BCF57-74A0-4EC6-83B5-7A979EC2FFC6}"/>
                </a:ext>
              </a:extLst>
            </p:cNvPr>
            <p:cNvCxnSpPr>
              <a:cxnSpLocks/>
            </p:cNvCxnSpPr>
            <p:nvPr/>
          </p:nvCxnSpPr>
          <p:spPr>
            <a:xfrm>
              <a:off x="4498360" y="2270096"/>
              <a:ext cx="0" cy="50528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769CFA8-D764-4D4A-88C9-3630EB34CEA1}"/>
                </a:ext>
              </a:extLst>
            </p:cNvPr>
            <p:cNvGrpSpPr/>
            <p:nvPr/>
          </p:nvGrpSpPr>
          <p:grpSpPr>
            <a:xfrm>
              <a:off x="4442237" y="2586018"/>
              <a:ext cx="1131218" cy="233479"/>
              <a:chOff x="7164372" y="2648932"/>
              <a:chExt cx="3242821" cy="669305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26F9250E-20AF-4430-9F1B-A452D03BF11C}"/>
                  </a:ext>
                </a:extLst>
              </p:cNvPr>
              <p:cNvSpPr/>
              <p:nvPr/>
            </p:nvSpPr>
            <p:spPr>
              <a:xfrm>
                <a:off x="7164372" y="2941165"/>
                <a:ext cx="377072" cy="37707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任意多边形: 形状 7">
                <a:extLst>
                  <a:ext uri="{FF2B5EF4-FFF2-40B4-BE49-F238E27FC236}">
                    <a16:creationId xmlns:a16="http://schemas.microsoft.com/office/drawing/2014/main" id="{1DACDA20-0E72-4793-86A6-460E960C4F99}"/>
                  </a:ext>
                </a:extLst>
              </p:cNvPr>
              <p:cNvSpPr/>
              <p:nvPr/>
            </p:nvSpPr>
            <p:spPr>
              <a:xfrm>
                <a:off x="7484883" y="2648932"/>
                <a:ext cx="1602557" cy="608028"/>
              </a:xfrm>
              <a:custGeom>
                <a:avLst/>
                <a:gdLst>
                  <a:gd name="connsiteX0" fmla="*/ 0 w 1310326"/>
                  <a:gd name="connsiteY0" fmla="*/ 622169 h 631596"/>
                  <a:gd name="connsiteX1" fmla="*/ 1300899 w 1310326"/>
                  <a:gd name="connsiteY1" fmla="*/ 631596 h 631596"/>
                  <a:gd name="connsiteX2" fmla="*/ 1310326 w 1310326"/>
                  <a:gd name="connsiteY2" fmla="*/ 0 h 631596"/>
                  <a:gd name="connsiteX3" fmla="*/ 9427 w 1310326"/>
                  <a:gd name="connsiteY3" fmla="*/ 386499 h 631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0326" h="631596">
                    <a:moveTo>
                      <a:pt x="0" y="622169"/>
                    </a:moveTo>
                    <a:lnTo>
                      <a:pt x="1300899" y="631596"/>
                    </a:lnTo>
                    <a:lnTo>
                      <a:pt x="1310326" y="0"/>
                    </a:lnTo>
                    <a:lnTo>
                      <a:pt x="9427" y="386499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C774057E-9363-4500-B04E-19258C18A0F9}"/>
                  </a:ext>
                </a:extLst>
              </p:cNvPr>
              <p:cNvSpPr/>
              <p:nvPr/>
            </p:nvSpPr>
            <p:spPr>
              <a:xfrm>
                <a:off x="9087440" y="2941162"/>
                <a:ext cx="1319753" cy="31579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A0BC8623-88FC-426E-AAC7-1D87F95283D1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flipV="1">
              <a:off x="1943698" y="1861254"/>
              <a:ext cx="275507" cy="3188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4BBC77A3-E7E2-4BC2-A9D3-ED90E63D5B72}"/>
                </a:ext>
              </a:extLst>
            </p:cNvPr>
            <p:cNvGrpSpPr/>
            <p:nvPr/>
          </p:nvGrpSpPr>
          <p:grpSpPr>
            <a:xfrm>
              <a:off x="4093536" y="2478518"/>
              <a:ext cx="194971" cy="529043"/>
              <a:chOff x="85325" y="460233"/>
              <a:chExt cx="855665" cy="1564366"/>
            </a:xfrm>
          </p:grpSpPr>
          <p:sp>
            <p:nvSpPr>
              <p:cNvPr id="76" name="弧形 75">
                <a:extLst>
                  <a:ext uri="{FF2B5EF4-FFF2-40B4-BE49-F238E27FC236}">
                    <a16:creationId xmlns:a16="http://schemas.microsoft.com/office/drawing/2014/main" id="{6F8A488F-05C6-4E7A-97E3-6BBBB76091D8}"/>
                  </a:ext>
                </a:extLst>
              </p:cNvPr>
              <p:cNvSpPr/>
              <p:nvPr/>
            </p:nvSpPr>
            <p:spPr>
              <a:xfrm>
                <a:off x="85325" y="460233"/>
                <a:ext cx="789998" cy="1564366"/>
              </a:xfrm>
              <a:prstGeom prst="arc">
                <a:avLst>
                  <a:gd name="adj1" fmla="val 2104135"/>
                  <a:gd name="adj2" fmla="val 19667077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等腰三角形 76">
                <a:extLst>
                  <a:ext uri="{FF2B5EF4-FFF2-40B4-BE49-F238E27FC236}">
                    <a16:creationId xmlns:a16="http://schemas.microsoft.com/office/drawing/2014/main" id="{13053131-E393-41DB-B0D3-CD4B7B012FF7}"/>
                  </a:ext>
                </a:extLst>
              </p:cNvPr>
              <p:cNvSpPr/>
              <p:nvPr/>
            </p:nvSpPr>
            <p:spPr>
              <a:xfrm rot="10800000">
                <a:off x="769362" y="963498"/>
                <a:ext cx="171628" cy="187570"/>
              </a:xfrm>
              <a:prstGeom prst="triangl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D7FCEA01-7034-4B55-A3FC-AF46D0DAD3E2}"/>
                </a:ext>
              </a:extLst>
            </p:cNvPr>
            <p:cNvCxnSpPr>
              <a:cxnSpLocks/>
            </p:cNvCxnSpPr>
            <p:nvPr/>
          </p:nvCxnSpPr>
          <p:spPr>
            <a:xfrm>
              <a:off x="3860800" y="2743039"/>
              <a:ext cx="2005010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513296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DA79FB-243D-4461-B551-A5ABCD929B29}"/>
              </a:ext>
            </a:extLst>
          </p:cNvPr>
          <p:cNvGrpSpPr/>
          <p:nvPr/>
        </p:nvGrpSpPr>
        <p:grpSpPr>
          <a:xfrm>
            <a:off x="367034" y="665566"/>
            <a:ext cx="9239977" cy="2158693"/>
            <a:chOff x="367034" y="665566"/>
            <a:chExt cx="9239977" cy="2158693"/>
          </a:xfrm>
        </p:grpSpPr>
        <p:sp>
          <p:nvSpPr>
            <p:cNvPr id="4" name="空心弧 3">
              <a:extLst>
                <a:ext uri="{FF2B5EF4-FFF2-40B4-BE49-F238E27FC236}">
                  <a16:creationId xmlns:a16="http://schemas.microsoft.com/office/drawing/2014/main" id="{EB2FDA6A-633B-4ACF-909A-8C19E8F0DD25}"/>
                </a:ext>
              </a:extLst>
            </p:cNvPr>
            <p:cNvSpPr/>
            <p:nvPr/>
          </p:nvSpPr>
          <p:spPr>
            <a:xfrm rot="10800000">
              <a:off x="482350" y="850624"/>
              <a:ext cx="1753386" cy="1753386"/>
            </a:xfrm>
            <a:prstGeom prst="blockArc">
              <a:avLst>
                <a:gd name="adj1" fmla="val 13044599"/>
                <a:gd name="adj2" fmla="val 16280545"/>
                <a:gd name="adj3" fmla="val 15582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C5A9AC5F-1898-4915-ACF1-0310871725D5}"/>
                </a:ext>
              </a:extLst>
            </p:cNvPr>
            <p:cNvCxnSpPr>
              <a:cxnSpLocks/>
            </p:cNvCxnSpPr>
            <p:nvPr/>
          </p:nvCxnSpPr>
          <p:spPr>
            <a:xfrm>
              <a:off x="873560" y="2450954"/>
              <a:ext cx="8733451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1638DB5-C94C-4800-8E63-91DB03CB820C}"/>
                </a:ext>
              </a:extLst>
            </p:cNvPr>
            <p:cNvGrpSpPr/>
            <p:nvPr/>
          </p:nvGrpSpPr>
          <p:grpSpPr>
            <a:xfrm>
              <a:off x="4681141" y="2284636"/>
              <a:ext cx="1131218" cy="233479"/>
              <a:chOff x="7164372" y="2648932"/>
              <a:chExt cx="3242821" cy="669305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2399C95E-3BF3-4CE4-8026-7F168FE47967}"/>
                  </a:ext>
                </a:extLst>
              </p:cNvPr>
              <p:cNvSpPr/>
              <p:nvPr/>
            </p:nvSpPr>
            <p:spPr>
              <a:xfrm>
                <a:off x="7164372" y="2941165"/>
                <a:ext cx="377072" cy="37707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任意多边形: 形状 7">
                <a:extLst>
                  <a:ext uri="{FF2B5EF4-FFF2-40B4-BE49-F238E27FC236}">
                    <a16:creationId xmlns:a16="http://schemas.microsoft.com/office/drawing/2014/main" id="{DCA9A960-34EA-4160-BAAD-126635DC8F48}"/>
                  </a:ext>
                </a:extLst>
              </p:cNvPr>
              <p:cNvSpPr/>
              <p:nvPr/>
            </p:nvSpPr>
            <p:spPr>
              <a:xfrm>
                <a:off x="7484883" y="2648932"/>
                <a:ext cx="1602557" cy="608028"/>
              </a:xfrm>
              <a:custGeom>
                <a:avLst/>
                <a:gdLst>
                  <a:gd name="connsiteX0" fmla="*/ 0 w 1310326"/>
                  <a:gd name="connsiteY0" fmla="*/ 622169 h 631596"/>
                  <a:gd name="connsiteX1" fmla="*/ 1300899 w 1310326"/>
                  <a:gd name="connsiteY1" fmla="*/ 631596 h 631596"/>
                  <a:gd name="connsiteX2" fmla="*/ 1310326 w 1310326"/>
                  <a:gd name="connsiteY2" fmla="*/ 0 h 631596"/>
                  <a:gd name="connsiteX3" fmla="*/ 9427 w 1310326"/>
                  <a:gd name="connsiteY3" fmla="*/ 386499 h 631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0326" h="631596">
                    <a:moveTo>
                      <a:pt x="0" y="622169"/>
                    </a:moveTo>
                    <a:lnTo>
                      <a:pt x="1300899" y="631596"/>
                    </a:lnTo>
                    <a:lnTo>
                      <a:pt x="1310326" y="0"/>
                    </a:lnTo>
                    <a:lnTo>
                      <a:pt x="9427" y="386499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9314387-99AF-458F-9F0E-9F5008625CC0}"/>
                  </a:ext>
                </a:extLst>
              </p:cNvPr>
              <p:cNvSpPr/>
              <p:nvPr/>
            </p:nvSpPr>
            <p:spPr>
              <a:xfrm>
                <a:off x="9087440" y="2941162"/>
                <a:ext cx="1319753" cy="31579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空心弧 9">
              <a:extLst>
                <a:ext uri="{FF2B5EF4-FFF2-40B4-BE49-F238E27FC236}">
                  <a16:creationId xmlns:a16="http://schemas.microsoft.com/office/drawing/2014/main" id="{B8BF118A-625B-4475-B655-F257FE8FF995}"/>
                </a:ext>
              </a:extLst>
            </p:cNvPr>
            <p:cNvSpPr/>
            <p:nvPr/>
          </p:nvSpPr>
          <p:spPr>
            <a:xfrm rot="10800000" flipV="1">
              <a:off x="2833666" y="671932"/>
              <a:ext cx="1753386" cy="1753386"/>
            </a:xfrm>
            <a:prstGeom prst="blockArc">
              <a:avLst>
                <a:gd name="adj1" fmla="val 16230889"/>
                <a:gd name="adj2" fmla="val 19333912"/>
                <a:gd name="adj3" fmla="val 15994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空心弧 10">
              <a:extLst>
                <a:ext uri="{FF2B5EF4-FFF2-40B4-BE49-F238E27FC236}">
                  <a16:creationId xmlns:a16="http://schemas.microsoft.com/office/drawing/2014/main" id="{3380E839-6DFF-48D4-B688-31131E41D557}"/>
                </a:ext>
              </a:extLst>
            </p:cNvPr>
            <p:cNvSpPr/>
            <p:nvPr/>
          </p:nvSpPr>
          <p:spPr>
            <a:xfrm rot="10800000" flipV="1">
              <a:off x="3121334" y="665566"/>
              <a:ext cx="1753386" cy="1753386"/>
            </a:xfrm>
            <a:prstGeom prst="blockArc">
              <a:avLst>
                <a:gd name="adj1" fmla="val 10875168"/>
                <a:gd name="adj2" fmla="val 16446863"/>
                <a:gd name="adj3" fmla="val 16047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BFCEDC27-EFBD-47E6-9B8F-A0E3F66DFEB2}"/>
                </a:ext>
              </a:extLst>
            </p:cNvPr>
            <p:cNvCxnSpPr>
              <a:cxnSpLocks/>
              <a:stCxn id="4" idx="0"/>
              <a:endCxn id="15" idx="0"/>
            </p:cNvCxnSpPr>
            <p:nvPr/>
          </p:nvCxnSpPr>
          <p:spPr>
            <a:xfrm flipV="1">
              <a:off x="1946900" y="1096148"/>
              <a:ext cx="1174434" cy="108078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761C40BC-F40A-47DE-90D2-61EB8DB9F893}"/>
                </a:ext>
              </a:extLst>
            </p:cNvPr>
            <p:cNvCxnSpPr>
              <a:cxnSpLocks/>
              <a:stCxn id="11" idx="0"/>
              <a:endCxn id="7" idx="0"/>
            </p:cNvCxnSpPr>
            <p:nvPr/>
          </p:nvCxnSpPr>
          <p:spPr>
            <a:xfrm>
              <a:off x="4733861" y="1526167"/>
              <a:ext cx="13049" cy="86041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2D7F4D9-6BFC-4F9E-BD08-CCFC928BC29F}"/>
                </a:ext>
              </a:extLst>
            </p:cNvPr>
            <p:cNvSpPr/>
            <p:nvPr/>
          </p:nvSpPr>
          <p:spPr>
            <a:xfrm>
              <a:off x="3121334" y="807800"/>
              <a:ext cx="584489" cy="288348"/>
            </a:xfrm>
            <a:custGeom>
              <a:avLst/>
              <a:gdLst>
                <a:gd name="connsiteX0" fmla="*/ 0 w 584489"/>
                <a:gd name="connsiteY0" fmla="*/ 288348 h 288348"/>
                <a:gd name="connsiteX1" fmla="*/ 93518 w 584489"/>
                <a:gd name="connsiteY1" fmla="*/ 192232 h 288348"/>
                <a:gd name="connsiteX2" fmla="*/ 246784 w 584489"/>
                <a:gd name="connsiteY2" fmla="*/ 96116 h 288348"/>
                <a:gd name="connsiteX3" fmla="*/ 389659 w 584489"/>
                <a:gd name="connsiteY3" fmla="*/ 25977 h 288348"/>
                <a:gd name="connsiteX4" fmla="*/ 584489 w 584489"/>
                <a:gd name="connsiteY4" fmla="*/ 0 h 28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489" h="288348">
                  <a:moveTo>
                    <a:pt x="0" y="288348"/>
                  </a:moveTo>
                  <a:cubicBezTo>
                    <a:pt x="26193" y="256309"/>
                    <a:pt x="52387" y="224271"/>
                    <a:pt x="93518" y="192232"/>
                  </a:cubicBezTo>
                  <a:cubicBezTo>
                    <a:pt x="134649" y="160193"/>
                    <a:pt x="197427" y="123825"/>
                    <a:pt x="246784" y="96116"/>
                  </a:cubicBezTo>
                  <a:cubicBezTo>
                    <a:pt x="296141" y="68407"/>
                    <a:pt x="333375" y="41996"/>
                    <a:pt x="389659" y="25977"/>
                  </a:cubicBezTo>
                  <a:cubicBezTo>
                    <a:pt x="445943" y="9958"/>
                    <a:pt x="515216" y="4979"/>
                    <a:pt x="584489" y="0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1BDB7E4C-9465-4865-8A3D-AEB143784F51}"/>
                </a:ext>
              </a:extLst>
            </p:cNvPr>
            <p:cNvSpPr/>
            <p:nvPr/>
          </p:nvSpPr>
          <p:spPr>
            <a:xfrm>
              <a:off x="3936679" y="806629"/>
              <a:ext cx="797502" cy="714375"/>
            </a:xfrm>
            <a:custGeom>
              <a:avLst/>
              <a:gdLst>
                <a:gd name="connsiteX0" fmla="*/ 0 w 797502"/>
                <a:gd name="connsiteY0" fmla="*/ 0 h 714375"/>
                <a:gd name="connsiteX1" fmla="*/ 194829 w 797502"/>
                <a:gd name="connsiteY1" fmla="*/ 12989 h 714375"/>
                <a:gd name="connsiteX2" fmla="*/ 337704 w 797502"/>
                <a:gd name="connsiteY2" fmla="*/ 57150 h 714375"/>
                <a:gd name="connsiteX3" fmla="*/ 483177 w 797502"/>
                <a:gd name="connsiteY3" fmla="*/ 129887 h 714375"/>
                <a:gd name="connsiteX4" fmla="*/ 592282 w 797502"/>
                <a:gd name="connsiteY4" fmla="*/ 236393 h 714375"/>
                <a:gd name="connsiteX5" fmla="*/ 675409 w 797502"/>
                <a:gd name="connsiteY5" fmla="*/ 337705 h 714375"/>
                <a:gd name="connsiteX6" fmla="*/ 753341 w 797502"/>
                <a:gd name="connsiteY6" fmla="*/ 488373 h 714375"/>
                <a:gd name="connsiteX7" fmla="*/ 789709 w 797502"/>
                <a:gd name="connsiteY7" fmla="*/ 594880 h 714375"/>
                <a:gd name="connsiteX8" fmla="*/ 797502 w 797502"/>
                <a:gd name="connsiteY8" fmla="*/ 714375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502" h="714375">
                  <a:moveTo>
                    <a:pt x="0" y="0"/>
                  </a:moveTo>
                  <a:cubicBezTo>
                    <a:pt x="69272" y="1732"/>
                    <a:pt x="138545" y="3464"/>
                    <a:pt x="194829" y="12989"/>
                  </a:cubicBezTo>
                  <a:cubicBezTo>
                    <a:pt x="251113" y="22514"/>
                    <a:pt x="289646" y="37667"/>
                    <a:pt x="337704" y="57150"/>
                  </a:cubicBezTo>
                  <a:cubicBezTo>
                    <a:pt x="385762" y="76633"/>
                    <a:pt x="440747" y="100013"/>
                    <a:pt x="483177" y="129887"/>
                  </a:cubicBezTo>
                  <a:cubicBezTo>
                    <a:pt x="525607" y="159761"/>
                    <a:pt x="560243" y="201757"/>
                    <a:pt x="592282" y="236393"/>
                  </a:cubicBezTo>
                  <a:cubicBezTo>
                    <a:pt x="624321" y="271029"/>
                    <a:pt x="648566" y="295708"/>
                    <a:pt x="675409" y="337705"/>
                  </a:cubicBezTo>
                  <a:cubicBezTo>
                    <a:pt x="702252" y="379702"/>
                    <a:pt x="734291" y="445511"/>
                    <a:pt x="753341" y="488373"/>
                  </a:cubicBezTo>
                  <a:cubicBezTo>
                    <a:pt x="772391" y="531236"/>
                    <a:pt x="782349" y="557213"/>
                    <a:pt x="789709" y="594880"/>
                  </a:cubicBezTo>
                  <a:cubicBezTo>
                    <a:pt x="797069" y="632547"/>
                    <a:pt x="797285" y="673461"/>
                    <a:pt x="797502" y="714375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61BDA3C6-03DF-448B-AEAD-5BD045AB08B6}"/>
                </a:ext>
              </a:extLst>
            </p:cNvPr>
            <p:cNvSpPr/>
            <p:nvPr/>
          </p:nvSpPr>
          <p:spPr>
            <a:xfrm>
              <a:off x="1341783" y="2183296"/>
              <a:ext cx="606287" cy="271669"/>
            </a:xfrm>
            <a:custGeom>
              <a:avLst/>
              <a:gdLst>
                <a:gd name="connsiteX0" fmla="*/ 606287 w 606287"/>
                <a:gd name="connsiteY0" fmla="*/ 0 h 271669"/>
                <a:gd name="connsiteX1" fmla="*/ 371060 w 606287"/>
                <a:gd name="connsiteY1" fmla="*/ 198782 h 271669"/>
                <a:gd name="connsiteX2" fmla="*/ 0 w 606287"/>
                <a:gd name="connsiteY2" fmla="*/ 271669 h 27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6287" h="271669">
                  <a:moveTo>
                    <a:pt x="606287" y="0"/>
                  </a:moveTo>
                  <a:cubicBezTo>
                    <a:pt x="539197" y="76752"/>
                    <a:pt x="472108" y="153504"/>
                    <a:pt x="371060" y="198782"/>
                  </a:cubicBezTo>
                  <a:cubicBezTo>
                    <a:pt x="270012" y="244060"/>
                    <a:pt x="135006" y="257864"/>
                    <a:pt x="0" y="271669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1C85F2E2-2AF1-4877-9B21-68D96F038EBB}"/>
                </a:ext>
              </a:extLst>
            </p:cNvPr>
            <p:cNvCxnSpPr/>
            <p:nvPr/>
          </p:nvCxnSpPr>
          <p:spPr>
            <a:xfrm>
              <a:off x="426833" y="2450804"/>
              <a:ext cx="914631" cy="23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9726C142-6EF7-49C3-92DF-15B9687C6305}"/>
                </a:ext>
              </a:extLst>
            </p:cNvPr>
            <p:cNvCxnSpPr>
              <a:cxnSpLocks/>
              <a:stCxn id="15" idx="4"/>
              <a:endCxn id="11" idx="1"/>
            </p:cNvCxnSpPr>
            <p:nvPr/>
          </p:nvCxnSpPr>
          <p:spPr>
            <a:xfrm>
              <a:off x="3705823" y="807800"/>
              <a:ext cx="239397" cy="3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FFE48292-1E76-460C-80BE-318D603B584D}"/>
                </a:ext>
              </a:extLst>
            </p:cNvPr>
            <p:cNvGrpSpPr/>
            <p:nvPr/>
          </p:nvGrpSpPr>
          <p:grpSpPr>
            <a:xfrm>
              <a:off x="367034" y="2027557"/>
              <a:ext cx="435774" cy="796702"/>
              <a:chOff x="85325" y="460233"/>
              <a:chExt cx="855665" cy="1564366"/>
            </a:xfrm>
          </p:grpSpPr>
          <p:sp>
            <p:nvSpPr>
              <p:cNvPr id="25" name="弧形 24">
                <a:extLst>
                  <a:ext uri="{FF2B5EF4-FFF2-40B4-BE49-F238E27FC236}">
                    <a16:creationId xmlns:a16="http://schemas.microsoft.com/office/drawing/2014/main" id="{F496BE93-47E5-4C33-9F74-A8C93F96EE69}"/>
                  </a:ext>
                </a:extLst>
              </p:cNvPr>
              <p:cNvSpPr/>
              <p:nvPr/>
            </p:nvSpPr>
            <p:spPr>
              <a:xfrm>
                <a:off x="85325" y="460233"/>
                <a:ext cx="789998" cy="1564366"/>
              </a:xfrm>
              <a:prstGeom prst="arc">
                <a:avLst>
                  <a:gd name="adj1" fmla="val 2104135"/>
                  <a:gd name="adj2" fmla="val 19667077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5">
                <a:extLst>
                  <a:ext uri="{FF2B5EF4-FFF2-40B4-BE49-F238E27FC236}">
                    <a16:creationId xmlns:a16="http://schemas.microsoft.com/office/drawing/2014/main" id="{768D6B22-66F5-4DCA-91D7-7E629F84914C}"/>
                  </a:ext>
                </a:extLst>
              </p:cNvPr>
              <p:cNvSpPr/>
              <p:nvPr/>
            </p:nvSpPr>
            <p:spPr>
              <a:xfrm rot="10800000">
                <a:off x="769362" y="963498"/>
                <a:ext cx="171628" cy="187570"/>
              </a:xfrm>
              <a:prstGeom prst="triangl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8CFFDFA3-679A-4B0E-9234-43B691DF0007}"/>
              </a:ext>
            </a:extLst>
          </p:cNvPr>
          <p:cNvGrpSpPr/>
          <p:nvPr/>
        </p:nvGrpSpPr>
        <p:grpSpPr>
          <a:xfrm>
            <a:off x="201943" y="3333020"/>
            <a:ext cx="9398451" cy="2572748"/>
            <a:chOff x="201943" y="3333020"/>
            <a:chExt cx="9398451" cy="2572748"/>
          </a:xfrm>
        </p:grpSpPr>
        <p:sp>
          <p:nvSpPr>
            <p:cNvPr id="27" name="空心弧 26">
              <a:extLst>
                <a:ext uri="{FF2B5EF4-FFF2-40B4-BE49-F238E27FC236}">
                  <a16:creationId xmlns:a16="http://schemas.microsoft.com/office/drawing/2014/main" id="{A1BF7EBE-554C-4AD2-A6F6-33AFA5B7F667}"/>
                </a:ext>
              </a:extLst>
            </p:cNvPr>
            <p:cNvSpPr/>
            <p:nvPr/>
          </p:nvSpPr>
          <p:spPr>
            <a:xfrm rot="10800000">
              <a:off x="475733" y="3917002"/>
              <a:ext cx="1753386" cy="1753386"/>
            </a:xfrm>
            <a:prstGeom prst="blockArc">
              <a:avLst>
                <a:gd name="adj1" fmla="val 13044599"/>
                <a:gd name="adj2" fmla="val 16280545"/>
                <a:gd name="adj3" fmla="val 15582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F7485FA1-6144-4B48-B601-2C81D263E399}"/>
                </a:ext>
              </a:extLst>
            </p:cNvPr>
            <p:cNvCxnSpPr>
              <a:cxnSpLocks/>
            </p:cNvCxnSpPr>
            <p:nvPr/>
          </p:nvCxnSpPr>
          <p:spPr>
            <a:xfrm>
              <a:off x="866943" y="5517332"/>
              <a:ext cx="8733451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BE7CFC28-A70D-45B8-A708-BB951FC2DA08}"/>
                </a:ext>
              </a:extLst>
            </p:cNvPr>
            <p:cNvGrpSpPr/>
            <p:nvPr/>
          </p:nvGrpSpPr>
          <p:grpSpPr>
            <a:xfrm>
              <a:off x="4862001" y="5339707"/>
              <a:ext cx="1131218" cy="233479"/>
              <a:chOff x="7164372" y="2648932"/>
              <a:chExt cx="3242821" cy="669305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6741ECCD-918A-4818-A117-22A2EFB96EAC}"/>
                  </a:ext>
                </a:extLst>
              </p:cNvPr>
              <p:cNvSpPr/>
              <p:nvPr/>
            </p:nvSpPr>
            <p:spPr>
              <a:xfrm>
                <a:off x="7164372" y="2941165"/>
                <a:ext cx="377072" cy="37707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1266F384-5031-4A12-81A8-9D730E0FE65D}"/>
                  </a:ext>
                </a:extLst>
              </p:cNvPr>
              <p:cNvSpPr/>
              <p:nvPr/>
            </p:nvSpPr>
            <p:spPr>
              <a:xfrm>
                <a:off x="7484883" y="2648932"/>
                <a:ext cx="1602557" cy="608028"/>
              </a:xfrm>
              <a:custGeom>
                <a:avLst/>
                <a:gdLst>
                  <a:gd name="connsiteX0" fmla="*/ 0 w 1310326"/>
                  <a:gd name="connsiteY0" fmla="*/ 622169 h 631596"/>
                  <a:gd name="connsiteX1" fmla="*/ 1300899 w 1310326"/>
                  <a:gd name="connsiteY1" fmla="*/ 631596 h 631596"/>
                  <a:gd name="connsiteX2" fmla="*/ 1310326 w 1310326"/>
                  <a:gd name="connsiteY2" fmla="*/ 0 h 631596"/>
                  <a:gd name="connsiteX3" fmla="*/ 9427 w 1310326"/>
                  <a:gd name="connsiteY3" fmla="*/ 386499 h 631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0326" h="631596">
                    <a:moveTo>
                      <a:pt x="0" y="622169"/>
                    </a:moveTo>
                    <a:lnTo>
                      <a:pt x="1300899" y="631596"/>
                    </a:lnTo>
                    <a:lnTo>
                      <a:pt x="1310326" y="0"/>
                    </a:lnTo>
                    <a:lnTo>
                      <a:pt x="9427" y="386499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E934D869-C765-45F0-B539-B7FA1EEA8D51}"/>
                  </a:ext>
                </a:extLst>
              </p:cNvPr>
              <p:cNvSpPr/>
              <p:nvPr/>
            </p:nvSpPr>
            <p:spPr>
              <a:xfrm>
                <a:off x="9087440" y="2941162"/>
                <a:ext cx="1319753" cy="31579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3" name="空心弧 32">
              <a:extLst>
                <a:ext uri="{FF2B5EF4-FFF2-40B4-BE49-F238E27FC236}">
                  <a16:creationId xmlns:a16="http://schemas.microsoft.com/office/drawing/2014/main" id="{E72E7814-2C5E-4387-828F-E22D9D0DAA9A}"/>
                </a:ext>
              </a:extLst>
            </p:cNvPr>
            <p:cNvSpPr/>
            <p:nvPr/>
          </p:nvSpPr>
          <p:spPr>
            <a:xfrm rot="10800000" flipV="1">
              <a:off x="3341299" y="3333020"/>
              <a:ext cx="1753386" cy="1753386"/>
            </a:xfrm>
            <a:prstGeom prst="blockArc">
              <a:avLst>
                <a:gd name="adj1" fmla="val 10875168"/>
                <a:gd name="adj2" fmla="val 18455876"/>
                <a:gd name="adj3" fmla="val 18227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8C5507BB-3866-49AC-A786-9E3D30C8A1A4}"/>
                </a:ext>
              </a:extLst>
            </p:cNvPr>
            <p:cNvCxnSpPr>
              <a:cxnSpLocks/>
              <a:stCxn id="27" idx="0"/>
              <a:endCxn id="39" idx="0"/>
            </p:cNvCxnSpPr>
            <p:nvPr/>
          </p:nvCxnSpPr>
          <p:spPr>
            <a:xfrm flipV="1">
              <a:off x="1940283" y="3645626"/>
              <a:ext cx="1850123" cy="159768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4EC2B36C-14B5-412A-8CE3-2C19C45F1968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>
              <a:off x="4934719" y="4194039"/>
              <a:ext cx="0" cy="25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A5C696D9-BA32-4C91-B6A4-01243E715261}"/>
                </a:ext>
              </a:extLst>
            </p:cNvPr>
            <p:cNvSpPr/>
            <p:nvPr/>
          </p:nvSpPr>
          <p:spPr>
            <a:xfrm>
              <a:off x="1335166" y="5249674"/>
              <a:ext cx="606287" cy="271669"/>
            </a:xfrm>
            <a:custGeom>
              <a:avLst/>
              <a:gdLst>
                <a:gd name="connsiteX0" fmla="*/ 606287 w 606287"/>
                <a:gd name="connsiteY0" fmla="*/ 0 h 271669"/>
                <a:gd name="connsiteX1" fmla="*/ 371060 w 606287"/>
                <a:gd name="connsiteY1" fmla="*/ 198782 h 271669"/>
                <a:gd name="connsiteX2" fmla="*/ 0 w 606287"/>
                <a:gd name="connsiteY2" fmla="*/ 271669 h 27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6287" h="271669">
                  <a:moveTo>
                    <a:pt x="606287" y="0"/>
                  </a:moveTo>
                  <a:cubicBezTo>
                    <a:pt x="539197" y="76752"/>
                    <a:pt x="472108" y="153504"/>
                    <a:pt x="371060" y="198782"/>
                  </a:cubicBezTo>
                  <a:cubicBezTo>
                    <a:pt x="270012" y="244060"/>
                    <a:pt x="135006" y="257864"/>
                    <a:pt x="0" y="271669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913F64B4-D95C-48FE-AC79-E02998158816}"/>
                </a:ext>
              </a:extLst>
            </p:cNvPr>
            <p:cNvCxnSpPr/>
            <p:nvPr/>
          </p:nvCxnSpPr>
          <p:spPr>
            <a:xfrm>
              <a:off x="420216" y="5517182"/>
              <a:ext cx="914631" cy="23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6619A8B6-DF4C-4DF6-983C-6BB5148EBAA4}"/>
                </a:ext>
              </a:extLst>
            </p:cNvPr>
            <p:cNvCxnSpPr>
              <a:cxnSpLocks/>
              <a:stCxn id="33" idx="0"/>
              <a:endCxn id="30" idx="0"/>
            </p:cNvCxnSpPr>
            <p:nvPr/>
          </p:nvCxnSpPr>
          <p:spPr>
            <a:xfrm flipH="1">
              <a:off x="4927770" y="4194039"/>
              <a:ext cx="6949" cy="124761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A0389576-2D7A-4407-8D5C-AFF17F7A6C14}"/>
                </a:ext>
              </a:extLst>
            </p:cNvPr>
            <p:cNvSpPr/>
            <p:nvPr/>
          </p:nvSpPr>
          <p:spPr>
            <a:xfrm>
              <a:off x="3790406" y="3505519"/>
              <a:ext cx="1150620" cy="688747"/>
            </a:xfrm>
            <a:custGeom>
              <a:avLst/>
              <a:gdLst>
                <a:gd name="connsiteX0" fmla="*/ 0 w 1150620"/>
                <a:gd name="connsiteY0" fmla="*/ 140107 h 688747"/>
                <a:gd name="connsiteX1" fmla="*/ 381000 w 1150620"/>
                <a:gd name="connsiteY1" fmla="*/ 2947 h 688747"/>
                <a:gd name="connsiteX2" fmla="*/ 754380 w 1150620"/>
                <a:gd name="connsiteY2" fmla="*/ 71527 h 688747"/>
                <a:gd name="connsiteX3" fmla="*/ 1059180 w 1150620"/>
                <a:gd name="connsiteY3" fmla="*/ 353467 h 688747"/>
                <a:gd name="connsiteX4" fmla="*/ 1150620 w 1150620"/>
                <a:gd name="connsiteY4" fmla="*/ 688747 h 68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620" h="688747">
                  <a:moveTo>
                    <a:pt x="0" y="140107"/>
                  </a:moveTo>
                  <a:cubicBezTo>
                    <a:pt x="127635" y="77242"/>
                    <a:pt x="255270" y="14377"/>
                    <a:pt x="381000" y="2947"/>
                  </a:cubicBezTo>
                  <a:cubicBezTo>
                    <a:pt x="506730" y="-8483"/>
                    <a:pt x="641350" y="13107"/>
                    <a:pt x="754380" y="71527"/>
                  </a:cubicBezTo>
                  <a:cubicBezTo>
                    <a:pt x="867410" y="129947"/>
                    <a:pt x="993140" y="250597"/>
                    <a:pt x="1059180" y="353467"/>
                  </a:cubicBezTo>
                  <a:cubicBezTo>
                    <a:pt x="1125220" y="456337"/>
                    <a:pt x="1137920" y="572542"/>
                    <a:pt x="1150620" y="688747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568AF637-2272-42E9-AB4C-6B08513B7494}"/>
                </a:ext>
              </a:extLst>
            </p:cNvPr>
            <p:cNvGrpSpPr/>
            <p:nvPr/>
          </p:nvGrpSpPr>
          <p:grpSpPr>
            <a:xfrm>
              <a:off x="201943" y="5109066"/>
              <a:ext cx="435774" cy="796702"/>
              <a:chOff x="85325" y="460233"/>
              <a:chExt cx="855665" cy="1564366"/>
            </a:xfrm>
          </p:grpSpPr>
          <p:sp>
            <p:nvSpPr>
              <p:cNvPr id="41" name="弧形 40">
                <a:extLst>
                  <a:ext uri="{FF2B5EF4-FFF2-40B4-BE49-F238E27FC236}">
                    <a16:creationId xmlns:a16="http://schemas.microsoft.com/office/drawing/2014/main" id="{D439A8C3-B8C9-4E22-BB9E-8567207CF9B3}"/>
                  </a:ext>
                </a:extLst>
              </p:cNvPr>
              <p:cNvSpPr/>
              <p:nvPr/>
            </p:nvSpPr>
            <p:spPr>
              <a:xfrm>
                <a:off x="85325" y="460233"/>
                <a:ext cx="789998" cy="1564366"/>
              </a:xfrm>
              <a:prstGeom prst="arc">
                <a:avLst>
                  <a:gd name="adj1" fmla="val 2104135"/>
                  <a:gd name="adj2" fmla="val 19667077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等腰三角形 41">
                <a:extLst>
                  <a:ext uri="{FF2B5EF4-FFF2-40B4-BE49-F238E27FC236}">
                    <a16:creationId xmlns:a16="http://schemas.microsoft.com/office/drawing/2014/main" id="{D5380A94-9DAB-41D9-B1E1-590B60C5F55E}"/>
                  </a:ext>
                </a:extLst>
              </p:cNvPr>
              <p:cNvSpPr/>
              <p:nvPr/>
            </p:nvSpPr>
            <p:spPr>
              <a:xfrm rot="10800000">
                <a:off x="769362" y="963498"/>
                <a:ext cx="171628" cy="187570"/>
              </a:xfrm>
              <a:prstGeom prst="triangl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097349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合 76">
            <a:extLst>
              <a:ext uri="{FF2B5EF4-FFF2-40B4-BE49-F238E27FC236}">
                <a16:creationId xmlns:a16="http://schemas.microsoft.com/office/drawing/2014/main" id="{D97B048A-0082-4C6B-B449-A48CE5AFE8E8}"/>
              </a:ext>
            </a:extLst>
          </p:cNvPr>
          <p:cNvGrpSpPr/>
          <p:nvPr/>
        </p:nvGrpSpPr>
        <p:grpSpPr>
          <a:xfrm>
            <a:off x="602114" y="515357"/>
            <a:ext cx="6260504" cy="1987826"/>
            <a:chOff x="602114" y="515357"/>
            <a:chExt cx="6260504" cy="1987826"/>
          </a:xfrm>
        </p:grpSpPr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6D58AFC7-26D6-4F4A-9700-C819FC11879E}"/>
                </a:ext>
              </a:extLst>
            </p:cNvPr>
            <p:cNvCxnSpPr>
              <a:cxnSpLocks/>
            </p:cNvCxnSpPr>
            <p:nvPr/>
          </p:nvCxnSpPr>
          <p:spPr>
            <a:xfrm>
              <a:off x="877428" y="2113708"/>
              <a:ext cx="5985190" cy="4913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6C23BEF-CF3F-4F72-803B-C8EA55942CE7}"/>
                </a:ext>
              </a:extLst>
            </p:cNvPr>
            <p:cNvSpPr/>
            <p:nvPr/>
          </p:nvSpPr>
          <p:spPr>
            <a:xfrm>
              <a:off x="4346047" y="825453"/>
              <a:ext cx="180505" cy="1115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空心弧 3">
              <a:extLst>
                <a:ext uri="{FF2B5EF4-FFF2-40B4-BE49-F238E27FC236}">
                  <a16:creationId xmlns:a16="http://schemas.microsoft.com/office/drawing/2014/main" id="{8EB7B00A-CE1C-41BD-BDFE-68B5552F4D43}"/>
                </a:ext>
              </a:extLst>
            </p:cNvPr>
            <p:cNvSpPr/>
            <p:nvPr/>
          </p:nvSpPr>
          <p:spPr>
            <a:xfrm rot="10800000">
              <a:off x="823940" y="515357"/>
              <a:ext cx="1753386" cy="1753386"/>
            </a:xfrm>
            <a:prstGeom prst="blockArc">
              <a:avLst>
                <a:gd name="adj1" fmla="val 13044599"/>
                <a:gd name="adj2" fmla="val 16280545"/>
                <a:gd name="adj3" fmla="val 15582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8D73478-CAE4-44DC-A7C3-18D43CB1D2C5}"/>
                </a:ext>
              </a:extLst>
            </p:cNvPr>
            <p:cNvGrpSpPr/>
            <p:nvPr/>
          </p:nvGrpSpPr>
          <p:grpSpPr>
            <a:xfrm>
              <a:off x="5128178" y="1935245"/>
              <a:ext cx="1131218" cy="233479"/>
              <a:chOff x="7164372" y="2648932"/>
              <a:chExt cx="3242821" cy="669305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BFB3B1E-69A6-4F06-8896-3618FF7D668D}"/>
                  </a:ext>
                </a:extLst>
              </p:cNvPr>
              <p:cNvSpPr/>
              <p:nvPr/>
            </p:nvSpPr>
            <p:spPr>
              <a:xfrm>
                <a:off x="7164372" y="2941165"/>
                <a:ext cx="377072" cy="37707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任意多边形: 形状 6">
                <a:extLst>
                  <a:ext uri="{FF2B5EF4-FFF2-40B4-BE49-F238E27FC236}">
                    <a16:creationId xmlns:a16="http://schemas.microsoft.com/office/drawing/2014/main" id="{F11A89F5-A354-46D8-BD83-4D558806BBF3}"/>
                  </a:ext>
                </a:extLst>
              </p:cNvPr>
              <p:cNvSpPr/>
              <p:nvPr/>
            </p:nvSpPr>
            <p:spPr>
              <a:xfrm>
                <a:off x="7484883" y="2648932"/>
                <a:ext cx="1602557" cy="608028"/>
              </a:xfrm>
              <a:custGeom>
                <a:avLst/>
                <a:gdLst>
                  <a:gd name="connsiteX0" fmla="*/ 0 w 1310326"/>
                  <a:gd name="connsiteY0" fmla="*/ 622169 h 631596"/>
                  <a:gd name="connsiteX1" fmla="*/ 1300899 w 1310326"/>
                  <a:gd name="connsiteY1" fmla="*/ 631596 h 631596"/>
                  <a:gd name="connsiteX2" fmla="*/ 1310326 w 1310326"/>
                  <a:gd name="connsiteY2" fmla="*/ 0 h 631596"/>
                  <a:gd name="connsiteX3" fmla="*/ 9427 w 1310326"/>
                  <a:gd name="connsiteY3" fmla="*/ 386499 h 631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0326" h="631596">
                    <a:moveTo>
                      <a:pt x="0" y="622169"/>
                    </a:moveTo>
                    <a:lnTo>
                      <a:pt x="1300899" y="631596"/>
                    </a:lnTo>
                    <a:lnTo>
                      <a:pt x="1310326" y="0"/>
                    </a:lnTo>
                    <a:lnTo>
                      <a:pt x="9427" y="386499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710FC4F-0FCB-4C01-95D8-7EE58F0FCF19}"/>
                  </a:ext>
                </a:extLst>
              </p:cNvPr>
              <p:cNvSpPr/>
              <p:nvPr/>
            </p:nvSpPr>
            <p:spPr>
              <a:xfrm>
                <a:off x="9087440" y="2941162"/>
                <a:ext cx="1319753" cy="31579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空心弧 8">
              <a:extLst>
                <a:ext uri="{FF2B5EF4-FFF2-40B4-BE49-F238E27FC236}">
                  <a16:creationId xmlns:a16="http://schemas.microsoft.com/office/drawing/2014/main" id="{11E2D675-C755-48CA-A0B3-34A70A5D1FD7}"/>
                </a:ext>
              </a:extLst>
            </p:cNvPr>
            <p:cNvSpPr/>
            <p:nvPr/>
          </p:nvSpPr>
          <p:spPr>
            <a:xfrm rot="10800000" flipV="1">
              <a:off x="2747765" y="749797"/>
              <a:ext cx="1753386" cy="1753386"/>
            </a:xfrm>
            <a:prstGeom prst="blockArc">
              <a:avLst>
                <a:gd name="adj1" fmla="val 16230889"/>
                <a:gd name="adj2" fmla="val 19333912"/>
                <a:gd name="adj3" fmla="val 15994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空心弧 9">
              <a:extLst>
                <a:ext uri="{FF2B5EF4-FFF2-40B4-BE49-F238E27FC236}">
                  <a16:creationId xmlns:a16="http://schemas.microsoft.com/office/drawing/2014/main" id="{D4083AFA-5512-4D4F-BBA2-D93C66C74248}"/>
                </a:ext>
              </a:extLst>
            </p:cNvPr>
            <p:cNvSpPr/>
            <p:nvPr/>
          </p:nvSpPr>
          <p:spPr>
            <a:xfrm rot="10800000" flipV="1">
              <a:off x="3664687" y="648784"/>
              <a:ext cx="1753386" cy="1753386"/>
            </a:xfrm>
            <a:prstGeom prst="blockArc">
              <a:avLst>
                <a:gd name="adj1" fmla="val 10875168"/>
                <a:gd name="adj2" fmla="val 16273092"/>
                <a:gd name="adj3" fmla="val 2627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8F3551C1-353E-4061-98D9-E819A882A905}"/>
                </a:ext>
              </a:extLst>
            </p:cNvPr>
            <p:cNvCxnSpPr>
              <a:stCxn id="4" idx="0"/>
              <a:endCxn id="9" idx="1"/>
            </p:cNvCxnSpPr>
            <p:nvPr/>
          </p:nvCxnSpPr>
          <p:spPr>
            <a:xfrm flipV="1">
              <a:off x="2288490" y="1175423"/>
              <a:ext cx="753788" cy="66624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F5A164CB-705B-4FA7-BB1D-FE548B2FF319}"/>
                </a:ext>
              </a:extLst>
            </p:cNvPr>
            <p:cNvCxnSpPr>
              <a:stCxn id="9" idx="0"/>
              <a:endCxn id="10" idx="1"/>
            </p:cNvCxnSpPr>
            <p:nvPr/>
          </p:nvCxnSpPr>
          <p:spPr>
            <a:xfrm flipV="1">
              <a:off x="3617841" y="879237"/>
              <a:ext cx="909797" cy="1080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7490437A-7FEA-4BA4-A3C6-5248D397BE59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 flipH="1">
              <a:off x="5193947" y="1497580"/>
              <a:ext cx="386" cy="539607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E382E266-4453-4C6F-B715-52437AF9F490}"/>
                </a:ext>
              </a:extLst>
            </p:cNvPr>
            <p:cNvSpPr/>
            <p:nvPr/>
          </p:nvSpPr>
          <p:spPr>
            <a:xfrm>
              <a:off x="3035433" y="885665"/>
              <a:ext cx="584489" cy="288348"/>
            </a:xfrm>
            <a:custGeom>
              <a:avLst/>
              <a:gdLst>
                <a:gd name="connsiteX0" fmla="*/ 0 w 584489"/>
                <a:gd name="connsiteY0" fmla="*/ 288348 h 288348"/>
                <a:gd name="connsiteX1" fmla="*/ 93518 w 584489"/>
                <a:gd name="connsiteY1" fmla="*/ 192232 h 288348"/>
                <a:gd name="connsiteX2" fmla="*/ 246784 w 584489"/>
                <a:gd name="connsiteY2" fmla="*/ 96116 h 288348"/>
                <a:gd name="connsiteX3" fmla="*/ 389659 w 584489"/>
                <a:gd name="connsiteY3" fmla="*/ 25977 h 288348"/>
                <a:gd name="connsiteX4" fmla="*/ 584489 w 584489"/>
                <a:gd name="connsiteY4" fmla="*/ 0 h 28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489" h="288348">
                  <a:moveTo>
                    <a:pt x="0" y="288348"/>
                  </a:moveTo>
                  <a:cubicBezTo>
                    <a:pt x="26193" y="256309"/>
                    <a:pt x="52387" y="224271"/>
                    <a:pt x="93518" y="192232"/>
                  </a:cubicBezTo>
                  <a:cubicBezTo>
                    <a:pt x="134649" y="160193"/>
                    <a:pt x="197427" y="123825"/>
                    <a:pt x="246784" y="96116"/>
                  </a:cubicBezTo>
                  <a:cubicBezTo>
                    <a:pt x="296141" y="68407"/>
                    <a:pt x="333375" y="41996"/>
                    <a:pt x="389659" y="25977"/>
                  </a:cubicBezTo>
                  <a:cubicBezTo>
                    <a:pt x="445943" y="9958"/>
                    <a:pt x="515216" y="4979"/>
                    <a:pt x="584489" y="0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701CAA3-3612-451F-87E1-A50F1BFAAD25}"/>
                </a:ext>
              </a:extLst>
            </p:cNvPr>
            <p:cNvSpPr/>
            <p:nvPr/>
          </p:nvSpPr>
          <p:spPr>
            <a:xfrm>
              <a:off x="1683373" y="1848029"/>
              <a:ext cx="606287" cy="271669"/>
            </a:xfrm>
            <a:custGeom>
              <a:avLst/>
              <a:gdLst>
                <a:gd name="connsiteX0" fmla="*/ 606287 w 606287"/>
                <a:gd name="connsiteY0" fmla="*/ 0 h 271669"/>
                <a:gd name="connsiteX1" fmla="*/ 371060 w 606287"/>
                <a:gd name="connsiteY1" fmla="*/ 198782 h 271669"/>
                <a:gd name="connsiteX2" fmla="*/ 0 w 606287"/>
                <a:gd name="connsiteY2" fmla="*/ 271669 h 27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6287" h="271669">
                  <a:moveTo>
                    <a:pt x="606287" y="0"/>
                  </a:moveTo>
                  <a:cubicBezTo>
                    <a:pt x="539197" y="76752"/>
                    <a:pt x="472108" y="153504"/>
                    <a:pt x="371060" y="198782"/>
                  </a:cubicBezTo>
                  <a:cubicBezTo>
                    <a:pt x="270012" y="244060"/>
                    <a:pt x="135006" y="257864"/>
                    <a:pt x="0" y="271669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22BE722-39B0-4E5A-A519-849730E12169}"/>
                </a:ext>
              </a:extLst>
            </p:cNvPr>
            <p:cNvCxnSpPr/>
            <p:nvPr/>
          </p:nvCxnSpPr>
          <p:spPr>
            <a:xfrm>
              <a:off x="768423" y="2115537"/>
              <a:ext cx="914631" cy="23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E1F80608-2641-4D93-89D6-98F5B4D928EE}"/>
                </a:ext>
              </a:extLst>
            </p:cNvPr>
            <p:cNvGrpSpPr/>
            <p:nvPr/>
          </p:nvGrpSpPr>
          <p:grpSpPr>
            <a:xfrm>
              <a:off x="602114" y="1643416"/>
              <a:ext cx="435774" cy="796702"/>
              <a:chOff x="85325" y="460233"/>
              <a:chExt cx="855665" cy="1564366"/>
            </a:xfrm>
          </p:grpSpPr>
          <p:sp>
            <p:nvSpPr>
              <p:cNvPr id="19" name="弧形 18">
                <a:extLst>
                  <a:ext uri="{FF2B5EF4-FFF2-40B4-BE49-F238E27FC236}">
                    <a16:creationId xmlns:a16="http://schemas.microsoft.com/office/drawing/2014/main" id="{78ECB5FB-6AA6-4FF4-BDF9-BEBA9B838263}"/>
                  </a:ext>
                </a:extLst>
              </p:cNvPr>
              <p:cNvSpPr/>
              <p:nvPr/>
            </p:nvSpPr>
            <p:spPr>
              <a:xfrm>
                <a:off x="85325" y="460233"/>
                <a:ext cx="789998" cy="1564366"/>
              </a:xfrm>
              <a:prstGeom prst="arc">
                <a:avLst>
                  <a:gd name="adj1" fmla="val 2104135"/>
                  <a:gd name="adj2" fmla="val 19667077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19">
                <a:extLst>
                  <a:ext uri="{FF2B5EF4-FFF2-40B4-BE49-F238E27FC236}">
                    <a16:creationId xmlns:a16="http://schemas.microsoft.com/office/drawing/2014/main" id="{DB452D19-E524-459D-9BAA-7E13C74D78B8}"/>
                  </a:ext>
                </a:extLst>
              </p:cNvPr>
              <p:cNvSpPr/>
              <p:nvPr/>
            </p:nvSpPr>
            <p:spPr>
              <a:xfrm rot="10800000">
                <a:off x="769362" y="963498"/>
                <a:ext cx="171628" cy="187570"/>
              </a:xfrm>
              <a:prstGeom prst="triangl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07608229-F639-4BC3-8829-2FEA35D8AFE8}"/>
                </a:ext>
              </a:extLst>
            </p:cNvPr>
            <p:cNvSpPr/>
            <p:nvPr/>
          </p:nvSpPr>
          <p:spPr>
            <a:xfrm>
              <a:off x="4525794" y="875489"/>
              <a:ext cx="668776" cy="632298"/>
            </a:xfrm>
            <a:custGeom>
              <a:avLst/>
              <a:gdLst>
                <a:gd name="connsiteX0" fmla="*/ 0 w 668776"/>
                <a:gd name="connsiteY0" fmla="*/ 0 h 632298"/>
                <a:gd name="connsiteX1" fmla="*/ 235895 w 668776"/>
                <a:gd name="connsiteY1" fmla="*/ 26751 h 632298"/>
                <a:gd name="connsiteX2" fmla="*/ 410993 w 668776"/>
                <a:gd name="connsiteY2" fmla="*/ 141051 h 632298"/>
                <a:gd name="connsiteX3" fmla="*/ 549612 w 668776"/>
                <a:gd name="connsiteY3" fmla="*/ 284534 h 632298"/>
                <a:gd name="connsiteX4" fmla="*/ 625002 w 668776"/>
                <a:gd name="connsiteY4" fmla="*/ 423154 h 632298"/>
                <a:gd name="connsiteX5" fmla="*/ 668776 w 668776"/>
                <a:gd name="connsiteY5" fmla="*/ 632298 h 632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8776" h="632298">
                  <a:moveTo>
                    <a:pt x="0" y="0"/>
                  </a:moveTo>
                  <a:cubicBezTo>
                    <a:pt x="83698" y="1621"/>
                    <a:pt x="167396" y="3243"/>
                    <a:pt x="235895" y="26751"/>
                  </a:cubicBezTo>
                  <a:cubicBezTo>
                    <a:pt x="304394" y="50260"/>
                    <a:pt x="358707" y="98087"/>
                    <a:pt x="410993" y="141051"/>
                  </a:cubicBezTo>
                  <a:cubicBezTo>
                    <a:pt x="463279" y="184015"/>
                    <a:pt x="513944" y="237517"/>
                    <a:pt x="549612" y="284534"/>
                  </a:cubicBezTo>
                  <a:cubicBezTo>
                    <a:pt x="585280" y="331551"/>
                    <a:pt x="605141" y="365193"/>
                    <a:pt x="625002" y="423154"/>
                  </a:cubicBezTo>
                  <a:cubicBezTo>
                    <a:pt x="644863" y="481115"/>
                    <a:pt x="656819" y="556706"/>
                    <a:pt x="668776" y="632298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7E8BE553-8188-4264-9F04-76278D5B6015}"/>
              </a:ext>
            </a:extLst>
          </p:cNvPr>
          <p:cNvGrpSpPr/>
          <p:nvPr/>
        </p:nvGrpSpPr>
        <p:grpSpPr>
          <a:xfrm>
            <a:off x="610822" y="2901273"/>
            <a:ext cx="6431227" cy="3126554"/>
            <a:chOff x="610822" y="2901273"/>
            <a:chExt cx="6431227" cy="3126554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59765BE7-47D1-4073-B567-5F5EA69BC32C}"/>
                </a:ext>
              </a:extLst>
            </p:cNvPr>
            <p:cNvCxnSpPr>
              <a:cxnSpLocks/>
            </p:cNvCxnSpPr>
            <p:nvPr/>
          </p:nvCxnSpPr>
          <p:spPr>
            <a:xfrm>
              <a:off x="886136" y="4440073"/>
              <a:ext cx="5985190" cy="4913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B293692-609A-4CDE-9E31-095D7F865D1C}"/>
                </a:ext>
              </a:extLst>
            </p:cNvPr>
            <p:cNvSpPr/>
            <p:nvPr/>
          </p:nvSpPr>
          <p:spPr>
            <a:xfrm>
              <a:off x="1533869" y="4386921"/>
              <a:ext cx="180505" cy="1115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D1A029A1-B015-4BC2-AFD0-F225616B4C25}"/>
                </a:ext>
              </a:extLst>
            </p:cNvPr>
            <p:cNvGrpSpPr/>
            <p:nvPr/>
          </p:nvGrpSpPr>
          <p:grpSpPr>
            <a:xfrm>
              <a:off x="2316000" y="5496713"/>
              <a:ext cx="1131218" cy="233479"/>
              <a:chOff x="7164372" y="2648932"/>
              <a:chExt cx="3242821" cy="669305"/>
            </a:xfrm>
          </p:grpSpPr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4D8738F1-C46E-4CD5-93FE-FB5EA764EC1B}"/>
                  </a:ext>
                </a:extLst>
              </p:cNvPr>
              <p:cNvSpPr/>
              <p:nvPr/>
            </p:nvSpPr>
            <p:spPr>
              <a:xfrm>
                <a:off x="7164372" y="2941165"/>
                <a:ext cx="377072" cy="37707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C2E09ADC-1E10-47D7-AEAD-E19C06B92948}"/>
                  </a:ext>
                </a:extLst>
              </p:cNvPr>
              <p:cNvSpPr/>
              <p:nvPr/>
            </p:nvSpPr>
            <p:spPr>
              <a:xfrm>
                <a:off x="7484883" y="2648932"/>
                <a:ext cx="1602557" cy="608028"/>
              </a:xfrm>
              <a:custGeom>
                <a:avLst/>
                <a:gdLst>
                  <a:gd name="connsiteX0" fmla="*/ 0 w 1310326"/>
                  <a:gd name="connsiteY0" fmla="*/ 622169 h 631596"/>
                  <a:gd name="connsiteX1" fmla="*/ 1300899 w 1310326"/>
                  <a:gd name="connsiteY1" fmla="*/ 631596 h 631596"/>
                  <a:gd name="connsiteX2" fmla="*/ 1310326 w 1310326"/>
                  <a:gd name="connsiteY2" fmla="*/ 0 h 631596"/>
                  <a:gd name="connsiteX3" fmla="*/ 9427 w 1310326"/>
                  <a:gd name="connsiteY3" fmla="*/ 386499 h 631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0326" h="631596">
                    <a:moveTo>
                      <a:pt x="0" y="622169"/>
                    </a:moveTo>
                    <a:lnTo>
                      <a:pt x="1300899" y="631596"/>
                    </a:lnTo>
                    <a:lnTo>
                      <a:pt x="1310326" y="0"/>
                    </a:lnTo>
                    <a:lnTo>
                      <a:pt x="9427" y="386499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5165F99D-C89A-4442-865C-9EC364BADC95}"/>
                  </a:ext>
                </a:extLst>
              </p:cNvPr>
              <p:cNvSpPr/>
              <p:nvPr/>
            </p:nvSpPr>
            <p:spPr>
              <a:xfrm>
                <a:off x="9087440" y="2941162"/>
                <a:ext cx="1319753" cy="31579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空心弧 52">
              <a:extLst>
                <a:ext uri="{FF2B5EF4-FFF2-40B4-BE49-F238E27FC236}">
                  <a16:creationId xmlns:a16="http://schemas.microsoft.com/office/drawing/2014/main" id="{2E8E198A-DD74-49DA-A567-B3CDF63A4F51}"/>
                </a:ext>
              </a:extLst>
            </p:cNvPr>
            <p:cNvSpPr/>
            <p:nvPr/>
          </p:nvSpPr>
          <p:spPr>
            <a:xfrm rot="10800000" flipV="1">
              <a:off x="852509" y="4210252"/>
              <a:ext cx="1753386" cy="1753386"/>
            </a:xfrm>
            <a:prstGeom prst="blockArc">
              <a:avLst>
                <a:gd name="adj1" fmla="val 10875168"/>
                <a:gd name="adj2" fmla="val 16273092"/>
                <a:gd name="adj3" fmla="val 2627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A0967EF8-68BD-4581-89A3-8502EF3CE348}"/>
                </a:ext>
              </a:extLst>
            </p:cNvPr>
            <p:cNvCxnSpPr>
              <a:cxnSpLocks/>
              <a:endCxn id="49" idx="0"/>
            </p:cNvCxnSpPr>
            <p:nvPr/>
          </p:nvCxnSpPr>
          <p:spPr>
            <a:xfrm flipH="1">
              <a:off x="2381769" y="5059048"/>
              <a:ext cx="386" cy="539607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7D0C21AD-4EAE-4A3E-8AB8-201CCF617154}"/>
                </a:ext>
              </a:extLst>
            </p:cNvPr>
            <p:cNvCxnSpPr/>
            <p:nvPr/>
          </p:nvCxnSpPr>
          <p:spPr>
            <a:xfrm>
              <a:off x="777131" y="4441902"/>
              <a:ext cx="914631" cy="23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A91D0B1A-B468-425D-A16C-FC19F51AFF75}"/>
                </a:ext>
              </a:extLst>
            </p:cNvPr>
            <p:cNvGrpSpPr/>
            <p:nvPr/>
          </p:nvGrpSpPr>
          <p:grpSpPr>
            <a:xfrm>
              <a:off x="610822" y="3969781"/>
              <a:ext cx="435774" cy="796702"/>
              <a:chOff x="85325" y="460233"/>
              <a:chExt cx="855665" cy="1564366"/>
            </a:xfrm>
          </p:grpSpPr>
          <p:sp>
            <p:nvSpPr>
              <p:cNvPr id="61" name="弧形 60">
                <a:extLst>
                  <a:ext uri="{FF2B5EF4-FFF2-40B4-BE49-F238E27FC236}">
                    <a16:creationId xmlns:a16="http://schemas.microsoft.com/office/drawing/2014/main" id="{74EF10AE-26E1-4F5A-8C8A-A8EED056A43E}"/>
                  </a:ext>
                </a:extLst>
              </p:cNvPr>
              <p:cNvSpPr/>
              <p:nvPr/>
            </p:nvSpPr>
            <p:spPr>
              <a:xfrm>
                <a:off x="85325" y="460233"/>
                <a:ext cx="789998" cy="1564366"/>
              </a:xfrm>
              <a:prstGeom prst="arc">
                <a:avLst>
                  <a:gd name="adj1" fmla="val 2104135"/>
                  <a:gd name="adj2" fmla="val 19667077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等腰三角形 61">
                <a:extLst>
                  <a:ext uri="{FF2B5EF4-FFF2-40B4-BE49-F238E27FC236}">
                    <a16:creationId xmlns:a16="http://schemas.microsoft.com/office/drawing/2014/main" id="{63D8D662-87A8-47BC-A1C1-7CBA1667FEA9}"/>
                  </a:ext>
                </a:extLst>
              </p:cNvPr>
              <p:cNvSpPr/>
              <p:nvPr/>
            </p:nvSpPr>
            <p:spPr>
              <a:xfrm rot="10800000">
                <a:off x="769362" y="963498"/>
                <a:ext cx="171628" cy="187570"/>
              </a:xfrm>
              <a:prstGeom prst="triangl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37A699E4-F571-45E3-B90D-7BE4ED225658}"/>
                </a:ext>
              </a:extLst>
            </p:cNvPr>
            <p:cNvSpPr/>
            <p:nvPr/>
          </p:nvSpPr>
          <p:spPr>
            <a:xfrm>
              <a:off x="1713616" y="4436957"/>
              <a:ext cx="668776" cy="632298"/>
            </a:xfrm>
            <a:custGeom>
              <a:avLst/>
              <a:gdLst>
                <a:gd name="connsiteX0" fmla="*/ 0 w 668776"/>
                <a:gd name="connsiteY0" fmla="*/ 0 h 632298"/>
                <a:gd name="connsiteX1" fmla="*/ 235895 w 668776"/>
                <a:gd name="connsiteY1" fmla="*/ 26751 h 632298"/>
                <a:gd name="connsiteX2" fmla="*/ 410993 w 668776"/>
                <a:gd name="connsiteY2" fmla="*/ 141051 h 632298"/>
                <a:gd name="connsiteX3" fmla="*/ 549612 w 668776"/>
                <a:gd name="connsiteY3" fmla="*/ 284534 h 632298"/>
                <a:gd name="connsiteX4" fmla="*/ 625002 w 668776"/>
                <a:gd name="connsiteY4" fmla="*/ 423154 h 632298"/>
                <a:gd name="connsiteX5" fmla="*/ 668776 w 668776"/>
                <a:gd name="connsiteY5" fmla="*/ 632298 h 632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8776" h="632298">
                  <a:moveTo>
                    <a:pt x="0" y="0"/>
                  </a:moveTo>
                  <a:cubicBezTo>
                    <a:pt x="83698" y="1621"/>
                    <a:pt x="167396" y="3243"/>
                    <a:pt x="235895" y="26751"/>
                  </a:cubicBezTo>
                  <a:cubicBezTo>
                    <a:pt x="304394" y="50260"/>
                    <a:pt x="358707" y="98087"/>
                    <a:pt x="410993" y="141051"/>
                  </a:cubicBezTo>
                  <a:cubicBezTo>
                    <a:pt x="463279" y="184015"/>
                    <a:pt x="513944" y="237517"/>
                    <a:pt x="549612" y="284534"/>
                  </a:cubicBezTo>
                  <a:cubicBezTo>
                    <a:pt x="585280" y="331551"/>
                    <a:pt x="605141" y="365193"/>
                    <a:pt x="625002" y="423154"/>
                  </a:cubicBezTo>
                  <a:cubicBezTo>
                    <a:pt x="644863" y="481115"/>
                    <a:pt x="656819" y="556706"/>
                    <a:pt x="668776" y="632298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74D7EB9A-911F-4792-AB89-3A125DBBEBD0}"/>
                </a:ext>
              </a:extLst>
            </p:cNvPr>
            <p:cNvSpPr/>
            <p:nvPr/>
          </p:nvSpPr>
          <p:spPr>
            <a:xfrm>
              <a:off x="5320101" y="4227942"/>
              <a:ext cx="284895" cy="859003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838F0EB6-5844-4EF2-8550-35F61CF312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0249" y="5075130"/>
              <a:ext cx="386" cy="539607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879F0FCD-459F-497F-AEBF-BFAD2C6526A8}"/>
                </a:ext>
              </a:extLst>
            </p:cNvPr>
            <p:cNvSpPr/>
            <p:nvPr/>
          </p:nvSpPr>
          <p:spPr>
            <a:xfrm>
              <a:off x="5401876" y="5577279"/>
              <a:ext cx="131537" cy="13153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2" name="弧形 71">
              <a:extLst>
                <a:ext uri="{FF2B5EF4-FFF2-40B4-BE49-F238E27FC236}">
                  <a16:creationId xmlns:a16="http://schemas.microsoft.com/office/drawing/2014/main" id="{7359380B-AC7E-456E-ABED-276F5D0073E2}"/>
                </a:ext>
              </a:extLst>
            </p:cNvPr>
            <p:cNvSpPr/>
            <p:nvPr/>
          </p:nvSpPr>
          <p:spPr>
            <a:xfrm>
              <a:off x="3915495" y="2901273"/>
              <a:ext cx="3126554" cy="3126554"/>
            </a:xfrm>
            <a:prstGeom prst="arc">
              <a:avLst>
                <a:gd name="adj1" fmla="val 6875666"/>
                <a:gd name="adj2" fmla="val 3849327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72">
              <a:extLst>
                <a:ext uri="{FF2B5EF4-FFF2-40B4-BE49-F238E27FC236}">
                  <a16:creationId xmlns:a16="http://schemas.microsoft.com/office/drawing/2014/main" id="{B1CCFEA2-3DD7-4838-AC84-069EB6C77BC8}"/>
                </a:ext>
              </a:extLst>
            </p:cNvPr>
            <p:cNvSpPr/>
            <p:nvPr/>
          </p:nvSpPr>
          <p:spPr>
            <a:xfrm rot="14033995">
              <a:off x="6084396" y="5678187"/>
              <a:ext cx="148335" cy="36460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6405EAAE-5F03-496B-BB4A-7A45D48D32D0}"/>
                </a:ext>
              </a:extLst>
            </p:cNvPr>
            <p:cNvGrpSpPr/>
            <p:nvPr/>
          </p:nvGrpSpPr>
          <p:grpSpPr>
            <a:xfrm>
              <a:off x="5169878" y="5324677"/>
              <a:ext cx="591498" cy="591498"/>
              <a:chOff x="8106258" y="1633745"/>
              <a:chExt cx="3126554" cy="3126554"/>
            </a:xfrm>
          </p:grpSpPr>
          <p:sp>
            <p:nvSpPr>
              <p:cNvPr id="74" name="弧形 73">
                <a:extLst>
                  <a:ext uri="{FF2B5EF4-FFF2-40B4-BE49-F238E27FC236}">
                    <a16:creationId xmlns:a16="http://schemas.microsoft.com/office/drawing/2014/main" id="{C2C15B91-D3B3-4441-AE70-00A1C59E8A33}"/>
                  </a:ext>
                </a:extLst>
              </p:cNvPr>
              <p:cNvSpPr/>
              <p:nvPr/>
            </p:nvSpPr>
            <p:spPr>
              <a:xfrm>
                <a:off x="8106258" y="1633745"/>
                <a:ext cx="3126554" cy="3126554"/>
              </a:xfrm>
              <a:prstGeom prst="arc">
                <a:avLst>
                  <a:gd name="adj1" fmla="val 6875666"/>
                  <a:gd name="adj2" fmla="val 3849327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等腰三角形 74">
                <a:extLst>
                  <a:ext uri="{FF2B5EF4-FFF2-40B4-BE49-F238E27FC236}">
                    <a16:creationId xmlns:a16="http://schemas.microsoft.com/office/drawing/2014/main" id="{0074A646-6546-4A70-986A-91004D43BB21}"/>
                  </a:ext>
                </a:extLst>
              </p:cNvPr>
              <p:cNvSpPr/>
              <p:nvPr/>
            </p:nvSpPr>
            <p:spPr>
              <a:xfrm rot="14033995">
                <a:off x="10275159" y="4410659"/>
                <a:ext cx="148335" cy="364603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4828759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F812D4D3-2EBC-47F3-A5FE-C888BA2AAC64}"/>
              </a:ext>
            </a:extLst>
          </p:cNvPr>
          <p:cNvGrpSpPr/>
          <p:nvPr/>
        </p:nvGrpSpPr>
        <p:grpSpPr>
          <a:xfrm>
            <a:off x="450622" y="158285"/>
            <a:ext cx="9600903" cy="19056257"/>
            <a:chOff x="450622" y="158285"/>
            <a:chExt cx="9600903" cy="19056257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3CCB6583-94A5-494B-976B-24D3A7178F43}"/>
                </a:ext>
              </a:extLst>
            </p:cNvPr>
            <p:cNvGrpSpPr/>
            <p:nvPr/>
          </p:nvGrpSpPr>
          <p:grpSpPr>
            <a:xfrm>
              <a:off x="450622" y="158285"/>
              <a:ext cx="7275284" cy="2829514"/>
              <a:chOff x="717136" y="73532"/>
              <a:chExt cx="9102055" cy="3539984"/>
            </a:xfrm>
          </p:grpSpPr>
          <p:sp>
            <p:nvSpPr>
              <p:cNvPr id="150" name="空心弧 149">
                <a:extLst>
                  <a:ext uri="{FF2B5EF4-FFF2-40B4-BE49-F238E27FC236}">
                    <a16:creationId xmlns:a16="http://schemas.microsoft.com/office/drawing/2014/main" id="{089689AC-AE31-4650-98C1-091A2A85E024}"/>
                  </a:ext>
                </a:extLst>
              </p:cNvPr>
              <p:cNvSpPr/>
              <p:nvPr/>
            </p:nvSpPr>
            <p:spPr>
              <a:xfrm rot="10800000">
                <a:off x="717136" y="610855"/>
                <a:ext cx="1753386" cy="1753386"/>
              </a:xfrm>
              <a:prstGeom prst="blockArc">
                <a:avLst>
                  <a:gd name="adj1" fmla="val 12566619"/>
                  <a:gd name="adj2" fmla="val 16280545"/>
                  <a:gd name="adj3" fmla="val 15582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矩形 150">
                <a:extLst>
                  <a:ext uri="{FF2B5EF4-FFF2-40B4-BE49-F238E27FC236}">
                    <a16:creationId xmlns:a16="http://schemas.microsoft.com/office/drawing/2014/main" id="{A24AAC93-9953-448A-A5C8-C92040D4141C}"/>
                  </a:ext>
                </a:extLst>
              </p:cNvPr>
              <p:cNvSpPr/>
              <p:nvPr/>
            </p:nvSpPr>
            <p:spPr>
              <a:xfrm>
                <a:off x="3526323" y="73532"/>
                <a:ext cx="263950" cy="1989042"/>
              </a:xfrm>
              <a:prstGeom prst="rect">
                <a:avLst/>
              </a:prstGeom>
              <a:pattFill prst="wdUpDiag">
                <a:fgClr>
                  <a:schemeClr val="accent1"/>
                </a:fgClr>
                <a:bgClr>
                  <a:schemeClr val="bg1"/>
                </a:bgClr>
              </a:patt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52" name="直接连接符 151">
                <a:extLst>
                  <a:ext uri="{FF2B5EF4-FFF2-40B4-BE49-F238E27FC236}">
                    <a16:creationId xmlns:a16="http://schemas.microsoft.com/office/drawing/2014/main" id="{6EF2FC35-954D-4770-82BE-42B14E02B2D1}"/>
                  </a:ext>
                </a:extLst>
              </p:cNvPr>
              <p:cNvCxnSpPr/>
              <p:nvPr/>
            </p:nvCxnSpPr>
            <p:spPr>
              <a:xfrm>
                <a:off x="1108347" y="2213412"/>
                <a:ext cx="489251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>
                <a:extLst>
                  <a:ext uri="{FF2B5EF4-FFF2-40B4-BE49-F238E27FC236}">
                    <a16:creationId xmlns:a16="http://schemas.microsoft.com/office/drawing/2014/main" id="{0FDF1521-E55B-495E-857B-2552B94F061D}"/>
                  </a:ext>
                </a:extLst>
              </p:cNvPr>
              <p:cNvCxnSpPr>
                <a:stCxn id="150" idx="0"/>
              </p:cNvCxnSpPr>
              <p:nvPr/>
            </p:nvCxnSpPr>
            <p:spPr>
              <a:xfrm flipV="1">
                <a:off x="2238326" y="271491"/>
                <a:ext cx="1287997" cy="15798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任意多边形: 形状 153">
                <a:extLst>
                  <a:ext uri="{FF2B5EF4-FFF2-40B4-BE49-F238E27FC236}">
                    <a16:creationId xmlns:a16="http://schemas.microsoft.com/office/drawing/2014/main" id="{6D961C63-044D-4B7A-90EC-86DA2E39F848}"/>
                  </a:ext>
                </a:extLst>
              </p:cNvPr>
              <p:cNvSpPr/>
              <p:nvPr/>
            </p:nvSpPr>
            <p:spPr>
              <a:xfrm>
                <a:off x="1593828" y="1864620"/>
                <a:ext cx="631596" cy="348792"/>
              </a:xfrm>
              <a:custGeom>
                <a:avLst/>
                <a:gdLst>
                  <a:gd name="connsiteX0" fmla="*/ 0 w 631596"/>
                  <a:gd name="connsiteY0" fmla="*/ 348792 h 348792"/>
                  <a:gd name="connsiteX1" fmla="*/ 367645 w 631596"/>
                  <a:gd name="connsiteY1" fmla="*/ 273378 h 348792"/>
                  <a:gd name="connsiteX2" fmla="*/ 631596 w 631596"/>
                  <a:gd name="connsiteY2" fmla="*/ 0 h 348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1596" h="348792">
                    <a:moveTo>
                      <a:pt x="0" y="348792"/>
                    </a:moveTo>
                    <a:cubicBezTo>
                      <a:pt x="131189" y="340151"/>
                      <a:pt x="262379" y="331510"/>
                      <a:pt x="367645" y="273378"/>
                    </a:cubicBezTo>
                    <a:cubicBezTo>
                      <a:pt x="472911" y="215246"/>
                      <a:pt x="552253" y="107623"/>
                      <a:pt x="631596" y="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55" name="组合 154">
                <a:extLst>
                  <a:ext uri="{FF2B5EF4-FFF2-40B4-BE49-F238E27FC236}">
                    <a16:creationId xmlns:a16="http://schemas.microsoft.com/office/drawing/2014/main" id="{6DAFA322-0F45-41BF-94DB-F3290AD30B65}"/>
                  </a:ext>
                </a:extLst>
              </p:cNvPr>
              <p:cNvGrpSpPr/>
              <p:nvPr/>
            </p:nvGrpSpPr>
            <p:grpSpPr>
              <a:xfrm>
                <a:off x="3615875" y="2039016"/>
                <a:ext cx="1131218" cy="233479"/>
                <a:chOff x="7164372" y="2648932"/>
                <a:chExt cx="3242821" cy="669305"/>
              </a:xfrm>
            </p:grpSpPr>
            <p:sp>
              <p:nvSpPr>
                <p:cNvPr id="170" name="椭圆 169">
                  <a:extLst>
                    <a:ext uri="{FF2B5EF4-FFF2-40B4-BE49-F238E27FC236}">
                      <a16:creationId xmlns:a16="http://schemas.microsoft.com/office/drawing/2014/main" id="{2078D735-E75F-4A5B-B723-388041AE99F4}"/>
                    </a:ext>
                  </a:extLst>
                </p:cNvPr>
                <p:cNvSpPr/>
                <p:nvPr/>
              </p:nvSpPr>
              <p:spPr>
                <a:xfrm>
                  <a:off x="7164372" y="2941165"/>
                  <a:ext cx="377072" cy="37707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71" name="任意多边形: 形状 170">
                  <a:extLst>
                    <a:ext uri="{FF2B5EF4-FFF2-40B4-BE49-F238E27FC236}">
                      <a16:creationId xmlns:a16="http://schemas.microsoft.com/office/drawing/2014/main" id="{303D4CCE-CBED-4E7E-8089-148C1B97F2A0}"/>
                    </a:ext>
                  </a:extLst>
                </p:cNvPr>
                <p:cNvSpPr/>
                <p:nvPr/>
              </p:nvSpPr>
              <p:spPr>
                <a:xfrm>
                  <a:off x="7484883" y="2648932"/>
                  <a:ext cx="1602557" cy="608028"/>
                </a:xfrm>
                <a:custGeom>
                  <a:avLst/>
                  <a:gdLst>
                    <a:gd name="connsiteX0" fmla="*/ 0 w 1310326"/>
                    <a:gd name="connsiteY0" fmla="*/ 622169 h 631596"/>
                    <a:gd name="connsiteX1" fmla="*/ 1300899 w 1310326"/>
                    <a:gd name="connsiteY1" fmla="*/ 631596 h 631596"/>
                    <a:gd name="connsiteX2" fmla="*/ 1310326 w 1310326"/>
                    <a:gd name="connsiteY2" fmla="*/ 0 h 631596"/>
                    <a:gd name="connsiteX3" fmla="*/ 9427 w 1310326"/>
                    <a:gd name="connsiteY3" fmla="*/ 386499 h 631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0326" h="631596">
                      <a:moveTo>
                        <a:pt x="0" y="622169"/>
                      </a:moveTo>
                      <a:lnTo>
                        <a:pt x="1300899" y="631596"/>
                      </a:lnTo>
                      <a:lnTo>
                        <a:pt x="1310326" y="0"/>
                      </a:lnTo>
                      <a:lnTo>
                        <a:pt x="9427" y="386499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72" name="矩形 171">
                  <a:extLst>
                    <a:ext uri="{FF2B5EF4-FFF2-40B4-BE49-F238E27FC236}">
                      <a16:creationId xmlns:a16="http://schemas.microsoft.com/office/drawing/2014/main" id="{1194FFCC-0A9D-4331-A6AD-4CA453A51054}"/>
                    </a:ext>
                  </a:extLst>
                </p:cNvPr>
                <p:cNvSpPr/>
                <p:nvPr/>
              </p:nvSpPr>
              <p:spPr>
                <a:xfrm>
                  <a:off x="9087440" y="2941162"/>
                  <a:ext cx="1319753" cy="31579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56" name="空心弧 155">
                <a:extLst>
                  <a:ext uri="{FF2B5EF4-FFF2-40B4-BE49-F238E27FC236}">
                    <a16:creationId xmlns:a16="http://schemas.microsoft.com/office/drawing/2014/main" id="{5EE2AD08-920B-4BD3-88DA-4077049A917D}"/>
                  </a:ext>
                </a:extLst>
              </p:cNvPr>
              <p:cNvSpPr/>
              <p:nvPr/>
            </p:nvSpPr>
            <p:spPr>
              <a:xfrm rot="10800000">
                <a:off x="8430349" y="904351"/>
                <a:ext cx="1388842" cy="1408376"/>
              </a:xfrm>
              <a:prstGeom prst="blockArc">
                <a:avLst>
                  <a:gd name="adj1" fmla="val 8641465"/>
                  <a:gd name="adj2" fmla="val 16283909"/>
                  <a:gd name="adj3" fmla="val 17194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空心弧 156">
                <a:extLst>
                  <a:ext uri="{FF2B5EF4-FFF2-40B4-BE49-F238E27FC236}">
                    <a16:creationId xmlns:a16="http://schemas.microsoft.com/office/drawing/2014/main" id="{4CF80F4A-4218-4D11-B7B3-E294E563BEDB}"/>
                  </a:ext>
                </a:extLst>
              </p:cNvPr>
              <p:cNvSpPr/>
              <p:nvPr/>
            </p:nvSpPr>
            <p:spPr>
              <a:xfrm rot="900000">
                <a:off x="7922109" y="220117"/>
                <a:ext cx="1312885" cy="1368469"/>
              </a:xfrm>
              <a:prstGeom prst="blockArc">
                <a:avLst>
                  <a:gd name="adj1" fmla="val 9785335"/>
                  <a:gd name="adj2" fmla="val 18396138"/>
                  <a:gd name="adj3" fmla="val 16712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矩形 157">
                <a:extLst>
                  <a:ext uri="{FF2B5EF4-FFF2-40B4-BE49-F238E27FC236}">
                    <a16:creationId xmlns:a16="http://schemas.microsoft.com/office/drawing/2014/main" id="{A05EE866-3A72-46C0-915A-0D68A37DA4DC}"/>
                  </a:ext>
                </a:extLst>
              </p:cNvPr>
              <p:cNvSpPr/>
              <p:nvPr/>
            </p:nvSpPr>
            <p:spPr>
              <a:xfrm>
                <a:off x="7902706" y="1799836"/>
                <a:ext cx="244839" cy="51289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59" name="直接连接符 158">
                <a:extLst>
                  <a:ext uri="{FF2B5EF4-FFF2-40B4-BE49-F238E27FC236}">
                    <a16:creationId xmlns:a16="http://schemas.microsoft.com/office/drawing/2014/main" id="{19608E42-4D27-48C4-8511-8FCAB1846431}"/>
                  </a:ext>
                </a:extLst>
              </p:cNvPr>
              <p:cNvCxnSpPr>
                <a:cxnSpLocks/>
                <a:endCxn id="157" idx="0"/>
              </p:cNvCxnSpPr>
              <p:nvPr/>
            </p:nvCxnSpPr>
            <p:spPr>
              <a:xfrm flipV="1">
                <a:off x="8011112" y="922658"/>
                <a:ext cx="18816" cy="139007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>
                <a:extLst>
                  <a:ext uri="{FF2B5EF4-FFF2-40B4-BE49-F238E27FC236}">
                    <a16:creationId xmlns:a16="http://schemas.microsoft.com/office/drawing/2014/main" id="{3ACBE73F-91FE-45D3-98A0-D634F768EE85}"/>
                  </a:ext>
                </a:extLst>
              </p:cNvPr>
              <p:cNvCxnSpPr>
                <a:cxnSpLocks/>
                <a:stCxn id="157" idx="1"/>
                <a:endCxn id="156" idx="0"/>
              </p:cNvCxnSpPr>
              <p:nvPr/>
            </p:nvCxnSpPr>
            <p:spPr>
              <a:xfrm>
                <a:off x="9020686" y="553948"/>
                <a:ext cx="572111" cy="71485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任意多边形: 形状 160">
                <a:extLst>
                  <a:ext uri="{FF2B5EF4-FFF2-40B4-BE49-F238E27FC236}">
                    <a16:creationId xmlns:a16="http://schemas.microsoft.com/office/drawing/2014/main" id="{EA6DE8BD-7298-4C83-9054-E9D0EB4CA42B}"/>
                  </a:ext>
                </a:extLst>
              </p:cNvPr>
              <p:cNvSpPr/>
              <p:nvPr/>
            </p:nvSpPr>
            <p:spPr>
              <a:xfrm>
                <a:off x="9123480" y="1275779"/>
                <a:ext cx="571602" cy="933253"/>
              </a:xfrm>
              <a:custGeom>
                <a:avLst/>
                <a:gdLst>
                  <a:gd name="connsiteX0" fmla="*/ 471341 w 571602"/>
                  <a:gd name="connsiteY0" fmla="*/ 0 h 933253"/>
                  <a:gd name="connsiteX1" fmla="*/ 556182 w 571602"/>
                  <a:gd name="connsiteY1" fmla="*/ 235670 h 933253"/>
                  <a:gd name="connsiteX2" fmla="*/ 565609 w 571602"/>
                  <a:gd name="connsiteY2" fmla="*/ 443059 h 933253"/>
                  <a:gd name="connsiteX3" fmla="*/ 490194 w 571602"/>
                  <a:gd name="connsiteY3" fmla="*/ 650449 h 933253"/>
                  <a:gd name="connsiteX4" fmla="*/ 348792 w 571602"/>
                  <a:gd name="connsiteY4" fmla="*/ 810705 h 933253"/>
                  <a:gd name="connsiteX5" fmla="*/ 179110 w 571602"/>
                  <a:gd name="connsiteY5" fmla="*/ 886119 h 933253"/>
                  <a:gd name="connsiteX6" fmla="*/ 0 w 571602"/>
                  <a:gd name="connsiteY6" fmla="*/ 933253 h 933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1602" h="933253">
                    <a:moveTo>
                      <a:pt x="471341" y="0"/>
                    </a:moveTo>
                    <a:cubicBezTo>
                      <a:pt x="505906" y="80913"/>
                      <a:pt x="540471" y="161827"/>
                      <a:pt x="556182" y="235670"/>
                    </a:cubicBezTo>
                    <a:cubicBezTo>
                      <a:pt x="571893" y="309513"/>
                      <a:pt x="576607" y="373929"/>
                      <a:pt x="565609" y="443059"/>
                    </a:cubicBezTo>
                    <a:cubicBezTo>
                      <a:pt x="554611" y="512189"/>
                      <a:pt x="526330" y="589175"/>
                      <a:pt x="490194" y="650449"/>
                    </a:cubicBezTo>
                    <a:cubicBezTo>
                      <a:pt x="454058" y="711723"/>
                      <a:pt x="400639" y="771427"/>
                      <a:pt x="348792" y="810705"/>
                    </a:cubicBezTo>
                    <a:cubicBezTo>
                      <a:pt x="296945" y="849983"/>
                      <a:pt x="237242" y="865694"/>
                      <a:pt x="179110" y="886119"/>
                    </a:cubicBezTo>
                    <a:cubicBezTo>
                      <a:pt x="120978" y="906544"/>
                      <a:pt x="60489" y="919898"/>
                      <a:pt x="0" y="933253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62" name="直接连接符 161">
                <a:extLst>
                  <a:ext uri="{FF2B5EF4-FFF2-40B4-BE49-F238E27FC236}">
                    <a16:creationId xmlns:a16="http://schemas.microsoft.com/office/drawing/2014/main" id="{10A51A01-C973-4506-B753-79E3605E6289}"/>
                  </a:ext>
                </a:extLst>
              </p:cNvPr>
              <p:cNvCxnSpPr>
                <a:cxnSpLocks/>
                <a:stCxn id="161" idx="6"/>
              </p:cNvCxnSpPr>
              <p:nvPr/>
            </p:nvCxnSpPr>
            <p:spPr>
              <a:xfrm flipH="1" flipV="1">
                <a:off x="8011112" y="2199606"/>
                <a:ext cx="1112368" cy="942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3" name="椭圆 162">
                <a:extLst>
                  <a:ext uri="{FF2B5EF4-FFF2-40B4-BE49-F238E27FC236}">
                    <a16:creationId xmlns:a16="http://schemas.microsoft.com/office/drawing/2014/main" id="{FAB2823D-28C2-4826-871B-095B26CF66ED}"/>
                  </a:ext>
                </a:extLst>
              </p:cNvPr>
              <p:cNvSpPr/>
              <p:nvPr/>
            </p:nvSpPr>
            <p:spPr>
              <a:xfrm>
                <a:off x="7945347" y="2127379"/>
                <a:ext cx="131537" cy="13153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4" name="任意多边形: 形状 163">
                <a:extLst>
                  <a:ext uri="{FF2B5EF4-FFF2-40B4-BE49-F238E27FC236}">
                    <a16:creationId xmlns:a16="http://schemas.microsoft.com/office/drawing/2014/main" id="{14809AF9-215E-45AF-BD70-5C6A0B7C232F}"/>
                  </a:ext>
                </a:extLst>
              </p:cNvPr>
              <p:cNvSpPr/>
              <p:nvPr/>
            </p:nvSpPr>
            <p:spPr>
              <a:xfrm>
                <a:off x="8022283" y="339264"/>
                <a:ext cx="998917" cy="579294"/>
              </a:xfrm>
              <a:custGeom>
                <a:avLst/>
                <a:gdLst>
                  <a:gd name="connsiteX0" fmla="*/ 5618 w 998917"/>
                  <a:gd name="connsiteY0" fmla="*/ 579294 h 579294"/>
                  <a:gd name="connsiteX1" fmla="*/ 9204 w 998917"/>
                  <a:gd name="connsiteY1" fmla="*/ 446617 h 579294"/>
                  <a:gd name="connsiteX2" fmla="*/ 91679 w 998917"/>
                  <a:gd name="connsiteY2" fmla="*/ 267322 h 579294"/>
                  <a:gd name="connsiteX3" fmla="*/ 224357 w 998917"/>
                  <a:gd name="connsiteY3" fmla="*/ 120301 h 579294"/>
                  <a:gd name="connsiteX4" fmla="*/ 396479 w 998917"/>
                  <a:gd name="connsiteY4" fmla="*/ 23482 h 579294"/>
                  <a:gd name="connsiteX5" fmla="*/ 625976 w 998917"/>
                  <a:gd name="connsiteY5" fmla="*/ 1967 h 579294"/>
                  <a:gd name="connsiteX6" fmla="*/ 819613 w 998917"/>
                  <a:gd name="connsiteY6" fmla="*/ 59341 h 579294"/>
                  <a:gd name="connsiteX7" fmla="*/ 945119 w 998917"/>
                  <a:gd name="connsiteY7" fmla="*/ 156160 h 579294"/>
                  <a:gd name="connsiteX8" fmla="*/ 998907 w 998917"/>
                  <a:gd name="connsiteY8" fmla="*/ 206362 h 579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98917" h="579294">
                    <a:moveTo>
                      <a:pt x="5618" y="579294"/>
                    </a:moveTo>
                    <a:cubicBezTo>
                      <a:pt x="239" y="538953"/>
                      <a:pt x="-5140" y="498612"/>
                      <a:pt x="9204" y="446617"/>
                    </a:cubicBezTo>
                    <a:cubicBezTo>
                      <a:pt x="23548" y="394622"/>
                      <a:pt x="55820" y="321708"/>
                      <a:pt x="91679" y="267322"/>
                    </a:cubicBezTo>
                    <a:cubicBezTo>
                      <a:pt x="127538" y="212936"/>
                      <a:pt x="173557" y="160941"/>
                      <a:pt x="224357" y="120301"/>
                    </a:cubicBezTo>
                    <a:cubicBezTo>
                      <a:pt x="275157" y="79661"/>
                      <a:pt x="329543" y="43204"/>
                      <a:pt x="396479" y="23482"/>
                    </a:cubicBezTo>
                    <a:cubicBezTo>
                      <a:pt x="463416" y="3760"/>
                      <a:pt x="555454" y="-4009"/>
                      <a:pt x="625976" y="1967"/>
                    </a:cubicBezTo>
                    <a:cubicBezTo>
                      <a:pt x="696498" y="7943"/>
                      <a:pt x="766423" y="33642"/>
                      <a:pt x="819613" y="59341"/>
                    </a:cubicBezTo>
                    <a:cubicBezTo>
                      <a:pt x="872804" y="85040"/>
                      <a:pt x="915237" y="131656"/>
                      <a:pt x="945119" y="156160"/>
                    </a:cubicBezTo>
                    <a:cubicBezTo>
                      <a:pt x="975001" y="180663"/>
                      <a:pt x="999505" y="191421"/>
                      <a:pt x="998907" y="206362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65" name="组合 164">
                <a:extLst>
                  <a:ext uri="{FF2B5EF4-FFF2-40B4-BE49-F238E27FC236}">
                    <a16:creationId xmlns:a16="http://schemas.microsoft.com/office/drawing/2014/main" id="{36051532-6AA9-416D-A72A-C6714B77E2B4}"/>
                  </a:ext>
                </a:extLst>
              </p:cNvPr>
              <p:cNvGrpSpPr/>
              <p:nvPr/>
            </p:nvGrpSpPr>
            <p:grpSpPr>
              <a:xfrm>
                <a:off x="836257" y="1797687"/>
                <a:ext cx="435774" cy="796702"/>
                <a:chOff x="85325" y="460233"/>
                <a:chExt cx="855665" cy="1564366"/>
              </a:xfrm>
            </p:grpSpPr>
            <p:sp>
              <p:nvSpPr>
                <p:cNvPr id="168" name="弧形 167">
                  <a:extLst>
                    <a:ext uri="{FF2B5EF4-FFF2-40B4-BE49-F238E27FC236}">
                      <a16:creationId xmlns:a16="http://schemas.microsoft.com/office/drawing/2014/main" id="{BB560C91-F631-4F62-A84A-9245ECF4DE92}"/>
                    </a:ext>
                  </a:extLst>
                </p:cNvPr>
                <p:cNvSpPr/>
                <p:nvPr/>
              </p:nvSpPr>
              <p:spPr>
                <a:xfrm>
                  <a:off x="85325" y="460233"/>
                  <a:ext cx="789998" cy="1564366"/>
                </a:xfrm>
                <a:prstGeom prst="arc">
                  <a:avLst>
                    <a:gd name="adj1" fmla="val 2104135"/>
                    <a:gd name="adj2" fmla="val 1966707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9" name="等腰三角形 168">
                  <a:extLst>
                    <a:ext uri="{FF2B5EF4-FFF2-40B4-BE49-F238E27FC236}">
                      <a16:creationId xmlns:a16="http://schemas.microsoft.com/office/drawing/2014/main" id="{7DC353D8-CDE4-417D-BDAC-EA0425757D0D}"/>
                    </a:ext>
                  </a:extLst>
                </p:cNvPr>
                <p:cNvSpPr/>
                <p:nvPr/>
              </p:nvSpPr>
              <p:spPr>
                <a:xfrm rot="10800000">
                  <a:off x="769362" y="963498"/>
                  <a:ext cx="171628" cy="187570"/>
                </a:xfrm>
                <a:prstGeom prst="triangl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66" name="弧形 165">
                <a:extLst>
                  <a:ext uri="{FF2B5EF4-FFF2-40B4-BE49-F238E27FC236}">
                    <a16:creationId xmlns:a16="http://schemas.microsoft.com/office/drawing/2014/main" id="{797DA966-B34B-4672-A062-2AF107199678}"/>
                  </a:ext>
                </a:extLst>
              </p:cNvPr>
              <p:cNvSpPr/>
              <p:nvPr/>
            </p:nvSpPr>
            <p:spPr>
              <a:xfrm>
                <a:off x="6442638" y="486962"/>
                <a:ext cx="3126554" cy="3126554"/>
              </a:xfrm>
              <a:prstGeom prst="arc">
                <a:avLst>
                  <a:gd name="adj1" fmla="val 2766670"/>
                  <a:gd name="adj2" fmla="val 13902937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" name="等腰三角形 166">
                <a:extLst>
                  <a:ext uri="{FF2B5EF4-FFF2-40B4-BE49-F238E27FC236}">
                    <a16:creationId xmlns:a16="http://schemas.microsoft.com/office/drawing/2014/main" id="{8284B465-4831-4F1A-99DA-ACA8FF6E7EEA}"/>
                  </a:ext>
                </a:extLst>
              </p:cNvPr>
              <p:cNvSpPr/>
              <p:nvPr/>
            </p:nvSpPr>
            <p:spPr>
              <a:xfrm rot="2827430">
                <a:off x="6981921" y="599864"/>
                <a:ext cx="148335" cy="364603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68A111BB-D6A9-4566-858E-1D47B710D06D}"/>
                </a:ext>
              </a:extLst>
            </p:cNvPr>
            <p:cNvGrpSpPr/>
            <p:nvPr/>
          </p:nvGrpSpPr>
          <p:grpSpPr>
            <a:xfrm>
              <a:off x="496259" y="5632268"/>
              <a:ext cx="9346487" cy="1987826"/>
              <a:chOff x="288847" y="4147557"/>
              <a:chExt cx="9346487" cy="1987826"/>
            </a:xfrm>
          </p:grpSpPr>
          <p:sp>
            <p:nvSpPr>
              <p:cNvPr id="132" name="空心弧 131">
                <a:extLst>
                  <a:ext uri="{FF2B5EF4-FFF2-40B4-BE49-F238E27FC236}">
                    <a16:creationId xmlns:a16="http://schemas.microsoft.com/office/drawing/2014/main" id="{C1E41CE9-90C3-4E49-936D-4F42DF0E62BF}"/>
                  </a:ext>
                </a:extLst>
              </p:cNvPr>
              <p:cNvSpPr/>
              <p:nvPr/>
            </p:nvSpPr>
            <p:spPr>
              <a:xfrm rot="10800000">
                <a:off x="510673" y="4147557"/>
                <a:ext cx="1753386" cy="1753386"/>
              </a:xfrm>
              <a:prstGeom prst="blockArc">
                <a:avLst>
                  <a:gd name="adj1" fmla="val 13044599"/>
                  <a:gd name="adj2" fmla="val 16280545"/>
                  <a:gd name="adj3" fmla="val 15582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3" name="直接连接符 132">
                <a:extLst>
                  <a:ext uri="{FF2B5EF4-FFF2-40B4-BE49-F238E27FC236}">
                    <a16:creationId xmlns:a16="http://schemas.microsoft.com/office/drawing/2014/main" id="{ECA2715C-83BD-45F7-B43F-A1F2391921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1883" y="5747887"/>
                <a:ext cx="873345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4" name="组合 133">
                <a:extLst>
                  <a:ext uri="{FF2B5EF4-FFF2-40B4-BE49-F238E27FC236}">
                    <a16:creationId xmlns:a16="http://schemas.microsoft.com/office/drawing/2014/main" id="{316FA887-B767-4E44-96D6-01CBC6AF1CDA}"/>
                  </a:ext>
                </a:extLst>
              </p:cNvPr>
              <p:cNvGrpSpPr/>
              <p:nvPr/>
            </p:nvGrpSpPr>
            <p:grpSpPr>
              <a:xfrm>
                <a:off x="4964782" y="5593047"/>
                <a:ext cx="1131218" cy="233479"/>
                <a:chOff x="7164372" y="2648932"/>
                <a:chExt cx="3242821" cy="669305"/>
              </a:xfrm>
            </p:grpSpPr>
            <p:sp>
              <p:nvSpPr>
                <p:cNvPr id="147" name="椭圆 146">
                  <a:extLst>
                    <a:ext uri="{FF2B5EF4-FFF2-40B4-BE49-F238E27FC236}">
                      <a16:creationId xmlns:a16="http://schemas.microsoft.com/office/drawing/2014/main" id="{EE057CC3-5892-4BEF-8342-3AB3C560AE59}"/>
                    </a:ext>
                  </a:extLst>
                </p:cNvPr>
                <p:cNvSpPr/>
                <p:nvPr/>
              </p:nvSpPr>
              <p:spPr>
                <a:xfrm>
                  <a:off x="7164372" y="2941165"/>
                  <a:ext cx="377072" cy="37707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48" name="任意多边形: 形状 147">
                  <a:extLst>
                    <a:ext uri="{FF2B5EF4-FFF2-40B4-BE49-F238E27FC236}">
                      <a16:creationId xmlns:a16="http://schemas.microsoft.com/office/drawing/2014/main" id="{171C2243-3673-4E32-B071-8B169ACA4C0D}"/>
                    </a:ext>
                  </a:extLst>
                </p:cNvPr>
                <p:cNvSpPr/>
                <p:nvPr/>
              </p:nvSpPr>
              <p:spPr>
                <a:xfrm>
                  <a:off x="7484883" y="2648932"/>
                  <a:ext cx="1602557" cy="608028"/>
                </a:xfrm>
                <a:custGeom>
                  <a:avLst/>
                  <a:gdLst>
                    <a:gd name="connsiteX0" fmla="*/ 0 w 1310326"/>
                    <a:gd name="connsiteY0" fmla="*/ 622169 h 631596"/>
                    <a:gd name="connsiteX1" fmla="*/ 1300899 w 1310326"/>
                    <a:gd name="connsiteY1" fmla="*/ 631596 h 631596"/>
                    <a:gd name="connsiteX2" fmla="*/ 1310326 w 1310326"/>
                    <a:gd name="connsiteY2" fmla="*/ 0 h 631596"/>
                    <a:gd name="connsiteX3" fmla="*/ 9427 w 1310326"/>
                    <a:gd name="connsiteY3" fmla="*/ 386499 h 631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0326" h="631596">
                      <a:moveTo>
                        <a:pt x="0" y="622169"/>
                      </a:moveTo>
                      <a:lnTo>
                        <a:pt x="1300899" y="631596"/>
                      </a:lnTo>
                      <a:lnTo>
                        <a:pt x="1310326" y="0"/>
                      </a:lnTo>
                      <a:lnTo>
                        <a:pt x="9427" y="386499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49" name="矩形 148">
                  <a:extLst>
                    <a:ext uri="{FF2B5EF4-FFF2-40B4-BE49-F238E27FC236}">
                      <a16:creationId xmlns:a16="http://schemas.microsoft.com/office/drawing/2014/main" id="{F9D876D5-6AE9-4C3C-8702-6126078E7ADC}"/>
                    </a:ext>
                  </a:extLst>
                </p:cNvPr>
                <p:cNvSpPr/>
                <p:nvPr/>
              </p:nvSpPr>
              <p:spPr>
                <a:xfrm>
                  <a:off x="9087440" y="2941162"/>
                  <a:ext cx="1319753" cy="31579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35" name="空心弧 134">
                <a:extLst>
                  <a:ext uri="{FF2B5EF4-FFF2-40B4-BE49-F238E27FC236}">
                    <a16:creationId xmlns:a16="http://schemas.microsoft.com/office/drawing/2014/main" id="{BC17B6DA-DFAC-42CC-A1EA-7F93E6E4FB82}"/>
                  </a:ext>
                </a:extLst>
              </p:cNvPr>
              <p:cNvSpPr/>
              <p:nvPr/>
            </p:nvSpPr>
            <p:spPr>
              <a:xfrm rot="10800000" flipV="1">
                <a:off x="2434498" y="4381997"/>
                <a:ext cx="1753386" cy="1753386"/>
              </a:xfrm>
              <a:prstGeom prst="blockArc">
                <a:avLst>
                  <a:gd name="adj1" fmla="val 16230889"/>
                  <a:gd name="adj2" fmla="val 19333912"/>
                  <a:gd name="adj3" fmla="val 15994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空心弧 135">
                <a:extLst>
                  <a:ext uri="{FF2B5EF4-FFF2-40B4-BE49-F238E27FC236}">
                    <a16:creationId xmlns:a16="http://schemas.microsoft.com/office/drawing/2014/main" id="{0B23AE56-6FE6-414C-BFFA-4A943CC10A98}"/>
                  </a:ext>
                </a:extLst>
              </p:cNvPr>
              <p:cNvSpPr/>
              <p:nvPr/>
            </p:nvSpPr>
            <p:spPr>
              <a:xfrm rot="10800000" flipV="1">
                <a:off x="3395319" y="4381997"/>
                <a:ext cx="1753386" cy="1753386"/>
              </a:xfrm>
              <a:prstGeom prst="blockArc">
                <a:avLst>
                  <a:gd name="adj1" fmla="val 10875168"/>
                  <a:gd name="adj2" fmla="val 16446863"/>
                  <a:gd name="adj3" fmla="val 16047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7" name="直接连接符 136">
                <a:extLst>
                  <a:ext uri="{FF2B5EF4-FFF2-40B4-BE49-F238E27FC236}">
                    <a16:creationId xmlns:a16="http://schemas.microsoft.com/office/drawing/2014/main" id="{C2D1FF98-DC63-4A9A-B863-3CD2180E71EE}"/>
                  </a:ext>
                </a:extLst>
              </p:cNvPr>
              <p:cNvCxnSpPr>
                <a:stCxn id="132" idx="0"/>
                <a:endCxn id="135" idx="1"/>
              </p:cNvCxnSpPr>
              <p:nvPr/>
            </p:nvCxnSpPr>
            <p:spPr>
              <a:xfrm flipV="1">
                <a:off x="1975223" y="4807623"/>
                <a:ext cx="753788" cy="66624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>
                <a:extLst>
                  <a:ext uri="{FF2B5EF4-FFF2-40B4-BE49-F238E27FC236}">
                    <a16:creationId xmlns:a16="http://schemas.microsoft.com/office/drawing/2014/main" id="{6B86E742-9EAC-4A28-A61D-CE6B0E7C249D}"/>
                  </a:ext>
                </a:extLst>
              </p:cNvPr>
              <p:cNvCxnSpPr>
                <a:stCxn id="135" idx="0"/>
                <a:endCxn id="136" idx="1"/>
              </p:cNvCxnSpPr>
              <p:nvPr/>
            </p:nvCxnSpPr>
            <p:spPr>
              <a:xfrm>
                <a:off x="3304574" y="4522245"/>
                <a:ext cx="914631" cy="23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>
                <a:extLst>
                  <a:ext uri="{FF2B5EF4-FFF2-40B4-BE49-F238E27FC236}">
                    <a16:creationId xmlns:a16="http://schemas.microsoft.com/office/drawing/2014/main" id="{A8E4F90F-AE78-42D5-BA64-45A287EEB58B}"/>
                  </a:ext>
                </a:extLst>
              </p:cNvPr>
              <p:cNvCxnSpPr>
                <a:cxnSpLocks/>
                <a:stCxn id="136" idx="0"/>
              </p:cNvCxnSpPr>
              <p:nvPr/>
            </p:nvCxnSpPr>
            <p:spPr>
              <a:xfrm>
                <a:off x="5007846" y="5242598"/>
                <a:ext cx="0" cy="50528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" name="任意多边形: 形状 139">
                <a:extLst>
                  <a:ext uri="{FF2B5EF4-FFF2-40B4-BE49-F238E27FC236}">
                    <a16:creationId xmlns:a16="http://schemas.microsoft.com/office/drawing/2014/main" id="{A78EB32B-9FC0-41C2-A813-A83EC4D0F85C}"/>
                  </a:ext>
                </a:extLst>
              </p:cNvPr>
              <p:cNvSpPr/>
              <p:nvPr/>
            </p:nvSpPr>
            <p:spPr>
              <a:xfrm>
                <a:off x="2722166" y="4517865"/>
                <a:ext cx="584489" cy="288348"/>
              </a:xfrm>
              <a:custGeom>
                <a:avLst/>
                <a:gdLst>
                  <a:gd name="connsiteX0" fmla="*/ 0 w 584489"/>
                  <a:gd name="connsiteY0" fmla="*/ 288348 h 288348"/>
                  <a:gd name="connsiteX1" fmla="*/ 93518 w 584489"/>
                  <a:gd name="connsiteY1" fmla="*/ 192232 h 288348"/>
                  <a:gd name="connsiteX2" fmla="*/ 246784 w 584489"/>
                  <a:gd name="connsiteY2" fmla="*/ 96116 h 288348"/>
                  <a:gd name="connsiteX3" fmla="*/ 389659 w 584489"/>
                  <a:gd name="connsiteY3" fmla="*/ 25977 h 288348"/>
                  <a:gd name="connsiteX4" fmla="*/ 584489 w 584489"/>
                  <a:gd name="connsiteY4" fmla="*/ 0 h 288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4489" h="288348">
                    <a:moveTo>
                      <a:pt x="0" y="288348"/>
                    </a:moveTo>
                    <a:cubicBezTo>
                      <a:pt x="26193" y="256309"/>
                      <a:pt x="52387" y="224271"/>
                      <a:pt x="93518" y="192232"/>
                    </a:cubicBezTo>
                    <a:cubicBezTo>
                      <a:pt x="134649" y="160193"/>
                      <a:pt x="197427" y="123825"/>
                      <a:pt x="246784" y="96116"/>
                    </a:cubicBezTo>
                    <a:cubicBezTo>
                      <a:pt x="296141" y="68407"/>
                      <a:pt x="333375" y="41996"/>
                      <a:pt x="389659" y="25977"/>
                    </a:cubicBezTo>
                    <a:cubicBezTo>
                      <a:pt x="445943" y="9958"/>
                      <a:pt x="515216" y="4979"/>
                      <a:pt x="584489" y="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任意多边形: 形状 140">
                <a:extLst>
                  <a:ext uri="{FF2B5EF4-FFF2-40B4-BE49-F238E27FC236}">
                    <a16:creationId xmlns:a16="http://schemas.microsoft.com/office/drawing/2014/main" id="{D8D71FDF-3F12-4641-BC9A-254E5DF1B5B4}"/>
                  </a:ext>
                </a:extLst>
              </p:cNvPr>
              <p:cNvSpPr/>
              <p:nvPr/>
            </p:nvSpPr>
            <p:spPr>
              <a:xfrm>
                <a:off x="4210664" y="4523060"/>
                <a:ext cx="797502" cy="714375"/>
              </a:xfrm>
              <a:custGeom>
                <a:avLst/>
                <a:gdLst>
                  <a:gd name="connsiteX0" fmla="*/ 0 w 797502"/>
                  <a:gd name="connsiteY0" fmla="*/ 0 h 714375"/>
                  <a:gd name="connsiteX1" fmla="*/ 194829 w 797502"/>
                  <a:gd name="connsiteY1" fmla="*/ 12989 h 714375"/>
                  <a:gd name="connsiteX2" fmla="*/ 337704 w 797502"/>
                  <a:gd name="connsiteY2" fmla="*/ 57150 h 714375"/>
                  <a:gd name="connsiteX3" fmla="*/ 483177 w 797502"/>
                  <a:gd name="connsiteY3" fmla="*/ 129887 h 714375"/>
                  <a:gd name="connsiteX4" fmla="*/ 592282 w 797502"/>
                  <a:gd name="connsiteY4" fmla="*/ 236393 h 714375"/>
                  <a:gd name="connsiteX5" fmla="*/ 675409 w 797502"/>
                  <a:gd name="connsiteY5" fmla="*/ 337705 h 714375"/>
                  <a:gd name="connsiteX6" fmla="*/ 753341 w 797502"/>
                  <a:gd name="connsiteY6" fmla="*/ 488373 h 714375"/>
                  <a:gd name="connsiteX7" fmla="*/ 789709 w 797502"/>
                  <a:gd name="connsiteY7" fmla="*/ 594880 h 714375"/>
                  <a:gd name="connsiteX8" fmla="*/ 797502 w 797502"/>
                  <a:gd name="connsiteY8" fmla="*/ 714375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7502" h="714375">
                    <a:moveTo>
                      <a:pt x="0" y="0"/>
                    </a:moveTo>
                    <a:cubicBezTo>
                      <a:pt x="69272" y="1732"/>
                      <a:pt x="138545" y="3464"/>
                      <a:pt x="194829" y="12989"/>
                    </a:cubicBezTo>
                    <a:cubicBezTo>
                      <a:pt x="251113" y="22514"/>
                      <a:pt x="289646" y="37667"/>
                      <a:pt x="337704" y="57150"/>
                    </a:cubicBezTo>
                    <a:cubicBezTo>
                      <a:pt x="385762" y="76633"/>
                      <a:pt x="440747" y="100013"/>
                      <a:pt x="483177" y="129887"/>
                    </a:cubicBezTo>
                    <a:cubicBezTo>
                      <a:pt x="525607" y="159761"/>
                      <a:pt x="560243" y="201757"/>
                      <a:pt x="592282" y="236393"/>
                    </a:cubicBezTo>
                    <a:cubicBezTo>
                      <a:pt x="624321" y="271029"/>
                      <a:pt x="648566" y="295708"/>
                      <a:pt x="675409" y="337705"/>
                    </a:cubicBezTo>
                    <a:cubicBezTo>
                      <a:pt x="702252" y="379702"/>
                      <a:pt x="734291" y="445511"/>
                      <a:pt x="753341" y="488373"/>
                    </a:cubicBezTo>
                    <a:cubicBezTo>
                      <a:pt x="772391" y="531236"/>
                      <a:pt x="782349" y="557213"/>
                      <a:pt x="789709" y="594880"/>
                    </a:cubicBezTo>
                    <a:cubicBezTo>
                      <a:pt x="797069" y="632547"/>
                      <a:pt x="797285" y="673461"/>
                      <a:pt x="797502" y="714375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任意多边形: 形状 141">
                <a:extLst>
                  <a:ext uri="{FF2B5EF4-FFF2-40B4-BE49-F238E27FC236}">
                    <a16:creationId xmlns:a16="http://schemas.microsoft.com/office/drawing/2014/main" id="{5466C047-3531-4750-B674-197B3F02777D}"/>
                  </a:ext>
                </a:extLst>
              </p:cNvPr>
              <p:cNvSpPr/>
              <p:nvPr/>
            </p:nvSpPr>
            <p:spPr>
              <a:xfrm>
                <a:off x="1370106" y="5480229"/>
                <a:ext cx="606287" cy="271669"/>
              </a:xfrm>
              <a:custGeom>
                <a:avLst/>
                <a:gdLst>
                  <a:gd name="connsiteX0" fmla="*/ 606287 w 606287"/>
                  <a:gd name="connsiteY0" fmla="*/ 0 h 271669"/>
                  <a:gd name="connsiteX1" fmla="*/ 371060 w 606287"/>
                  <a:gd name="connsiteY1" fmla="*/ 198782 h 271669"/>
                  <a:gd name="connsiteX2" fmla="*/ 0 w 606287"/>
                  <a:gd name="connsiteY2" fmla="*/ 271669 h 271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6287" h="271669">
                    <a:moveTo>
                      <a:pt x="606287" y="0"/>
                    </a:moveTo>
                    <a:cubicBezTo>
                      <a:pt x="539197" y="76752"/>
                      <a:pt x="472108" y="153504"/>
                      <a:pt x="371060" y="198782"/>
                    </a:cubicBezTo>
                    <a:cubicBezTo>
                      <a:pt x="270012" y="244060"/>
                      <a:pt x="135006" y="257864"/>
                      <a:pt x="0" y="271669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43" name="直接连接符 142">
                <a:extLst>
                  <a:ext uri="{FF2B5EF4-FFF2-40B4-BE49-F238E27FC236}">
                    <a16:creationId xmlns:a16="http://schemas.microsoft.com/office/drawing/2014/main" id="{1767D1BF-E2B9-4268-9101-CCE75583D9DE}"/>
                  </a:ext>
                </a:extLst>
              </p:cNvPr>
              <p:cNvCxnSpPr/>
              <p:nvPr/>
            </p:nvCxnSpPr>
            <p:spPr>
              <a:xfrm>
                <a:off x="455156" y="5747737"/>
                <a:ext cx="914631" cy="23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4" name="组合 143">
                <a:extLst>
                  <a:ext uri="{FF2B5EF4-FFF2-40B4-BE49-F238E27FC236}">
                    <a16:creationId xmlns:a16="http://schemas.microsoft.com/office/drawing/2014/main" id="{E65C2F43-AEF4-4CA5-B627-D6E38510590F}"/>
                  </a:ext>
                </a:extLst>
              </p:cNvPr>
              <p:cNvGrpSpPr/>
              <p:nvPr/>
            </p:nvGrpSpPr>
            <p:grpSpPr>
              <a:xfrm>
                <a:off x="288847" y="5275616"/>
                <a:ext cx="435774" cy="796702"/>
                <a:chOff x="85325" y="460233"/>
                <a:chExt cx="855665" cy="1564366"/>
              </a:xfrm>
            </p:grpSpPr>
            <p:sp>
              <p:nvSpPr>
                <p:cNvPr id="145" name="弧形 144">
                  <a:extLst>
                    <a:ext uri="{FF2B5EF4-FFF2-40B4-BE49-F238E27FC236}">
                      <a16:creationId xmlns:a16="http://schemas.microsoft.com/office/drawing/2014/main" id="{207A636B-AF88-4172-AEC8-F1370FAE106D}"/>
                    </a:ext>
                  </a:extLst>
                </p:cNvPr>
                <p:cNvSpPr/>
                <p:nvPr/>
              </p:nvSpPr>
              <p:spPr>
                <a:xfrm>
                  <a:off x="85325" y="460233"/>
                  <a:ext cx="789998" cy="1564366"/>
                </a:xfrm>
                <a:prstGeom prst="arc">
                  <a:avLst>
                    <a:gd name="adj1" fmla="val 2104135"/>
                    <a:gd name="adj2" fmla="val 1966707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6" name="等腰三角形 145">
                  <a:extLst>
                    <a:ext uri="{FF2B5EF4-FFF2-40B4-BE49-F238E27FC236}">
                      <a16:creationId xmlns:a16="http://schemas.microsoft.com/office/drawing/2014/main" id="{91653FEA-372F-426E-9343-3B0475A01674}"/>
                    </a:ext>
                  </a:extLst>
                </p:cNvPr>
                <p:cNvSpPr/>
                <p:nvPr/>
              </p:nvSpPr>
              <p:spPr>
                <a:xfrm rot="10800000">
                  <a:off x="769362" y="963498"/>
                  <a:ext cx="171628" cy="187570"/>
                </a:xfrm>
                <a:prstGeom prst="triangl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799EDE6D-5504-4FCB-923F-6F4DA0AF58A7}"/>
                </a:ext>
              </a:extLst>
            </p:cNvPr>
            <p:cNvGrpSpPr/>
            <p:nvPr/>
          </p:nvGrpSpPr>
          <p:grpSpPr>
            <a:xfrm>
              <a:off x="506788" y="2979081"/>
              <a:ext cx="9346487" cy="2338390"/>
              <a:chOff x="260524" y="850624"/>
              <a:chExt cx="9346487" cy="2338390"/>
            </a:xfrm>
          </p:grpSpPr>
          <p:sp>
            <p:nvSpPr>
              <p:cNvPr id="110" name="空心弧 109">
                <a:extLst>
                  <a:ext uri="{FF2B5EF4-FFF2-40B4-BE49-F238E27FC236}">
                    <a16:creationId xmlns:a16="http://schemas.microsoft.com/office/drawing/2014/main" id="{9A9932A9-E865-4B58-BEA6-18349B21CDF1}"/>
                  </a:ext>
                </a:extLst>
              </p:cNvPr>
              <p:cNvSpPr/>
              <p:nvPr/>
            </p:nvSpPr>
            <p:spPr>
              <a:xfrm rot="10800000">
                <a:off x="482350" y="850624"/>
                <a:ext cx="1753386" cy="1753386"/>
              </a:xfrm>
              <a:prstGeom prst="blockArc">
                <a:avLst>
                  <a:gd name="adj1" fmla="val 13044599"/>
                  <a:gd name="adj2" fmla="val 16280545"/>
                  <a:gd name="adj3" fmla="val 15582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1" name="直接连接符 110">
                <a:extLst>
                  <a:ext uri="{FF2B5EF4-FFF2-40B4-BE49-F238E27FC236}">
                    <a16:creationId xmlns:a16="http://schemas.microsoft.com/office/drawing/2014/main" id="{C0B2579A-48A2-4884-B0B6-3893B97D9C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3560" y="2450954"/>
                <a:ext cx="873345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空心弧 111">
                <a:extLst>
                  <a:ext uri="{FF2B5EF4-FFF2-40B4-BE49-F238E27FC236}">
                    <a16:creationId xmlns:a16="http://schemas.microsoft.com/office/drawing/2014/main" id="{031254AC-FEB5-49D8-863A-DCE92CC666CE}"/>
                  </a:ext>
                </a:extLst>
              </p:cNvPr>
              <p:cNvSpPr/>
              <p:nvPr/>
            </p:nvSpPr>
            <p:spPr>
              <a:xfrm rot="10800000" flipV="1">
                <a:off x="1924692" y="1435628"/>
                <a:ext cx="1753386" cy="1753386"/>
              </a:xfrm>
              <a:prstGeom prst="blockArc">
                <a:avLst>
                  <a:gd name="adj1" fmla="val 16230889"/>
                  <a:gd name="adj2" fmla="val 19333912"/>
                  <a:gd name="adj3" fmla="val 15994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空心弧 112">
                <a:extLst>
                  <a:ext uri="{FF2B5EF4-FFF2-40B4-BE49-F238E27FC236}">
                    <a16:creationId xmlns:a16="http://schemas.microsoft.com/office/drawing/2014/main" id="{2B258B41-5E62-446D-B9E5-7262C66819CA}"/>
                  </a:ext>
                </a:extLst>
              </p:cNvPr>
              <p:cNvSpPr/>
              <p:nvPr/>
            </p:nvSpPr>
            <p:spPr>
              <a:xfrm rot="10800000" flipV="1">
                <a:off x="2885513" y="1435628"/>
                <a:ext cx="1753386" cy="1753386"/>
              </a:xfrm>
              <a:prstGeom prst="blockArc">
                <a:avLst>
                  <a:gd name="adj1" fmla="val 10875168"/>
                  <a:gd name="adj2" fmla="val 16446863"/>
                  <a:gd name="adj3" fmla="val 16047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4" name="直接连接符 113">
                <a:extLst>
                  <a:ext uri="{FF2B5EF4-FFF2-40B4-BE49-F238E27FC236}">
                    <a16:creationId xmlns:a16="http://schemas.microsoft.com/office/drawing/2014/main" id="{EC5D0CA5-5995-4C1E-B555-68C590949D10}"/>
                  </a:ext>
                </a:extLst>
              </p:cNvPr>
              <p:cNvCxnSpPr>
                <a:cxnSpLocks/>
                <a:stCxn id="112" idx="0"/>
                <a:endCxn id="113" idx="1"/>
              </p:cNvCxnSpPr>
              <p:nvPr/>
            </p:nvCxnSpPr>
            <p:spPr>
              <a:xfrm>
                <a:off x="2794768" y="1575876"/>
                <a:ext cx="914631" cy="23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任意多边形: 形状 114">
                <a:extLst>
                  <a:ext uri="{FF2B5EF4-FFF2-40B4-BE49-F238E27FC236}">
                    <a16:creationId xmlns:a16="http://schemas.microsoft.com/office/drawing/2014/main" id="{D80BA687-8259-4E67-B076-F35207F700BC}"/>
                  </a:ext>
                </a:extLst>
              </p:cNvPr>
              <p:cNvSpPr/>
              <p:nvPr/>
            </p:nvSpPr>
            <p:spPr>
              <a:xfrm>
                <a:off x="2212360" y="1571496"/>
                <a:ext cx="584489" cy="288348"/>
              </a:xfrm>
              <a:custGeom>
                <a:avLst/>
                <a:gdLst>
                  <a:gd name="connsiteX0" fmla="*/ 0 w 584489"/>
                  <a:gd name="connsiteY0" fmla="*/ 288348 h 288348"/>
                  <a:gd name="connsiteX1" fmla="*/ 93518 w 584489"/>
                  <a:gd name="connsiteY1" fmla="*/ 192232 h 288348"/>
                  <a:gd name="connsiteX2" fmla="*/ 246784 w 584489"/>
                  <a:gd name="connsiteY2" fmla="*/ 96116 h 288348"/>
                  <a:gd name="connsiteX3" fmla="*/ 389659 w 584489"/>
                  <a:gd name="connsiteY3" fmla="*/ 25977 h 288348"/>
                  <a:gd name="connsiteX4" fmla="*/ 584489 w 584489"/>
                  <a:gd name="connsiteY4" fmla="*/ 0 h 288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4489" h="288348">
                    <a:moveTo>
                      <a:pt x="0" y="288348"/>
                    </a:moveTo>
                    <a:cubicBezTo>
                      <a:pt x="26193" y="256309"/>
                      <a:pt x="52387" y="224271"/>
                      <a:pt x="93518" y="192232"/>
                    </a:cubicBezTo>
                    <a:cubicBezTo>
                      <a:pt x="134649" y="160193"/>
                      <a:pt x="197427" y="123825"/>
                      <a:pt x="246784" y="96116"/>
                    </a:cubicBezTo>
                    <a:cubicBezTo>
                      <a:pt x="296141" y="68407"/>
                      <a:pt x="333375" y="41996"/>
                      <a:pt x="389659" y="25977"/>
                    </a:cubicBezTo>
                    <a:cubicBezTo>
                      <a:pt x="445943" y="9958"/>
                      <a:pt x="515216" y="4979"/>
                      <a:pt x="584489" y="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任意多边形: 形状 115">
                <a:extLst>
                  <a:ext uri="{FF2B5EF4-FFF2-40B4-BE49-F238E27FC236}">
                    <a16:creationId xmlns:a16="http://schemas.microsoft.com/office/drawing/2014/main" id="{0F21C5A7-13D4-4CCD-B838-9BAD3B6FFD03}"/>
                  </a:ext>
                </a:extLst>
              </p:cNvPr>
              <p:cNvSpPr/>
              <p:nvPr/>
            </p:nvSpPr>
            <p:spPr>
              <a:xfrm>
                <a:off x="3700858" y="1576691"/>
                <a:ext cx="797502" cy="714375"/>
              </a:xfrm>
              <a:custGeom>
                <a:avLst/>
                <a:gdLst>
                  <a:gd name="connsiteX0" fmla="*/ 0 w 797502"/>
                  <a:gd name="connsiteY0" fmla="*/ 0 h 714375"/>
                  <a:gd name="connsiteX1" fmla="*/ 194829 w 797502"/>
                  <a:gd name="connsiteY1" fmla="*/ 12989 h 714375"/>
                  <a:gd name="connsiteX2" fmla="*/ 337704 w 797502"/>
                  <a:gd name="connsiteY2" fmla="*/ 57150 h 714375"/>
                  <a:gd name="connsiteX3" fmla="*/ 483177 w 797502"/>
                  <a:gd name="connsiteY3" fmla="*/ 129887 h 714375"/>
                  <a:gd name="connsiteX4" fmla="*/ 592282 w 797502"/>
                  <a:gd name="connsiteY4" fmla="*/ 236393 h 714375"/>
                  <a:gd name="connsiteX5" fmla="*/ 675409 w 797502"/>
                  <a:gd name="connsiteY5" fmla="*/ 337705 h 714375"/>
                  <a:gd name="connsiteX6" fmla="*/ 753341 w 797502"/>
                  <a:gd name="connsiteY6" fmla="*/ 488373 h 714375"/>
                  <a:gd name="connsiteX7" fmla="*/ 789709 w 797502"/>
                  <a:gd name="connsiteY7" fmla="*/ 594880 h 714375"/>
                  <a:gd name="connsiteX8" fmla="*/ 797502 w 797502"/>
                  <a:gd name="connsiteY8" fmla="*/ 714375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7502" h="714375">
                    <a:moveTo>
                      <a:pt x="0" y="0"/>
                    </a:moveTo>
                    <a:cubicBezTo>
                      <a:pt x="69272" y="1732"/>
                      <a:pt x="138545" y="3464"/>
                      <a:pt x="194829" y="12989"/>
                    </a:cubicBezTo>
                    <a:cubicBezTo>
                      <a:pt x="251113" y="22514"/>
                      <a:pt x="289646" y="37667"/>
                      <a:pt x="337704" y="57150"/>
                    </a:cubicBezTo>
                    <a:cubicBezTo>
                      <a:pt x="385762" y="76633"/>
                      <a:pt x="440747" y="100013"/>
                      <a:pt x="483177" y="129887"/>
                    </a:cubicBezTo>
                    <a:cubicBezTo>
                      <a:pt x="525607" y="159761"/>
                      <a:pt x="560243" y="201757"/>
                      <a:pt x="592282" y="236393"/>
                    </a:cubicBezTo>
                    <a:cubicBezTo>
                      <a:pt x="624321" y="271029"/>
                      <a:pt x="648566" y="295708"/>
                      <a:pt x="675409" y="337705"/>
                    </a:cubicBezTo>
                    <a:cubicBezTo>
                      <a:pt x="702252" y="379702"/>
                      <a:pt x="734291" y="445511"/>
                      <a:pt x="753341" y="488373"/>
                    </a:cubicBezTo>
                    <a:cubicBezTo>
                      <a:pt x="772391" y="531236"/>
                      <a:pt x="782349" y="557213"/>
                      <a:pt x="789709" y="594880"/>
                    </a:cubicBezTo>
                    <a:cubicBezTo>
                      <a:pt x="797069" y="632547"/>
                      <a:pt x="797285" y="673461"/>
                      <a:pt x="797502" y="714375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任意多边形: 形状 116">
                <a:extLst>
                  <a:ext uri="{FF2B5EF4-FFF2-40B4-BE49-F238E27FC236}">
                    <a16:creationId xmlns:a16="http://schemas.microsoft.com/office/drawing/2014/main" id="{099341B7-3B85-490D-9922-1D580C683DDB}"/>
                  </a:ext>
                </a:extLst>
              </p:cNvPr>
              <p:cNvSpPr/>
              <p:nvPr/>
            </p:nvSpPr>
            <p:spPr>
              <a:xfrm>
                <a:off x="1341783" y="2183296"/>
                <a:ext cx="606287" cy="271669"/>
              </a:xfrm>
              <a:custGeom>
                <a:avLst/>
                <a:gdLst>
                  <a:gd name="connsiteX0" fmla="*/ 606287 w 606287"/>
                  <a:gd name="connsiteY0" fmla="*/ 0 h 271669"/>
                  <a:gd name="connsiteX1" fmla="*/ 371060 w 606287"/>
                  <a:gd name="connsiteY1" fmla="*/ 198782 h 271669"/>
                  <a:gd name="connsiteX2" fmla="*/ 0 w 606287"/>
                  <a:gd name="connsiteY2" fmla="*/ 271669 h 271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6287" h="271669">
                    <a:moveTo>
                      <a:pt x="606287" y="0"/>
                    </a:moveTo>
                    <a:cubicBezTo>
                      <a:pt x="539197" y="76752"/>
                      <a:pt x="472108" y="153504"/>
                      <a:pt x="371060" y="198782"/>
                    </a:cubicBezTo>
                    <a:cubicBezTo>
                      <a:pt x="270012" y="244060"/>
                      <a:pt x="135006" y="257864"/>
                      <a:pt x="0" y="271669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18" name="直接连接符 117">
                <a:extLst>
                  <a:ext uri="{FF2B5EF4-FFF2-40B4-BE49-F238E27FC236}">
                    <a16:creationId xmlns:a16="http://schemas.microsoft.com/office/drawing/2014/main" id="{389E6208-1CE8-4D68-B27F-744A1D66D63A}"/>
                  </a:ext>
                </a:extLst>
              </p:cNvPr>
              <p:cNvCxnSpPr/>
              <p:nvPr/>
            </p:nvCxnSpPr>
            <p:spPr>
              <a:xfrm>
                <a:off x="426833" y="2450804"/>
                <a:ext cx="914631" cy="23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9" name="组合 118">
                <a:extLst>
                  <a:ext uri="{FF2B5EF4-FFF2-40B4-BE49-F238E27FC236}">
                    <a16:creationId xmlns:a16="http://schemas.microsoft.com/office/drawing/2014/main" id="{A88A79F9-A8CB-4918-918E-13AC63BAC461}"/>
                  </a:ext>
                </a:extLst>
              </p:cNvPr>
              <p:cNvGrpSpPr/>
              <p:nvPr/>
            </p:nvGrpSpPr>
            <p:grpSpPr>
              <a:xfrm>
                <a:off x="260524" y="1978683"/>
                <a:ext cx="435774" cy="796702"/>
                <a:chOff x="85325" y="460233"/>
                <a:chExt cx="855665" cy="1564366"/>
              </a:xfrm>
            </p:grpSpPr>
            <p:sp>
              <p:nvSpPr>
                <p:cNvPr id="130" name="弧形 129">
                  <a:extLst>
                    <a:ext uri="{FF2B5EF4-FFF2-40B4-BE49-F238E27FC236}">
                      <a16:creationId xmlns:a16="http://schemas.microsoft.com/office/drawing/2014/main" id="{62DF304B-E4CB-4459-AB00-0C2A9B3C4BDF}"/>
                    </a:ext>
                  </a:extLst>
                </p:cNvPr>
                <p:cNvSpPr/>
                <p:nvPr/>
              </p:nvSpPr>
              <p:spPr>
                <a:xfrm>
                  <a:off x="85325" y="460233"/>
                  <a:ext cx="789998" cy="1564366"/>
                </a:xfrm>
                <a:prstGeom prst="arc">
                  <a:avLst>
                    <a:gd name="adj1" fmla="val 2104135"/>
                    <a:gd name="adj2" fmla="val 1966707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1" name="等腰三角形 130">
                  <a:extLst>
                    <a:ext uri="{FF2B5EF4-FFF2-40B4-BE49-F238E27FC236}">
                      <a16:creationId xmlns:a16="http://schemas.microsoft.com/office/drawing/2014/main" id="{2721379D-7AFE-4A10-BAA3-D5FC9C119AC7}"/>
                    </a:ext>
                  </a:extLst>
                </p:cNvPr>
                <p:cNvSpPr/>
                <p:nvPr/>
              </p:nvSpPr>
              <p:spPr>
                <a:xfrm rot="10800000">
                  <a:off x="769362" y="963498"/>
                  <a:ext cx="171628" cy="187570"/>
                </a:xfrm>
                <a:prstGeom prst="triangl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20" name="直接连接符 119">
                <a:extLst>
                  <a:ext uri="{FF2B5EF4-FFF2-40B4-BE49-F238E27FC236}">
                    <a16:creationId xmlns:a16="http://schemas.microsoft.com/office/drawing/2014/main" id="{C4C8893A-51B0-4E44-88AB-5F500C69A3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98360" y="2270096"/>
                <a:ext cx="0" cy="50528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1" name="组合 120">
                <a:extLst>
                  <a:ext uri="{FF2B5EF4-FFF2-40B4-BE49-F238E27FC236}">
                    <a16:creationId xmlns:a16="http://schemas.microsoft.com/office/drawing/2014/main" id="{FAA0EDFA-F92E-45DF-9B52-74015EFE2BC4}"/>
                  </a:ext>
                </a:extLst>
              </p:cNvPr>
              <p:cNvGrpSpPr/>
              <p:nvPr/>
            </p:nvGrpSpPr>
            <p:grpSpPr>
              <a:xfrm>
                <a:off x="4442237" y="2586018"/>
                <a:ext cx="1131218" cy="233479"/>
                <a:chOff x="7164372" y="2648932"/>
                <a:chExt cx="3242821" cy="669305"/>
              </a:xfrm>
            </p:grpSpPr>
            <p:sp>
              <p:nvSpPr>
                <p:cNvPr id="127" name="椭圆 126">
                  <a:extLst>
                    <a:ext uri="{FF2B5EF4-FFF2-40B4-BE49-F238E27FC236}">
                      <a16:creationId xmlns:a16="http://schemas.microsoft.com/office/drawing/2014/main" id="{CA2F7833-2C5B-4BDF-A096-DCAB130C273C}"/>
                    </a:ext>
                  </a:extLst>
                </p:cNvPr>
                <p:cNvSpPr/>
                <p:nvPr/>
              </p:nvSpPr>
              <p:spPr>
                <a:xfrm>
                  <a:off x="7164372" y="2941165"/>
                  <a:ext cx="377072" cy="37707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8" name="任意多边形: 形状 127">
                  <a:extLst>
                    <a:ext uri="{FF2B5EF4-FFF2-40B4-BE49-F238E27FC236}">
                      <a16:creationId xmlns:a16="http://schemas.microsoft.com/office/drawing/2014/main" id="{E988E605-1F22-4825-A8F6-234A52BA6707}"/>
                    </a:ext>
                  </a:extLst>
                </p:cNvPr>
                <p:cNvSpPr/>
                <p:nvPr/>
              </p:nvSpPr>
              <p:spPr>
                <a:xfrm>
                  <a:off x="7484883" y="2648932"/>
                  <a:ext cx="1602557" cy="608028"/>
                </a:xfrm>
                <a:custGeom>
                  <a:avLst/>
                  <a:gdLst>
                    <a:gd name="connsiteX0" fmla="*/ 0 w 1310326"/>
                    <a:gd name="connsiteY0" fmla="*/ 622169 h 631596"/>
                    <a:gd name="connsiteX1" fmla="*/ 1300899 w 1310326"/>
                    <a:gd name="connsiteY1" fmla="*/ 631596 h 631596"/>
                    <a:gd name="connsiteX2" fmla="*/ 1310326 w 1310326"/>
                    <a:gd name="connsiteY2" fmla="*/ 0 h 631596"/>
                    <a:gd name="connsiteX3" fmla="*/ 9427 w 1310326"/>
                    <a:gd name="connsiteY3" fmla="*/ 386499 h 631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0326" h="631596">
                      <a:moveTo>
                        <a:pt x="0" y="622169"/>
                      </a:moveTo>
                      <a:lnTo>
                        <a:pt x="1300899" y="631596"/>
                      </a:lnTo>
                      <a:lnTo>
                        <a:pt x="1310326" y="0"/>
                      </a:lnTo>
                      <a:lnTo>
                        <a:pt x="9427" y="386499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9" name="矩形 128">
                  <a:extLst>
                    <a:ext uri="{FF2B5EF4-FFF2-40B4-BE49-F238E27FC236}">
                      <a16:creationId xmlns:a16="http://schemas.microsoft.com/office/drawing/2014/main" id="{EA74D2DF-D672-4141-B9A7-885CD2FD9E73}"/>
                    </a:ext>
                  </a:extLst>
                </p:cNvPr>
                <p:cNvSpPr/>
                <p:nvPr/>
              </p:nvSpPr>
              <p:spPr>
                <a:xfrm>
                  <a:off x="9087440" y="2941162"/>
                  <a:ext cx="1319753" cy="31579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22" name="直接连接符 121">
                <a:extLst>
                  <a:ext uri="{FF2B5EF4-FFF2-40B4-BE49-F238E27FC236}">
                    <a16:creationId xmlns:a16="http://schemas.microsoft.com/office/drawing/2014/main" id="{B54D9788-AB9C-4965-8BC4-B38D21116212}"/>
                  </a:ext>
                </a:extLst>
              </p:cNvPr>
              <p:cNvCxnSpPr>
                <a:cxnSpLocks/>
                <a:endCxn id="112" idx="1"/>
              </p:cNvCxnSpPr>
              <p:nvPr/>
            </p:nvCxnSpPr>
            <p:spPr>
              <a:xfrm flipV="1">
                <a:off x="1943698" y="1861254"/>
                <a:ext cx="275507" cy="31886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3" name="组合 122">
                <a:extLst>
                  <a:ext uri="{FF2B5EF4-FFF2-40B4-BE49-F238E27FC236}">
                    <a16:creationId xmlns:a16="http://schemas.microsoft.com/office/drawing/2014/main" id="{0B89512A-6705-49A8-9B00-67924250C730}"/>
                  </a:ext>
                </a:extLst>
              </p:cNvPr>
              <p:cNvGrpSpPr/>
              <p:nvPr/>
            </p:nvGrpSpPr>
            <p:grpSpPr>
              <a:xfrm>
                <a:off x="4093536" y="2478518"/>
                <a:ext cx="194971" cy="529043"/>
                <a:chOff x="85325" y="460233"/>
                <a:chExt cx="855665" cy="1564366"/>
              </a:xfrm>
            </p:grpSpPr>
            <p:sp>
              <p:nvSpPr>
                <p:cNvPr id="125" name="弧形 124">
                  <a:extLst>
                    <a:ext uri="{FF2B5EF4-FFF2-40B4-BE49-F238E27FC236}">
                      <a16:creationId xmlns:a16="http://schemas.microsoft.com/office/drawing/2014/main" id="{8929FE88-D5C0-436E-9EB9-2FAE72222AC0}"/>
                    </a:ext>
                  </a:extLst>
                </p:cNvPr>
                <p:cNvSpPr/>
                <p:nvPr/>
              </p:nvSpPr>
              <p:spPr>
                <a:xfrm>
                  <a:off x="85325" y="460233"/>
                  <a:ext cx="789998" cy="1564366"/>
                </a:xfrm>
                <a:prstGeom prst="arc">
                  <a:avLst>
                    <a:gd name="adj1" fmla="val 2104135"/>
                    <a:gd name="adj2" fmla="val 1966707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6" name="等腰三角形 125">
                  <a:extLst>
                    <a:ext uri="{FF2B5EF4-FFF2-40B4-BE49-F238E27FC236}">
                      <a16:creationId xmlns:a16="http://schemas.microsoft.com/office/drawing/2014/main" id="{8D66FFA2-F211-46B6-A021-206C4EC716C7}"/>
                    </a:ext>
                  </a:extLst>
                </p:cNvPr>
                <p:cNvSpPr/>
                <p:nvPr/>
              </p:nvSpPr>
              <p:spPr>
                <a:xfrm rot="10800000">
                  <a:off x="769362" y="963498"/>
                  <a:ext cx="171628" cy="187570"/>
                </a:xfrm>
                <a:prstGeom prst="triangl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24" name="直接连接符 123">
                <a:extLst>
                  <a:ext uri="{FF2B5EF4-FFF2-40B4-BE49-F238E27FC236}">
                    <a16:creationId xmlns:a16="http://schemas.microsoft.com/office/drawing/2014/main" id="{9501E210-4002-4103-8306-97884275F2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0800" y="2743039"/>
                <a:ext cx="200501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8A89ED19-9C8A-4738-B7A5-9CBEB8E63DAF}"/>
                </a:ext>
              </a:extLst>
            </p:cNvPr>
            <p:cNvGrpSpPr/>
            <p:nvPr/>
          </p:nvGrpSpPr>
          <p:grpSpPr>
            <a:xfrm>
              <a:off x="514980" y="8066658"/>
              <a:ext cx="9239977" cy="2158693"/>
              <a:chOff x="367034" y="665566"/>
              <a:chExt cx="9239977" cy="2158693"/>
            </a:xfrm>
          </p:grpSpPr>
          <p:sp>
            <p:nvSpPr>
              <p:cNvPr id="92" name="空心弧 91">
                <a:extLst>
                  <a:ext uri="{FF2B5EF4-FFF2-40B4-BE49-F238E27FC236}">
                    <a16:creationId xmlns:a16="http://schemas.microsoft.com/office/drawing/2014/main" id="{498C4240-4B64-435F-901B-F0666BC40283}"/>
                  </a:ext>
                </a:extLst>
              </p:cNvPr>
              <p:cNvSpPr/>
              <p:nvPr/>
            </p:nvSpPr>
            <p:spPr>
              <a:xfrm rot="10800000">
                <a:off x="482350" y="850624"/>
                <a:ext cx="1753386" cy="1753386"/>
              </a:xfrm>
              <a:prstGeom prst="blockArc">
                <a:avLst>
                  <a:gd name="adj1" fmla="val 13044599"/>
                  <a:gd name="adj2" fmla="val 16280545"/>
                  <a:gd name="adj3" fmla="val 15582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3" name="直接连接符 92">
                <a:extLst>
                  <a:ext uri="{FF2B5EF4-FFF2-40B4-BE49-F238E27FC236}">
                    <a16:creationId xmlns:a16="http://schemas.microsoft.com/office/drawing/2014/main" id="{BC5E1CE9-50C6-4AE8-8006-44019F102C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3560" y="2450954"/>
                <a:ext cx="873345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2E904F08-1A01-4161-A6D0-279958DF6BD3}"/>
                  </a:ext>
                </a:extLst>
              </p:cNvPr>
              <p:cNvGrpSpPr/>
              <p:nvPr/>
            </p:nvGrpSpPr>
            <p:grpSpPr>
              <a:xfrm>
                <a:off x="4681141" y="2284636"/>
                <a:ext cx="1131218" cy="233479"/>
                <a:chOff x="7164372" y="2648932"/>
                <a:chExt cx="3242821" cy="669305"/>
              </a:xfrm>
            </p:grpSpPr>
            <p:sp>
              <p:nvSpPr>
                <p:cNvPr id="107" name="椭圆 106">
                  <a:extLst>
                    <a:ext uri="{FF2B5EF4-FFF2-40B4-BE49-F238E27FC236}">
                      <a16:creationId xmlns:a16="http://schemas.microsoft.com/office/drawing/2014/main" id="{8D08C560-8160-4264-9805-7B263F7C4F5C}"/>
                    </a:ext>
                  </a:extLst>
                </p:cNvPr>
                <p:cNvSpPr/>
                <p:nvPr/>
              </p:nvSpPr>
              <p:spPr>
                <a:xfrm>
                  <a:off x="7164372" y="2941165"/>
                  <a:ext cx="377072" cy="37707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08" name="任意多边形: 形状 107">
                  <a:extLst>
                    <a:ext uri="{FF2B5EF4-FFF2-40B4-BE49-F238E27FC236}">
                      <a16:creationId xmlns:a16="http://schemas.microsoft.com/office/drawing/2014/main" id="{FAB713AE-3AA4-4359-974D-CDB9C86E6B16}"/>
                    </a:ext>
                  </a:extLst>
                </p:cNvPr>
                <p:cNvSpPr/>
                <p:nvPr/>
              </p:nvSpPr>
              <p:spPr>
                <a:xfrm>
                  <a:off x="7484883" y="2648932"/>
                  <a:ext cx="1602557" cy="608028"/>
                </a:xfrm>
                <a:custGeom>
                  <a:avLst/>
                  <a:gdLst>
                    <a:gd name="connsiteX0" fmla="*/ 0 w 1310326"/>
                    <a:gd name="connsiteY0" fmla="*/ 622169 h 631596"/>
                    <a:gd name="connsiteX1" fmla="*/ 1300899 w 1310326"/>
                    <a:gd name="connsiteY1" fmla="*/ 631596 h 631596"/>
                    <a:gd name="connsiteX2" fmla="*/ 1310326 w 1310326"/>
                    <a:gd name="connsiteY2" fmla="*/ 0 h 631596"/>
                    <a:gd name="connsiteX3" fmla="*/ 9427 w 1310326"/>
                    <a:gd name="connsiteY3" fmla="*/ 386499 h 631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0326" h="631596">
                      <a:moveTo>
                        <a:pt x="0" y="622169"/>
                      </a:moveTo>
                      <a:lnTo>
                        <a:pt x="1300899" y="631596"/>
                      </a:lnTo>
                      <a:lnTo>
                        <a:pt x="1310326" y="0"/>
                      </a:lnTo>
                      <a:lnTo>
                        <a:pt x="9427" y="386499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09" name="矩形 108">
                  <a:extLst>
                    <a:ext uri="{FF2B5EF4-FFF2-40B4-BE49-F238E27FC236}">
                      <a16:creationId xmlns:a16="http://schemas.microsoft.com/office/drawing/2014/main" id="{3C4DA25F-713F-456E-B179-A65E9878D249}"/>
                    </a:ext>
                  </a:extLst>
                </p:cNvPr>
                <p:cNvSpPr/>
                <p:nvPr/>
              </p:nvSpPr>
              <p:spPr>
                <a:xfrm>
                  <a:off x="9087440" y="2941162"/>
                  <a:ext cx="1319753" cy="31579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95" name="空心弧 94">
                <a:extLst>
                  <a:ext uri="{FF2B5EF4-FFF2-40B4-BE49-F238E27FC236}">
                    <a16:creationId xmlns:a16="http://schemas.microsoft.com/office/drawing/2014/main" id="{DB71BCB7-45BA-4F4C-B45C-0FD5FEDADD17}"/>
                  </a:ext>
                </a:extLst>
              </p:cNvPr>
              <p:cNvSpPr/>
              <p:nvPr/>
            </p:nvSpPr>
            <p:spPr>
              <a:xfrm rot="10800000" flipV="1">
                <a:off x="2833666" y="671932"/>
                <a:ext cx="1753386" cy="1753386"/>
              </a:xfrm>
              <a:prstGeom prst="blockArc">
                <a:avLst>
                  <a:gd name="adj1" fmla="val 16230889"/>
                  <a:gd name="adj2" fmla="val 19333912"/>
                  <a:gd name="adj3" fmla="val 15994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空心弧 95">
                <a:extLst>
                  <a:ext uri="{FF2B5EF4-FFF2-40B4-BE49-F238E27FC236}">
                    <a16:creationId xmlns:a16="http://schemas.microsoft.com/office/drawing/2014/main" id="{3D8B776D-8054-47AE-87EC-1C2660DF3BE7}"/>
                  </a:ext>
                </a:extLst>
              </p:cNvPr>
              <p:cNvSpPr/>
              <p:nvPr/>
            </p:nvSpPr>
            <p:spPr>
              <a:xfrm rot="10800000" flipV="1">
                <a:off x="3121334" y="665566"/>
                <a:ext cx="1753386" cy="1753386"/>
              </a:xfrm>
              <a:prstGeom prst="blockArc">
                <a:avLst>
                  <a:gd name="adj1" fmla="val 10875168"/>
                  <a:gd name="adj2" fmla="val 16446863"/>
                  <a:gd name="adj3" fmla="val 16047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7" name="直接连接符 96">
                <a:extLst>
                  <a:ext uri="{FF2B5EF4-FFF2-40B4-BE49-F238E27FC236}">
                    <a16:creationId xmlns:a16="http://schemas.microsoft.com/office/drawing/2014/main" id="{E6A3B9FD-DE22-4E24-963A-B2B8B08715F0}"/>
                  </a:ext>
                </a:extLst>
              </p:cNvPr>
              <p:cNvCxnSpPr>
                <a:cxnSpLocks/>
                <a:stCxn id="92" idx="0"/>
                <a:endCxn id="99" idx="0"/>
              </p:cNvCxnSpPr>
              <p:nvPr/>
            </p:nvCxnSpPr>
            <p:spPr>
              <a:xfrm flipV="1">
                <a:off x="1946900" y="1096148"/>
                <a:ext cx="1174434" cy="108078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>
                <a:extLst>
                  <a:ext uri="{FF2B5EF4-FFF2-40B4-BE49-F238E27FC236}">
                    <a16:creationId xmlns:a16="http://schemas.microsoft.com/office/drawing/2014/main" id="{ADC05702-1A32-4FC9-89A4-CE12D2F4DF7D}"/>
                  </a:ext>
                </a:extLst>
              </p:cNvPr>
              <p:cNvCxnSpPr>
                <a:cxnSpLocks/>
                <a:stCxn id="96" idx="0"/>
                <a:endCxn id="107" idx="0"/>
              </p:cNvCxnSpPr>
              <p:nvPr/>
            </p:nvCxnSpPr>
            <p:spPr>
              <a:xfrm>
                <a:off x="4733861" y="1526167"/>
                <a:ext cx="13049" cy="86041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任意多边形: 形状 98">
                <a:extLst>
                  <a:ext uri="{FF2B5EF4-FFF2-40B4-BE49-F238E27FC236}">
                    <a16:creationId xmlns:a16="http://schemas.microsoft.com/office/drawing/2014/main" id="{2ECA010D-DE43-4DFB-83C1-394F0B212698}"/>
                  </a:ext>
                </a:extLst>
              </p:cNvPr>
              <p:cNvSpPr/>
              <p:nvPr/>
            </p:nvSpPr>
            <p:spPr>
              <a:xfrm>
                <a:off x="3121334" y="807800"/>
                <a:ext cx="584489" cy="288348"/>
              </a:xfrm>
              <a:custGeom>
                <a:avLst/>
                <a:gdLst>
                  <a:gd name="connsiteX0" fmla="*/ 0 w 584489"/>
                  <a:gd name="connsiteY0" fmla="*/ 288348 h 288348"/>
                  <a:gd name="connsiteX1" fmla="*/ 93518 w 584489"/>
                  <a:gd name="connsiteY1" fmla="*/ 192232 h 288348"/>
                  <a:gd name="connsiteX2" fmla="*/ 246784 w 584489"/>
                  <a:gd name="connsiteY2" fmla="*/ 96116 h 288348"/>
                  <a:gd name="connsiteX3" fmla="*/ 389659 w 584489"/>
                  <a:gd name="connsiteY3" fmla="*/ 25977 h 288348"/>
                  <a:gd name="connsiteX4" fmla="*/ 584489 w 584489"/>
                  <a:gd name="connsiteY4" fmla="*/ 0 h 288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4489" h="288348">
                    <a:moveTo>
                      <a:pt x="0" y="288348"/>
                    </a:moveTo>
                    <a:cubicBezTo>
                      <a:pt x="26193" y="256309"/>
                      <a:pt x="52387" y="224271"/>
                      <a:pt x="93518" y="192232"/>
                    </a:cubicBezTo>
                    <a:cubicBezTo>
                      <a:pt x="134649" y="160193"/>
                      <a:pt x="197427" y="123825"/>
                      <a:pt x="246784" y="96116"/>
                    </a:cubicBezTo>
                    <a:cubicBezTo>
                      <a:pt x="296141" y="68407"/>
                      <a:pt x="333375" y="41996"/>
                      <a:pt x="389659" y="25977"/>
                    </a:cubicBezTo>
                    <a:cubicBezTo>
                      <a:pt x="445943" y="9958"/>
                      <a:pt x="515216" y="4979"/>
                      <a:pt x="584489" y="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任意多边形: 形状 99">
                <a:extLst>
                  <a:ext uri="{FF2B5EF4-FFF2-40B4-BE49-F238E27FC236}">
                    <a16:creationId xmlns:a16="http://schemas.microsoft.com/office/drawing/2014/main" id="{06131908-23AB-4188-A48F-94C959E6869B}"/>
                  </a:ext>
                </a:extLst>
              </p:cNvPr>
              <p:cNvSpPr/>
              <p:nvPr/>
            </p:nvSpPr>
            <p:spPr>
              <a:xfrm>
                <a:off x="3936679" y="806629"/>
                <a:ext cx="797502" cy="714375"/>
              </a:xfrm>
              <a:custGeom>
                <a:avLst/>
                <a:gdLst>
                  <a:gd name="connsiteX0" fmla="*/ 0 w 797502"/>
                  <a:gd name="connsiteY0" fmla="*/ 0 h 714375"/>
                  <a:gd name="connsiteX1" fmla="*/ 194829 w 797502"/>
                  <a:gd name="connsiteY1" fmla="*/ 12989 h 714375"/>
                  <a:gd name="connsiteX2" fmla="*/ 337704 w 797502"/>
                  <a:gd name="connsiteY2" fmla="*/ 57150 h 714375"/>
                  <a:gd name="connsiteX3" fmla="*/ 483177 w 797502"/>
                  <a:gd name="connsiteY3" fmla="*/ 129887 h 714375"/>
                  <a:gd name="connsiteX4" fmla="*/ 592282 w 797502"/>
                  <a:gd name="connsiteY4" fmla="*/ 236393 h 714375"/>
                  <a:gd name="connsiteX5" fmla="*/ 675409 w 797502"/>
                  <a:gd name="connsiteY5" fmla="*/ 337705 h 714375"/>
                  <a:gd name="connsiteX6" fmla="*/ 753341 w 797502"/>
                  <a:gd name="connsiteY6" fmla="*/ 488373 h 714375"/>
                  <a:gd name="connsiteX7" fmla="*/ 789709 w 797502"/>
                  <a:gd name="connsiteY7" fmla="*/ 594880 h 714375"/>
                  <a:gd name="connsiteX8" fmla="*/ 797502 w 797502"/>
                  <a:gd name="connsiteY8" fmla="*/ 714375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7502" h="714375">
                    <a:moveTo>
                      <a:pt x="0" y="0"/>
                    </a:moveTo>
                    <a:cubicBezTo>
                      <a:pt x="69272" y="1732"/>
                      <a:pt x="138545" y="3464"/>
                      <a:pt x="194829" y="12989"/>
                    </a:cubicBezTo>
                    <a:cubicBezTo>
                      <a:pt x="251113" y="22514"/>
                      <a:pt x="289646" y="37667"/>
                      <a:pt x="337704" y="57150"/>
                    </a:cubicBezTo>
                    <a:cubicBezTo>
                      <a:pt x="385762" y="76633"/>
                      <a:pt x="440747" y="100013"/>
                      <a:pt x="483177" y="129887"/>
                    </a:cubicBezTo>
                    <a:cubicBezTo>
                      <a:pt x="525607" y="159761"/>
                      <a:pt x="560243" y="201757"/>
                      <a:pt x="592282" y="236393"/>
                    </a:cubicBezTo>
                    <a:cubicBezTo>
                      <a:pt x="624321" y="271029"/>
                      <a:pt x="648566" y="295708"/>
                      <a:pt x="675409" y="337705"/>
                    </a:cubicBezTo>
                    <a:cubicBezTo>
                      <a:pt x="702252" y="379702"/>
                      <a:pt x="734291" y="445511"/>
                      <a:pt x="753341" y="488373"/>
                    </a:cubicBezTo>
                    <a:cubicBezTo>
                      <a:pt x="772391" y="531236"/>
                      <a:pt x="782349" y="557213"/>
                      <a:pt x="789709" y="594880"/>
                    </a:cubicBezTo>
                    <a:cubicBezTo>
                      <a:pt x="797069" y="632547"/>
                      <a:pt x="797285" y="673461"/>
                      <a:pt x="797502" y="714375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任意多边形: 形状 100">
                <a:extLst>
                  <a:ext uri="{FF2B5EF4-FFF2-40B4-BE49-F238E27FC236}">
                    <a16:creationId xmlns:a16="http://schemas.microsoft.com/office/drawing/2014/main" id="{B9246F5D-EBEC-44BE-88A1-5AE2F2E5632F}"/>
                  </a:ext>
                </a:extLst>
              </p:cNvPr>
              <p:cNvSpPr/>
              <p:nvPr/>
            </p:nvSpPr>
            <p:spPr>
              <a:xfrm>
                <a:off x="1341783" y="2183296"/>
                <a:ext cx="606287" cy="271669"/>
              </a:xfrm>
              <a:custGeom>
                <a:avLst/>
                <a:gdLst>
                  <a:gd name="connsiteX0" fmla="*/ 606287 w 606287"/>
                  <a:gd name="connsiteY0" fmla="*/ 0 h 271669"/>
                  <a:gd name="connsiteX1" fmla="*/ 371060 w 606287"/>
                  <a:gd name="connsiteY1" fmla="*/ 198782 h 271669"/>
                  <a:gd name="connsiteX2" fmla="*/ 0 w 606287"/>
                  <a:gd name="connsiteY2" fmla="*/ 271669 h 271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6287" h="271669">
                    <a:moveTo>
                      <a:pt x="606287" y="0"/>
                    </a:moveTo>
                    <a:cubicBezTo>
                      <a:pt x="539197" y="76752"/>
                      <a:pt x="472108" y="153504"/>
                      <a:pt x="371060" y="198782"/>
                    </a:cubicBezTo>
                    <a:cubicBezTo>
                      <a:pt x="270012" y="244060"/>
                      <a:pt x="135006" y="257864"/>
                      <a:pt x="0" y="271669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4E9D76BE-AAE8-45D6-99B7-47DB4B99C7F5}"/>
                  </a:ext>
                </a:extLst>
              </p:cNvPr>
              <p:cNvCxnSpPr/>
              <p:nvPr/>
            </p:nvCxnSpPr>
            <p:spPr>
              <a:xfrm>
                <a:off x="426833" y="2450804"/>
                <a:ext cx="914631" cy="23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>
                <a:extLst>
                  <a:ext uri="{FF2B5EF4-FFF2-40B4-BE49-F238E27FC236}">
                    <a16:creationId xmlns:a16="http://schemas.microsoft.com/office/drawing/2014/main" id="{855F67B5-AAEF-4560-BE37-70F53D77CE16}"/>
                  </a:ext>
                </a:extLst>
              </p:cNvPr>
              <p:cNvCxnSpPr>
                <a:cxnSpLocks/>
                <a:stCxn id="99" idx="4"/>
                <a:endCxn id="96" idx="1"/>
              </p:cNvCxnSpPr>
              <p:nvPr/>
            </p:nvCxnSpPr>
            <p:spPr>
              <a:xfrm>
                <a:off x="3705823" y="807800"/>
                <a:ext cx="239397" cy="34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" name="组合 103">
                <a:extLst>
                  <a:ext uri="{FF2B5EF4-FFF2-40B4-BE49-F238E27FC236}">
                    <a16:creationId xmlns:a16="http://schemas.microsoft.com/office/drawing/2014/main" id="{6D58DC1C-11FC-498A-A50C-1353819C4B72}"/>
                  </a:ext>
                </a:extLst>
              </p:cNvPr>
              <p:cNvGrpSpPr/>
              <p:nvPr/>
            </p:nvGrpSpPr>
            <p:grpSpPr>
              <a:xfrm>
                <a:off x="367034" y="2027557"/>
                <a:ext cx="435774" cy="796702"/>
                <a:chOff x="85325" y="460233"/>
                <a:chExt cx="855665" cy="1564366"/>
              </a:xfrm>
            </p:grpSpPr>
            <p:sp>
              <p:nvSpPr>
                <p:cNvPr id="105" name="弧形 104">
                  <a:extLst>
                    <a:ext uri="{FF2B5EF4-FFF2-40B4-BE49-F238E27FC236}">
                      <a16:creationId xmlns:a16="http://schemas.microsoft.com/office/drawing/2014/main" id="{D9F86437-EBCB-4551-AAB3-2E7F179C3190}"/>
                    </a:ext>
                  </a:extLst>
                </p:cNvPr>
                <p:cNvSpPr/>
                <p:nvPr/>
              </p:nvSpPr>
              <p:spPr>
                <a:xfrm>
                  <a:off x="85325" y="460233"/>
                  <a:ext cx="789998" cy="1564366"/>
                </a:xfrm>
                <a:prstGeom prst="arc">
                  <a:avLst>
                    <a:gd name="adj1" fmla="val 2104135"/>
                    <a:gd name="adj2" fmla="val 1966707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6" name="等腰三角形 105">
                  <a:extLst>
                    <a:ext uri="{FF2B5EF4-FFF2-40B4-BE49-F238E27FC236}">
                      <a16:creationId xmlns:a16="http://schemas.microsoft.com/office/drawing/2014/main" id="{F6B3A069-3E05-4E2F-AEA4-AF02FB49780B}"/>
                    </a:ext>
                  </a:extLst>
                </p:cNvPr>
                <p:cNvSpPr/>
                <p:nvPr/>
              </p:nvSpPr>
              <p:spPr>
                <a:xfrm rot="10800000">
                  <a:off x="769362" y="963498"/>
                  <a:ext cx="171628" cy="187570"/>
                </a:xfrm>
                <a:prstGeom prst="triangl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30719BB3-8942-44A3-BAEF-CE2B15B4FBA0}"/>
                </a:ext>
              </a:extLst>
            </p:cNvPr>
            <p:cNvGrpSpPr/>
            <p:nvPr/>
          </p:nvGrpSpPr>
          <p:grpSpPr>
            <a:xfrm>
              <a:off x="481024" y="10761065"/>
              <a:ext cx="9398451" cy="2572748"/>
              <a:chOff x="201943" y="3333020"/>
              <a:chExt cx="9398451" cy="2572748"/>
            </a:xfrm>
          </p:grpSpPr>
          <p:sp>
            <p:nvSpPr>
              <p:cNvPr id="76" name="空心弧 75">
                <a:extLst>
                  <a:ext uri="{FF2B5EF4-FFF2-40B4-BE49-F238E27FC236}">
                    <a16:creationId xmlns:a16="http://schemas.microsoft.com/office/drawing/2014/main" id="{9CF93AD8-4ED3-4A45-B20C-F4D86F1C3057}"/>
                  </a:ext>
                </a:extLst>
              </p:cNvPr>
              <p:cNvSpPr/>
              <p:nvPr/>
            </p:nvSpPr>
            <p:spPr>
              <a:xfrm rot="10800000">
                <a:off x="475733" y="3917002"/>
                <a:ext cx="1753386" cy="1753386"/>
              </a:xfrm>
              <a:prstGeom prst="blockArc">
                <a:avLst>
                  <a:gd name="adj1" fmla="val 13044599"/>
                  <a:gd name="adj2" fmla="val 16280545"/>
                  <a:gd name="adj3" fmla="val 15582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3E5B5802-3306-4B36-9766-E1CC0E7DDC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6943" y="5517332"/>
                <a:ext cx="873345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4F5185F2-4E68-43F7-8AC9-32810353C237}"/>
                  </a:ext>
                </a:extLst>
              </p:cNvPr>
              <p:cNvGrpSpPr/>
              <p:nvPr/>
            </p:nvGrpSpPr>
            <p:grpSpPr>
              <a:xfrm>
                <a:off x="4862001" y="5339707"/>
                <a:ext cx="1131218" cy="233479"/>
                <a:chOff x="7164372" y="2648932"/>
                <a:chExt cx="3242821" cy="669305"/>
              </a:xfrm>
            </p:grpSpPr>
            <p:sp>
              <p:nvSpPr>
                <p:cNvPr id="89" name="椭圆 88">
                  <a:extLst>
                    <a:ext uri="{FF2B5EF4-FFF2-40B4-BE49-F238E27FC236}">
                      <a16:creationId xmlns:a16="http://schemas.microsoft.com/office/drawing/2014/main" id="{94C4D032-A3B1-4192-947B-FB79304FBD20}"/>
                    </a:ext>
                  </a:extLst>
                </p:cNvPr>
                <p:cNvSpPr/>
                <p:nvPr/>
              </p:nvSpPr>
              <p:spPr>
                <a:xfrm>
                  <a:off x="7164372" y="2941165"/>
                  <a:ext cx="377072" cy="37707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90" name="任意多边形: 形状 89">
                  <a:extLst>
                    <a:ext uri="{FF2B5EF4-FFF2-40B4-BE49-F238E27FC236}">
                      <a16:creationId xmlns:a16="http://schemas.microsoft.com/office/drawing/2014/main" id="{53BDB468-E223-4C79-80C9-47D1EBE3B33F}"/>
                    </a:ext>
                  </a:extLst>
                </p:cNvPr>
                <p:cNvSpPr/>
                <p:nvPr/>
              </p:nvSpPr>
              <p:spPr>
                <a:xfrm>
                  <a:off x="7484883" y="2648932"/>
                  <a:ext cx="1602557" cy="608028"/>
                </a:xfrm>
                <a:custGeom>
                  <a:avLst/>
                  <a:gdLst>
                    <a:gd name="connsiteX0" fmla="*/ 0 w 1310326"/>
                    <a:gd name="connsiteY0" fmla="*/ 622169 h 631596"/>
                    <a:gd name="connsiteX1" fmla="*/ 1300899 w 1310326"/>
                    <a:gd name="connsiteY1" fmla="*/ 631596 h 631596"/>
                    <a:gd name="connsiteX2" fmla="*/ 1310326 w 1310326"/>
                    <a:gd name="connsiteY2" fmla="*/ 0 h 631596"/>
                    <a:gd name="connsiteX3" fmla="*/ 9427 w 1310326"/>
                    <a:gd name="connsiteY3" fmla="*/ 386499 h 631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0326" h="631596">
                      <a:moveTo>
                        <a:pt x="0" y="622169"/>
                      </a:moveTo>
                      <a:lnTo>
                        <a:pt x="1300899" y="631596"/>
                      </a:lnTo>
                      <a:lnTo>
                        <a:pt x="1310326" y="0"/>
                      </a:lnTo>
                      <a:lnTo>
                        <a:pt x="9427" y="386499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91" name="矩形 90">
                  <a:extLst>
                    <a:ext uri="{FF2B5EF4-FFF2-40B4-BE49-F238E27FC236}">
                      <a16:creationId xmlns:a16="http://schemas.microsoft.com/office/drawing/2014/main" id="{3AB55AC4-3347-4983-BE13-517902158413}"/>
                    </a:ext>
                  </a:extLst>
                </p:cNvPr>
                <p:cNvSpPr/>
                <p:nvPr/>
              </p:nvSpPr>
              <p:spPr>
                <a:xfrm>
                  <a:off x="9087440" y="2941162"/>
                  <a:ext cx="1319753" cy="31579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79" name="空心弧 78">
                <a:extLst>
                  <a:ext uri="{FF2B5EF4-FFF2-40B4-BE49-F238E27FC236}">
                    <a16:creationId xmlns:a16="http://schemas.microsoft.com/office/drawing/2014/main" id="{58DB3B46-0D42-4C18-9696-02D88EC23E70}"/>
                  </a:ext>
                </a:extLst>
              </p:cNvPr>
              <p:cNvSpPr/>
              <p:nvPr/>
            </p:nvSpPr>
            <p:spPr>
              <a:xfrm rot="10800000" flipV="1">
                <a:off x="3341299" y="3333020"/>
                <a:ext cx="1753386" cy="1753386"/>
              </a:xfrm>
              <a:prstGeom prst="blockArc">
                <a:avLst>
                  <a:gd name="adj1" fmla="val 10875168"/>
                  <a:gd name="adj2" fmla="val 18455876"/>
                  <a:gd name="adj3" fmla="val 18227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1A4C67E8-AFBA-4DD5-A1A2-69D04C24B5CA}"/>
                  </a:ext>
                </a:extLst>
              </p:cNvPr>
              <p:cNvCxnSpPr>
                <a:cxnSpLocks/>
                <a:stCxn id="76" idx="0"/>
                <a:endCxn id="85" idx="0"/>
              </p:cNvCxnSpPr>
              <p:nvPr/>
            </p:nvCxnSpPr>
            <p:spPr>
              <a:xfrm flipV="1">
                <a:off x="1940283" y="3645626"/>
                <a:ext cx="1850123" cy="159768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DB2E5A44-8A41-4EC2-99D2-28C9F60ED732}"/>
                  </a:ext>
                </a:extLst>
              </p:cNvPr>
              <p:cNvCxnSpPr>
                <a:cxnSpLocks/>
                <a:stCxn id="79" idx="0"/>
              </p:cNvCxnSpPr>
              <p:nvPr/>
            </p:nvCxnSpPr>
            <p:spPr>
              <a:xfrm>
                <a:off x="4934719" y="4194039"/>
                <a:ext cx="0" cy="2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任意多边形: 形状 81">
                <a:extLst>
                  <a:ext uri="{FF2B5EF4-FFF2-40B4-BE49-F238E27FC236}">
                    <a16:creationId xmlns:a16="http://schemas.microsoft.com/office/drawing/2014/main" id="{4244CA77-421B-4267-8C62-21B0F0992DDE}"/>
                  </a:ext>
                </a:extLst>
              </p:cNvPr>
              <p:cNvSpPr/>
              <p:nvPr/>
            </p:nvSpPr>
            <p:spPr>
              <a:xfrm>
                <a:off x="1335166" y="5249674"/>
                <a:ext cx="606287" cy="271669"/>
              </a:xfrm>
              <a:custGeom>
                <a:avLst/>
                <a:gdLst>
                  <a:gd name="connsiteX0" fmla="*/ 606287 w 606287"/>
                  <a:gd name="connsiteY0" fmla="*/ 0 h 271669"/>
                  <a:gd name="connsiteX1" fmla="*/ 371060 w 606287"/>
                  <a:gd name="connsiteY1" fmla="*/ 198782 h 271669"/>
                  <a:gd name="connsiteX2" fmla="*/ 0 w 606287"/>
                  <a:gd name="connsiteY2" fmla="*/ 271669 h 271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6287" h="271669">
                    <a:moveTo>
                      <a:pt x="606287" y="0"/>
                    </a:moveTo>
                    <a:cubicBezTo>
                      <a:pt x="539197" y="76752"/>
                      <a:pt x="472108" y="153504"/>
                      <a:pt x="371060" y="198782"/>
                    </a:cubicBezTo>
                    <a:cubicBezTo>
                      <a:pt x="270012" y="244060"/>
                      <a:pt x="135006" y="257864"/>
                      <a:pt x="0" y="271669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4F4367E3-6769-4C9B-9518-FFDBBAACD34A}"/>
                  </a:ext>
                </a:extLst>
              </p:cNvPr>
              <p:cNvCxnSpPr/>
              <p:nvPr/>
            </p:nvCxnSpPr>
            <p:spPr>
              <a:xfrm>
                <a:off x="420216" y="5517182"/>
                <a:ext cx="914631" cy="23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A6BF319F-BE86-44F8-B78A-2E27924721E3}"/>
                  </a:ext>
                </a:extLst>
              </p:cNvPr>
              <p:cNvCxnSpPr>
                <a:cxnSpLocks/>
                <a:stCxn id="79" idx="0"/>
                <a:endCxn id="89" idx="0"/>
              </p:cNvCxnSpPr>
              <p:nvPr/>
            </p:nvCxnSpPr>
            <p:spPr>
              <a:xfrm flipH="1">
                <a:off x="4927770" y="4194039"/>
                <a:ext cx="6949" cy="124761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任意多边形: 形状 84">
                <a:extLst>
                  <a:ext uri="{FF2B5EF4-FFF2-40B4-BE49-F238E27FC236}">
                    <a16:creationId xmlns:a16="http://schemas.microsoft.com/office/drawing/2014/main" id="{321674CC-86E9-47F6-8C63-936DD894545A}"/>
                  </a:ext>
                </a:extLst>
              </p:cNvPr>
              <p:cNvSpPr/>
              <p:nvPr/>
            </p:nvSpPr>
            <p:spPr>
              <a:xfrm>
                <a:off x="3790406" y="3505519"/>
                <a:ext cx="1150620" cy="688747"/>
              </a:xfrm>
              <a:custGeom>
                <a:avLst/>
                <a:gdLst>
                  <a:gd name="connsiteX0" fmla="*/ 0 w 1150620"/>
                  <a:gd name="connsiteY0" fmla="*/ 140107 h 688747"/>
                  <a:gd name="connsiteX1" fmla="*/ 381000 w 1150620"/>
                  <a:gd name="connsiteY1" fmla="*/ 2947 h 688747"/>
                  <a:gd name="connsiteX2" fmla="*/ 754380 w 1150620"/>
                  <a:gd name="connsiteY2" fmla="*/ 71527 h 688747"/>
                  <a:gd name="connsiteX3" fmla="*/ 1059180 w 1150620"/>
                  <a:gd name="connsiteY3" fmla="*/ 353467 h 688747"/>
                  <a:gd name="connsiteX4" fmla="*/ 1150620 w 1150620"/>
                  <a:gd name="connsiteY4" fmla="*/ 688747 h 688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620" h="688747">
                    <a:moveTo>
                      <a:pt x="0" y="140107"/>
                    </a:moveTo>
                    <a:cubicBezTo>
                      <a:pt x="127635" y="77242"/>
                      <a:pt x="255270" y="14377"/>
                      <a:pt x="381000" y="2947"/>
                    </a:cubicBezTo>
                    <a:cubicBezTo>
                      <a:pt x="506730" y="-8483"/>
                      <a:pt x="641350" y="13107"/>
                      <a:pt x="754380" y="71527"/>
                    </a:cubicBezTo>
                    <a:cubicBezTo>
                      <a:pt x="867410" y="129947"/>
                      <a:pt x="993140" y="250597"/>
                      <a:pt x="1059180" y="353467"/>
                    </a:cubicBezTo>
                    <a:cubicBezTo>
                      <a:pt x="1125220" y="456337"/>
                      <a:pt x="1137920" y="572542"/>
                      <a:pt x="1150620" y="688747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6" name="组合 85">
                <a:extLst>
                  <a:ext uri="{FF2B5EF4-FFF2-40B4-BE49-F238E27FC236}">
                    <a16:creationId xmlns:a16="http://schemas.microsoft.com/office/drawing/2014/main" id="{183FFFF7-B6AA-4F53-BCA4-EE31951DA563}"/>
                  </a:ext>
                </a:extLst>
              </p:cNvPr>
              <p:cNvGrpSpPr/>
              <p:nvPr/>
            </p:nvGrpSpPr>
            <p:grpSpPr>
              <a:xfrm>
                <a:off x="201943" y="5109066"/>
                <a:ext cx="435774" cy="796702"/>
                <a:chOff x="85325" y="460233"/>
                <a:chExt cx="855665" cy="1564366"/>
              </a:xfrm>
            </p:grpSpPr>
            <p:sp>
              <p:nvSpPr>
                <p:cNvPr id="87" name="弧形 86">
                  <a:extLst>
                    <a:ext uri="{FF2B5EF4-FFF2-40B4-BE49-F238E27FC236}">
                      <a16:creationId xmlns:a16="http://schemas.microsoft.com/office/drawing/2014/main" id="{30B0408E-5542-4C41-8964-E0337D71FD39}"/>
                    </a:ext>
                  </a:extLst>
                </p:cNvPr>
                <p:cNvSpPr/>
                <p:nvPr/>
              </p:nvSpPr>
              <p:spPr>
                <a:xfrm>
                  <a:off x="85325" y="460233"/>
                  <a:ext cx="789998" cy="1564366"/>
                </a:xfrm>
                <a:prstGeom prst="arc">
                  <a:avLst>
                    <a:gd name="adj1" fmla="val 2104135"/>
                    <a:gd name="adj2" fmla="val 1966707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8" name="等腰三角形 87">
                  <a:extLst>
                    <a:ext uri="{FF2B5EF4-FFF2-40B4-BE49-F238E27FC236}">
                      <a16:creationId xmlns:a16="http://schemas.microsoft.com/office/drawing/2014/main" id="{962BAAF7-C877-49DD-BA1F-487BB20E022B}"/>
                    </a:ext>
                  </a:extLst>
                </p:cNvPr>
                <p:cNvSpPr/>
                <p:nvPr/>
              </p:nvSpPr>
              <p:spPr>
                <a:xfrm rot="10800000">
                  <a:off x="769362" y="963498"/>
                  <a:ext cx="171628" cy="187570"/>
                </a:xfrm>
                <a:prstGeom prst="triangl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9D953547-4C82-49D6-AEC3-D653CE4CD6D6}"/>
                </a:ext>
              </a:extLst>
            </p:cNvPr>
            <p:cNvGrpSpPr/>
            <p:nvPr/>
          </p:nvGrpSpPr>
          <p:grpSpPr>
            <a:xfrm>
              <a:off x="502419" y="13702072"/>
              <a:ext cx="9479781" cy="1987826"/>
              <a:chOff x="602114" y="515357"/>
              <a:chExt cx="9479781" cy="1987826"/>
            </a:xfrm>
          </p:grpSpPr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D7BB55C4-90AC-4BF0-9C65-F6F4E2D32F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7428" y="2113708"/>
                <a:ext cx="9204467" cy="2456"/>
              </a:xfrm>
              <a:prstGeom prst="line">
                <a:avLst/>
              </a:prstGeom>
              <a:ln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17204E49-F4D0-4717-B558-771EA2BC8FE7}"/>
                  </a:ext>
                </a:extLst>
              </p:cNvPr>
              <p:cNvSpPr/>
              <p:nvPr/>
            </p:nvSpPr>
            <p:spPr>
              <a:xfrm>
                <a:off x="4346047" y="825453"/>
                <a:ext cx="180505" cy="1115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空心弧 58">
                <a:extLst>
                  <a:ext uri="{FF2B5EF4-FFF2-40B4-BE49-F238E27FC236}">
                    <a16:creationId xmlns:a16="http://schemas.microsoft.com/office/drawing/2014/main" id="{3347F249-DC6D-4C2B-86AA-B002A342194F}"/>
                  </a:ext>
                </a:extLst>
              </p:cNvPr>
              <p:cNvSpPr/>
              <p:nvPr/>
            </p:nvSpPr>
            <p:spPr>
              <a:xfrm rot="10800000">
                <a:off x="823940" y="515357"/>
                <a:ext cx="1753386" cy="1753386"/>
              </a:xfrm>
              <a:prstGeom prst="blockArc">
                <a:avLst>
                  <a:gd name="adj1" fmla="val 13044599"/>
                  <a:gd name="adj2" fmla="val 16280545"/>
                  <a:gd name="adj3" fmla="val 15582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EA90BFE9-81DF-4A3C-A59D-46620EAEEAEC}"/>
                  </a:ext>
                </a:extLst>
              </p:cNvPr>
              <p:cNvGrpSpPr/>
              <p:nvPr/>
            </p:nvGrpSpPr>
            <p:grpSpPr>
              <a:xfrm>
                <a:off x="5128178" y="1935245"/>
                <a:ext cx="1131218" cy="233479"/>
                <a:chOff x="7164372" y="2648932"/>
                <a:chExt cx="3242821" cy="669305"/>
              </a:xfrm>
            </p:grpSpPr>
            <p:sp>
              <p:nvSpPr>
                <p:cNvPr id="73" name="椭圆 72">
                  <a:extLst>
                    <a:ext uri="{FF2B5EF4-FFF2-40B4-BE49-F238E27FC236}">
                      <a16:creationId xmlns:a16="http://schemas.microsoft.com/office/drawing/2014/main" id="{3A9E7937-FBB4-406E-985D-EA02E70DF4D7}"/>
                    </a:ext>
                  </a:extLst>
                </p:cNvPr>
                <p:cNvSpPr/>
                <p:nvPr/>
              </p:nvSpPr>
              <p:spPr>
                <a:xfrm>
                  <a:off x="7164372" y="2941165"/>
                  <a:ext cx="377072" cy="37707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74" name="任意多边形: 形状 73">
                  <a:extLst>
                    <a:ext uri="{FF2B5EF4-FFF2-40B4-BE49-F238E27FC236}">
                      <a16:creationId xmlns:a16="http://schemas.microsoft.com/office/drawing/2014/main" id="{7F97F71A-DE95-44D7-B85F-25ED292E7F5B}"/>
                    </a:ext>
                  </a:extLst>
                </p:cNvPr>
                <p:cNvSpPr/>
                <p:nvPr/>
              </p:nvSpPr>
              <p:spPr>
                <a:xfrm>
                  <a:off x="7484883" y="2648932"/>
                  <a:ext cx="1602557" cy="608028"/>
                </a:xfrm>
                <a:custGeom>
                  <a:avLst/>
                  <a:gdLst>
                    <a:gd name="connsiteX0" fmla="*/ 0 w 1310326"/>
                    <a:gd name="connsiteY0" fmla="*/ 622169 h 631596"/>
                    <a:gd name="connsiteX1" fmla="*/ 1300899 w 1310326"/>
                    <a:gd name="connsiteY1" fmla="*/ 631596 h 631596"/>
                    <a:gd name="connsiteX2" fmla="*/ 1310326 w 1310326"/>
                    <a:gd name="connsiteY2" fmla="*/ 0 h 631596"/>
                    <a:gd name="connsiteX3" fmla="*/ 9427 w 1310326"/>
                    <a:gd name="connsiteY3" fmla="*/ 386499 h 631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0326" h="631596">
                      <a:moveTo>
                        <a:pt x="0" y="622169"/>
                      </a:moveTo>
                      <a:lnTo>
                        <a:pt x="1300899" y="631596"/>
                      </a:lnTo>
                      <a:lnTo>
                        <a:pt x="1310326" y="0"/>
                      </a:lnTo>
                      <a:lnTo>
                        <a:pt x="9427" y="386499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F794F5FF-A55F-44CB-9B9C-649C2F3EEFD7}"/>
                    </a:ext>
                  </a:extLst>
                </p:cNvPr>
                <p:cNvSpPr/>
                <p:nvPr/>
              </p:nvSpPr>
              <p:spPr>
                <a:xfrm>
                  <a:off x="9087440" y="2941162"/>
                  <a:ext cx="1319753" cy="31579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61" name="空心弧 60">
                <a:extLst>
                  <a:ext uri="{FF2B5EF4-FFF2-40B4-BE49-F238E27FC236}">
                    <a16:creationId xmlns:a16="http://schemas.microsoft.com/office/drawing/2014/main" id="{5E4AE825-20CF-47E1-ACBC-1EE971AC7A3D}"/>
                  </a:ext>
                </a:extLst>
              </p:cNvPr>
              <p:cNvSpPr/>
              <p:nvPr/>
            </p:nvSpPr>
            <p:spPr>
              <a:xfrm rot="10800000" flipV="1">
                <a:off x="2747765" y="749797"/>
                <a:ext cx="1753386" cy="1753386"/>
              </a:xfrm>
              <a:prstGeom prst="blockArc">
                <a:avLst>
                  <a:gd name="adj1" fmla="val 16230889"/>
                  <a:gd name="adj2" fmla="val 19333912"/>
                  <a:gd name="adj3" fmla="val 15994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空心弧 61">
                <a:extLst>
                  <a:ext uri="{FF2B5EF4-FFF2-40B4-BE49-F238E27FC236}">
                    <a16:creationId xmlns:a16="http://schemas.microsoft.com/office/drawing/2014/main" id="{D87BE7C4-CF48-4A99-A943-32F6DE9AD702}"/>
                  </a:ext>
                </a:extLst>
              </p:cNvPr>
              <p:cNvSpPr/>
              <p:nvPr/>
            </p:nvSpPr>
            <p:spPr>
              <a:xfrm rot="10800000" flipV="1">
                <a:off x="3664687" y="648784"/>
                <a:ext cx="1753386" cy="1753386"/>
              </a:xfrm>
              <a:prstGeom prst="blockArc">
                <a:avLst>
                  <a:gd name="adj1" fmla="val 10875168"/>
                  <a:gd name="adj2" fmla="val 16273092"/>
                  <a:gd name="adj3" fmla="val 26270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09B3DC80-EC1D-4B62-A168-AAE7798491A4}"/>
                  </a:ext>
                </a:extLst>
              </p:cNvPr>
              <p:cNvCxnSpPr>
                <a:stCxn id="59" idx="0"/>
                <a:endCxn id="61" idx="1"/>
              </p:cNvCxnSpPr>
              <p:nvPr/>
            </p:nvCxnSpPr>
            <p:spPr>
              <a:xfrm flipV="1">
                <a:off x="2288490" y="1175423"/>
                <a:ext cx="753788" cy="66624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3FDF5350-667A-4322-81C5-2B4FBAD7F303}"/>
                  </a:ext>
                </a:extLst>
              </p:cNvPr>
              <p:cNvCxnSpPr>
                <a:stCxn id="61" idx="0"/>
                <a:endCxn id="62" idx="1"/>
              </p:cNvCxnSpPr>
              <p:nvPr/>
            </p:nvCxnSpPr>
            <p:spPr>
              <a:xfrm flipV="1">
                <a:off x="3617841" y="879237"/>
                <a:ext cx="909797" cy="1080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459C56D1-5976-4C18-AAB5-0CCDCCEE874D}"/>
                  </a:ext>
                </a:extLst>
              </p:cNvPr>
              <p:cNvCxnSpPr>
                <a:cxnSpLocks/>
                <a:endCxn id="73" idx="0"/>
              </p:cNvCxnSpPr>
              <p:nvPr/>
            </p:nvCxnSpPr>
            <p:spPr>
              <a:xfrm flipH="1">
                <a:off x="5193947" y="1497580"/>
                <a:ext cx="386" cy="53960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任意多边形: 形状 65">
                <a:extLst>
                  <a:ext uri="{FF2B5EF4-FFF2-40B4-BE49-F238E27FC236}">
                    <a16:creationId xmlns:a16="http://schemas.microsoft.com/office/drawing/2014/main" id="{FD34BC7E-9F29-4F05-9DD4-39695918BF90}"/>
                  </a:ext>
                </a:extLst>
              </p:cNvPr>
              <p:cNvSpPr/>
              <p:nvPr/>
            </p:nvSpPr>
            <p:spPr>
              <a:xfrm>
                <a:off x="3035433" y="885665"/>
                <a:ext cx="584489" cy="288348"/>
              </a:xfrm>
              <a:custGeom>
                <a:avLst/>
                <a:gdLst>
                  <a:gd name="connsiteX0" fmla="*/ 0 w 584489"/>
                  <a:gd name="connsiteY0" fmla="*/ 288348 h 288348"/>
                  <a:gd name="connsiteX1" fmla="*/ 93518 w 584489"/>
                  <a:gd name="connsiteY1" fmla="*/ 192232 h 288348"/>
                  <a:gd name="connsiteX2" fmla="*/ 246784 w 584489"/>
                  <a:gd name="connsiteY2" fmla="*/ 96116 h 288348"/>
                  <a:gd name="connsiteX3" fmla="*/ 389659 w 584489"/>
                  <a:gd name="connsiteY3" fmla="*/ 25977 h 288348"/>
                  <a:gd name="connsiteX4" fmla="*/ 584489 w 584489"/>
                  <a:gd name="connsiteY4" fmla="*/ 0 h 288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4489" h="288348">
                    <a:moveTo>
                      <a:pt x="0" y="288348"/>
                    </a:moveTo>
                    <a:cubicBezTo>
                      <a:pt x="26193" y="256309"/>
                      <a:pt x="52387" y="224271"/>
                      <a:pt x="93518" y="192232"/>
                    </a:cubicBezTo>
                    <a:cubicBezTo>
                      <a:pt x="134649" y="160193"/>
                      <a:pt x="197427" y="123825"/>
                      <a:pt x="246784" y="96116"/>
                    </a:cubicBezTo>
                    <a:cubicBezTo>
                      <a:pt x="296141" y="68407"/>
                      <a:pt x="333375" y="41996"/>
                      <a:pt x="389659" y="25977"/>
                    </a:cubicBezTo>
                    <a:cubicBezTo>
                      <a:pt x="445943" y="9958"/>
                      <a:pt x="515216" y="4979"/>
                      <a:pt x="584489" y="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任意多边形: 形状 66">
                <a:extLst>
                  <a:ext uri="{FF2B5EF4-FFF2-40B4-BE49-F238E27FC236}">
                    <a16:creationId xmlns:a16="http://schemas.microsoft.com/office/drawing/2014/main" id="{ECD1F33E-88F5-4518-9B07-B7CC0B76E7BC}"/>
                  </a:ext>
                </a:extLst>
              </p:cNvPr>
              <p:cNvSpPr/>
              <p:nvPr/>
            </p:nvSpPr>
            <p:spPr>
              <a:xfrm>
                <a:off x="1683373" y="1848029"/>
                <a:ext cx="606287" cy="271669"/>
              </a:xfrm>
              <a:custGeom>
                <a:avLst/>
                <a:gdLst>
                  <a:gd name="connsiteX0" fmla="*/ 606287 w 606287"/>
                  <a:gd name="connsiteY0" fmla="*/ 0 h 271669"/>
                  <a:gd name="connsiteX1" fmla="*/ 371060 w 606287"/>
                  <a:gd name="connsiteY1" fmla="*/ 198782 h 271669"/>
                  <a:gd name="connsiteX2" fmla="*/ 0 w 606287"/>
                  <a:gd name="connsiteY2" fmla="*/ 271669 h 271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6287" h="271669">
                    <a:moveTo>
                      <a:pt x="606287" y="0"/>
                    </a:moveTo>
                    <a:cubicBezTo>
                      <a:pt x="539197" y="76752"/>
                      <a:pt x="472108" y="153504"/>
                      <a:pt x="371060" y="198782"/>
                    </a:cubicBezTo>
                    <a:cubicBezTo>
                      <a:pt x="270012" y="244060"/>
                      <a:pt x="135006" y="257864"/>
                      <a:pt x="0" y="271669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55F73DB8-15D4-4107-8814-C45A22E84E5E}"/>
                  </a:ext>
                </a:extLst>
              </p:cNvPr>
              <p:cNvCxnSpPr/>
              <p:nvPr/>
            </p:nvCxnSpPr>
            <p:spPr>
              <a:xfrm>
                <a:off x="768423" y="2115537"/>
                <a:ext cx="914631" cy="23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4566CB7A-599B-4525-91EB-227D8AF70E78}"/>
                  </a:ext>
                </a:extLst>
              </p:cNvPr>
              <p:cNvGrpSpPr/>
              <p:nvPr/>
            </p:nvGrpSpPr>
            <p:grpSpPr>
              <a:xfrm>
                <a:off x="602114" y="1643416"/>
                <a:ext cx="435774" cy="796702"/>
                <a:chOff x="85325" y="460233"/>
                <a:chExt cx="855665" cy="1564366"/>
              </a:xfrm>
            </p:grpSpPr>
            <p:sp>
              <p:nvSpPr>
                <p:cNvPr id="71" name="弧形 70">
                  <a:extLst>
                    <a:ext uri="{FF2B5EF4-FFF2-40B4-BE49-F238E27FC236}">
                      <a16:creationId xmlns:a16="http://schemas.microsoft.com/office/drawing/2014/main" id="{439DFCD2-2DD5-42B3-A3E7-9DE0EB5B2A94}"/>
                    </a:ext>
                  </a:extLst>
                </p:cNvPr>
                <p:cNvSpPr/>
                <p:nvPr/>
              </p:nvSpPr>
              <p:spPr>
                <a:xfrm>
                  <a:off x="85325" y="460233"/>
                  <a:ext cx="789998" cy="1564366"/>
                </a:xfrm>
                <a:prstGeom prst="arc">
                  <a:avLst>
                    <a:gd name="adj1" fmla="val 2104135"/>
                    <a:gd name="adj2" fmla="val 1966707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等腰三角形 71">
                  <a:extLst>
                    <a:ext uri="{FF2B5EF4-FFF2-40B4-BE49-F238E27FC236}">
                      <a16:creationId xmlns:a16="http://schemas.microsoft.com/office/drawing/2014/main" id="{5F170D9F-5C24-4483-8C24-E86E15053646}"/>
                    </a:ext>
                  </a:extLst>
                </p:cNvPr>
                <p:cNvSpPr/>
                <p:nvPr/>
              </p:nvSpPr>
              <p:spPr>
                <a:xfrm rot="10800000">
                  <a:off x="769362" y="963498"/>
                  <a:ext cx="171628" cy="187570"/>
                </a:xfrm>
                <a:prstGeom prst="triangl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70" name="任意多边形: 形状 69">
                <a:extLst>
                  <a:ext uri="{FF2B5EF4-FFF2-40B4-BE49-F238E27FC236}">
                    <a16:creationId xmlns:a16="http://schemas.microsoft.com/office/drawing/2014/main" id="{818D8B5C-A7A5-49A5-8BC9-CF4B3D5007E0}"/>
                  </a:ext>
                </a:extLst>
              </p:cNvPr>
              <p:cNvSpPr/>
              <p:nvPr/>
            </p:nvSpPr>
            <p:spPr>
              <a:xfrm>
                <a:off x="4525794" y="875489"/>
                <a:ext cx="668776" cy="632298"/>
              </a:xfrm>
              <a:custGeom>
                <a:avLst/>
                <a:gdLst>
                  <a:gd name="connsiteX0" fmla="*/ 0 w 668776"/>
                  <a:gd name="connsiteY0" fmla="*/ 0 h 632298"/>
                  <a:gd name="connsiteX1" fmla="*/ 235895 w 668776"/>
                  <a:gd name="connsiteY1" fmla="*/ 26751 h 632298"/>
                  <a:gd name="connsiteX2" fmla="*/ 410993 w 668776"/>
                  <a:gd name="connsiteY2" fmla="*/ 141051 h 632298"/>
                  <a:gd name="connsiteX3" fmla="*/ 549612 w 668776"/>
                  <a:gd name="connsiteY3" fmla="*/ 284534 h 632298"/>
                  <a:gd name="connsiteX4" fmla="*/ 625002 w 668776"/>
                  <a:gd name="connsiteY4" fmla="*/ 423154 h 632298"/>
                  <a:gd name="connsiteX5" fmla="*/ 668776 w 668776"/>
                  <a:gd name="connsiteY5" fmla="*/ 632298 h 632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8776" h="632298">
                    <a:moveTo>
                      <a:pt x="0" y="0"/>
                    </a:moveTo>
                    <a:cubicBezTo>
                      <a:pt x="83698" y="1621"/>
                      <a:pt x="167396" y="3243"/>
                      <a:pt x="235895" y="26751"/>
                    </a:cubicBezTo>
                    <a:cubicBezTo>
                      <a:pt x="304394" y="50260"/>
                      <a:pt x="358707" y="98087"/>
                      <a:pt x="410993" y="141051"/>
                    </a:cubicBezTo>
                    <a:cubicBezTo>
                      <a:pt x="463279" y="184015"/>
                      <a:pt x="513944" y="237517"/>
                      <a:pt x="549612" y="284534"/>
                    </a:cubicBezTo>
                    <a:cubicBezTo>
                      <a:pt x="585280" y="331551"/>
                      <a:pt x="605141" y="365193"/>
                      <a:pt x="625002" y="423154"/>
                    </a:cubicBezTo>
                    <a:cubicBezTo>
                      <a:pt x="644863" y="481115"/>
                      <a:pt x="656819" y="556706"/>
                      <a:pt x="668776" y="632298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FB0C0E30-CF4A-45E4-AA56-E54EDC572FD8}"/>
                </a:ext>
              </a:extLst>
            </p:cNvPr>
            <p:cNvGrpSpPr/>
            <p:nvPr/>
          </p:nvGrpSpPr>
          <p:grpSpPr>
            <a:xfrm>
              <a:off x="511127" y="16087988"/>
              <a:ext cx="9540398" cy="3126554"/>
              <a:chOff x="610822" y="2901273"/>
              <a:chExt cx="9540398" cy="3126554"/>
            </a:xfrm>
          </p:grpSpPr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90CF31C1-CC1A-4377-B4F1-868E1A2ED3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6136" y="4440073"/>
                <a:ext cx="9265084" cy="2456"/>
              </a:xfrm>
              <a:prstGeom prst="line">
                <a:avLst/>
              </a:prstGeom>
              <a:ln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64089EE7-15C4-4FC8-B103-9FDDC05CD20D}"/>
                  </a:ext>
                </a:extLst>
              </p:cNvPr>
              <p:cNvSpPr/>
              <p:nvPr/>
            </p:nvSpPr>
            <p:spPr>
              <a:xfrm>
                <a:off x="1533869" y="4386921"/>
                <a:ext cx="180505" cy="1115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4A987868-6A0F-41CA-86B5-79154C730ED7}"/>
                  </a:ext>
                </a:extLst>
              </p:cNvPr>
              <p:cNvGrpSpPr/>
              <p:nvPr/>
            </p:nvGrpSpPr>
            <p:grpSpPr>
              <a:xfrm>
                <a:off x="2316000" y="5496713"/>
                <a:ext cx="1131218" cy="233479"/>
                <a:chOff x="7164372" y="2648932"/>
                <a:chExt cx="3242821" cy="669305"/>
              </a:xfrm>
            </p:grpSpPr>
            <p:sp>
              <p:nvSpPr>
                <p:cNvPr id="54" name="椭圆 53">
                  <a:extLst>
                    <a:ext uri="{FF2B5EF4-FFF2-40B4-BE49-F238E27FC236}">
                      <a16:creationId xmlns:a16="http://schemas.microsoft.com/office/drawing/2014/main" id="{607F24E9-213D-4DB0-8EC9-6B1A82BF4D61}"/>
                    </a:ext>
                  </a:extLst>
                </p:cNvPr>
                <p:cNvSpPr/>
                <p:nvPr/>
              </p:nvSpPr>
              <p:spPr>
                <a:xfrm>
                  <a:off x="7164372" y="2941165"/>
                  <a:ext cx="377072" cy="37707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5" name="任意多边形: 形状 54">
                  <a:extLst>
                    <a:ext uri="{FF2B5EF4-FFF2-40B4-BE49-F238E27FC236}">
                      <a16:creationId xmlns:a16="http://schemas.microsoft.com/office/drawing/2014/main" id="{19EAABF2-0672-4709-829A-470D5FA132ED}"/>
                    </a:ext>
                  </a:extLst>
                </p:cNvPr>
                <p:cNvSpPr/>
                <p:nvPr/>
              </p:nvSpPr>
              <p:spPr>
                <a:xfrm>
                  <a:off x="7484883" y="2648932"/>
                  <a:ext cx="1602557" cy="608028"/>
                </a:xfrm>
                <a:custGeom>
                  <a:avLst/>
                  <a:gdLst>
                    <a:gd name="connsiteX0" fmla="*/ 0 w 1310326"/>
                    <a:gd name="connsiteY0" fmla="*/ 622169 h 631596"/>
                    <a:gd name="connsiteX1" fmla="*/ 1300899 w 1310326"/>
                    <a:gd name="connsiteY1" fmla="*/ 631596 h 631596"/>
                    <a:gd name="connsiteX2" fmla="*/ 1310326 w 1310326"/>
                    <a:gd name="connsiteY2" fmla="*/ 0 h 631596"/>
                    <a:gd name="connsiteX3" fmla="*/ 9427 w 1310326"/>
                    <a:gd name="connsiteY3" fmla="*/ 386499 h 631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0326" h="631596">
                      <a:moveTo>
                        <a:pt x="0" y="622169"/>
                      </a:moveTo>
                      <a:lnTo>
                        <a:pt x="1300899" y="631596"/>
                      </a:lnTo>
                      <a:lnTo>
                        <a:pt x="1310326" y="0"/>
                      </a:lnTo>
                      <a:lnTo>
                        <a:pt x="9427" y="386499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F4EC0147-09A4-46F4-962A-2BFC31B507F6}"/>
                    </a:ext>
                  </a:extLst>
                </p:cNvPr>
                <p:cNvSpPr/>
                <p:nvPr/>
              </p:nvSpPr>
              <p:spPr>
                <a:xfrm>
                  <a:off x="9087440" y="2941162"/>
                  <a:ext cx="1319753" cy="31579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9" name="空心弧 38">
                <a:extLst>
                  <a:ext uri="{FF2B5EF4-FFF2-40B4-BE49-F238E27FC236}">
                    <a16:creationId xmlns:a16="http://schemas.microsoft.com/office/drawing/2014/main" id="{F721CFFB-8DB4-4DDC-9562-ED9760578843}"/>
                  </a:ext>
                </a:extLst>
              </p:cNvPr>
              <p:cNvSpPr/>
              <p:nvPr/>
            </p:nvSpPr>
            <p:spPr>
              <a:xfrm rot="10800000" flipV="1">
                <a:off x="852509" y="4210252"/>
                <a:ext cx="1753386" cy="1753386"/>
              </a:xfrm>
              <a:prstGeom prst="blockArc">
                <a:avLst>
                  <a:gd name="adj1" fmla="val 10875168"/>
                  <a:gd name="adj2" fmla="val 16273092"/>
                  <a:gd name="adj3" fmla="val 26270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1845176E-0590-496A-B311-2620CEB1EA39}"/>
                  </a:ext>
                </a:extLst>
              </p:cNvPr>
              <p:cNvCxnSpPr>
                <a:cxnSpLocks/>
                <a:endCxn id="54" idx="0"/>
              </p:cNvCxnSpPr>
              <p:nvPr/>
            </p:nvCxnSpPr>
            <p:spPr>
              <a:xfrm flipH="1">
                <a:off x="2381769" y="5059048"/>
                <a:ext cx="386" cy="53960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7E8AFAFD-57F0-46C9-B58B-6ACC731D7B0F}"/>
                  </a:ext>
                </a:extLst>
              </p:cNvPr>
              <p:cNvCxnSpPr/>
              <p:nvPr/>
            </p:nvCxnSpPr>
            <p:spPr>
              <a:xfrm>
                <a:off x="777131" y="4441902"/>
                <a:ext cx="914631" cy="23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A7C043BE-1238-4F11-A317-D83BC2A420D5}"/>
                  </a:ext>
                </a:extLst>
              </p:cNvPr>
              <p:cNvGrpSpPr/>
              <p:nvPr/>
            </p:nvGrpSpPr>
            <p:grpSpPr>
              <a:xfrm>
                <a:off x="610822" y="3969781"/>
                <a:ext cx="435774" cy="796702"/>
                <a:chOff x="85325" y="460233"/>
                <a:chExt cx="855665" cy="1564366"/>
              </a:xfrm>
            </p:grpSpPr>
            <p:sp>
              <p:nvSpPr>
                <p:cNvPr id="52" name="弧形 51">
                  <a:extLst>
                    <a:ext uri="{FF2B5EF4-FFF2-40B4-BE49-F238E27FC236}">
                      <a16:creationId xmlns:a16="http://schemas.microsoft.com/office/drawing/2014/main" id="{763896AB-7953-43E5-AD04-F2AB3893A001}"/>
                    </a:ext>
                  </a:extLst>
                </p:cNvPr>
                <p:cNvSpPr/>
                <p:nvPr/>
              </p:nvSpPr>
              <p:spPr>
                <a:xfrm>
                  <a:off x="85325" y="460233"/>
                  <a:ext cx="789998" cy="1564366"/>
                </a:xfrm>
                <a:prstGeom prst="arc">
                  <a:avLst>
                    <a:gd name="adj1" fmla="val 2104135"/>
                    <a:gd name="adj2" fmla="val 1966707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" name="等腰三角形 52">
                  <a:extLst>
                    <a:ext uri="{FF2B5EF4-FFF2-40B4-BE49-F238E27FC236}">
                      <a16:creationId xmlns:a16="http://schemas.microsoft.com/office/drawing/2014/main" id="{34ED2154-3A4B-463E-BDDF-A25C4639ED56}"/>
                    </a:ext>
                  </a:extLst>
                </p:cNvPr>
                <p:cNvSpPr/>
                <p:nvPr/>
              </p:nvSpPr>
              <p:spPr>
                <a:xfrm rot="10800000">
                  <a:off x="769362" y="963498"/>
                  <a:ext cx="171628" cy="187570"/>
                </a:xfrm>
                <a:prstGeom prst="triangl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4B9BA33A-BAB4-49E6-8176-607791F3EA92}"/>
                  </a:ext>
                </a:extLst>
              </p:cNvPr>
              <p:cNvSpPr/>
              <p:nvPr/>
            </p:nvSpPr>
            <p:spPr>
              <a:xfrm>
                <a:off x="1713616" y="4436957"/>
                <a:ext cx="668776" cy="632298"/>
              </a:xfrm>
              <a:custGeom>
                <a:avLst/>
                <a:gdLst>
                  <a:gd name="connsiteX0" fmla="*/ 0 w 668776"/>
                  <a:gd name="connsiteY0" fmla="*/ 0 h 632298"/>
                  <a:gd name="connsiteX1" fmla="*/ 235895 w 668776"/>
                  <a:gd name="connsiteY1" fmla="*/ 26751 h 632298"/>
                  <a:gd name="connsiteX2" fmla="*/ 410993 w 668776"/>
                  <a:gd name="connsiteY2" fmla="*/ 141051 h 632298"/>
                  <a:gd name="connsiteX3" fmla="*/ 549612 w 668776"/>
                  <a:gd name="connsiteY3" fmla="*/ 284534 h 632298"/>
                  <a:gd name="connsiteX4" fmla="*/ 625002 w 668776"/>
                  <a:gd name="connsiteY4" fmla="*/ 423154 h 632298"/>
                  <a:gd name="connsiteX5" fmla="*/ 668776 w 668776"/>
                  <a:gd name="connsiteY5" fmla="*/ 632298 h 632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8776" h="632298">
                    <a:moveTo>
                      <a:pt x="0" y="0"/>
                    </a:moveTo>
                    <a:cubicBezTo>
                      <a:pt x="83698" y="1621"/>
                      <a:pt x="167396" y="3243"/>
                      <a:pt x="235895" y="26751"/>
                    </a:cubicBezTo>
                    <a:cubicBezTo>
                      <a:pt x="304394" y="50260"/>
                      <a:pt x="358707" y="98087"/>
                      <a:pt x="410993" y="141051"/>
                    </a:cubicBezTo>
                    <a:cubicBezTo>
                      <a:pt x="463279" y="184015"/>
                      <a:pt x="513944" y="237517"/>
                      <a:pt x="549612" y="284534"/>
                    </a:cubicBezTo>
                    <a:cubicBezTo>
                      <a:pt x="585280" y="331551"/>
                      <a:pt x="605141" y="365193"/>
                      <a:pt x="625002" y="423154"/>
                    </a:cubicBezTo>
                    <a:cubicBezTo>
                      <a:pt x="644863" y="481115"/>
                      <a:pt x="656819" y="556706"/>
                      <a:pt x="668776" y="632298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C303D335-EACF-4F76-BF30-1F61B8A6229A}"/>
                  </a:ext>
                </a:extLst>
              </p:cNvPr>
              <p:cNvSpPr/>
              <p:nvPr/>
            </p:nvSpPr>
            <p:spPr>
              <a:xfrm>
                <a:off x="5320101" y="4227942"/>
                <a:ext cx="284895" cy="859003"/>
              </a:xfrm>
              <a:prstGeom prst="rect">
                <a:avLst/>
              </a:prstGeom>
              <a:pattFill prst="wdUpDiag">
                <a:fgClr>
                  <a:schemeClr val="accent1"/>
                </a:fgClr>
                <a:bgClr>
                  <a:schemeClr val="bg1"/>
                </a:bgClr>
              </a:patt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DDE49E5B-A534-4EE1-9526-041DF05342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60249" y="5075130"/>
                <a:ext cx="386" cy="53960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49AB28C1-37C8-4C80-95DD-E621752BF109}"/>
                  </a:ext>
                </a:extLst>
              </p:cNvPr>
              <p:cNvSpPr/>
              <p:nvPr/>
            </p:nvSpPr>
            <p:spPr>
              <a:xfrm>
                <a:off x="5401876" y="5577279"/>
                <a:ext cx="131537" cy="13153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7" name="弧形 46">
                <a:extLst>
                  <a:ext uri="{FF2B5EF4-FFF2-40B4-BE49-F238E27FC236}">
                    <a16:creationId xmlns:a16="http://schemas.microsoft.com/office/drawing/2014/main" id="{06BF67B4-DFCD-4C0B-9CDA-0432BFC5E2C4}"/>
                  </a:ext>
                </a:extLst>
              </p:cNvPr>
              <p:cNvSpPr/>
              <p:nvPr/>
            </p:nvSpPr>
            <p:spPr>
              <a:xfrm>
                <a:off x="3915495" y="2901273"/>
                <a:ext cx="3126554" cy="3126554"/>
              </a:xfrm>
              <a:prstGeom prst="arc">
                <a:avLst>
                  <a:gd name="adj1" fmla="val 6875666"/>
                  <a:gd name="adj2" fmla="val 3849327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等腰三角形 47">
                <a:extLst>
                  <a:ext uri="{FF2B5EF4-FFF2-40B4-BE49-F238E27FC236}">
                    <a16:creationId xmlns:a16="http://schemas.microsoft.com/office/drawing/2014/main" id="{68725DB2-17E2-4C07-BE0B-7C2963BBF33B}"/>
                  </a:ext>
                </a:extLst>
              </p:cNvPr>
              <p:cNvSpPr/>
              <p:nvPr/>
            </p:nvSpPr>
            <p:spPr>
              <a:xfrm rot="14033995">
                <a:off x="6084396" y="5678187"/>
                <a:ext cx="148335" cy="364603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520FFCD1-4589-4F5F-A8C6-7304A9A638FF}"/>
                  </a:ext>
                </a:extLst>
              </p:cNvPr>
              <p:cNvGrpSpPr/>
              <p:nvPr/>
            </p:nvGrpSpPr>
            <p:grpSpPr>
              <a:xfrm>
                <a:off x="5169878" y="5324677"/>
                <a:ext cx="591498" cy="591498"/>
                <a:chOff x="8106258" y="1633745"/>
                <a:chExt cx="3126554" cy="3126554"/>
              </a:xfrm>
            </p:grpSpPr>
            <p:sp>
              <p:nvSpPr>
                <p:cNvPr id="50" name="弧形 49">
                  <a:extLst>
                    <a:ext uri="{FF2B5EF4-FFF2-40B4-BE49-F238E27FC236}">
                      <a16:creationId xmlns:a16="http://schemas.microsoft.com/office/drawing/2014/main" id="{8406EF8E-A1B8-48F9-B718-4DEC950B9BA7}"/>
                    </a:ext>
                  </a:extLst>
                </p:cNvPr>
                <p:cNvSpPr/>
                <p:nvPr/>
              </p:nvSpPr>
              <p:spPr>
                <a:xfrm>
                  <a:off x="8106258" y="1633745"/>
                  <a:ext cx="3126554" cy="3126554"/>
                </a:xfrm>
                <a:prstGeom prst="arc">
                  <a:avLst>
                    <a:gd name="adj1" fmla="val 6875666"/>
                    <a:gd name="adj2" fmla="val 3849327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等腰三角形 50">
                  <a:extLst>
                    <a:ext uri="{FF2B5EF4-FFF2-40B4-BE49-F238E27FC236}">
                      <a16:creationId xmlns:a16="http://schemas.microsoft.com/office/drawing/2014/main" id="{31912CB0-BFDB-4333-8F72-F745F12CD4E9}"/>
                    </a:ext>
                  </a:extLst>
                </p:cNvPr>
                <p:cNvSpPr/>
                <p:nvPr/>
              </p:nvSpPr>
              <p:spPr>
                <a:xfrm rot="14033995">
                  <a:off x="10275159" y="4410659"/>
                  <a:ext cx="148335" cy="36460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4569265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A31EEA2-6A2F-4C6D-8C03-BED632D4E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52" y="1182460"/>
            <a:ext cx="6029325" cy="46672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5FAC1D1-2385-4FBF-9289-30A06ED01885}"/>
              </a:ext>
            </a:extLst>
          </p:cNvPr>
          <p:cNvSpPr/>
          <p:nvPr/>
        </p:nvSpPr>
        <p:spPr>
          <a:xfrm>
            <a:off x="1088572" y="5246914"/>
            <a:ext cx="1872343" cy="6027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侧视图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EB5DB29-E15C-45D4-A568-3CFAF66F8503}"/>
              </a:ext>
            </a:extLst>
          </p:cNvPr>
          <p:cNvSpPr/>
          <p:nvPr/>
        </p:nvSpPr>
        <p:spPr>
          <a:xfrm>
            <a:off x="3787548" y="5246914"/>
            <a:ext cx="1872343" cy="6027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正视图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41EE9C-1A9A-456B-A61C-6446CFF4F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742" y="1182460"/>
            <a:ext cx="53340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28726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D5C849C-BA61-48A8-9B52-77A9F72B8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664" y="217714"/>
            <a:ext cx="3645336" cy="37283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E1E428F-560B-4598-9157-E05F3581F8F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217714"/>
            <a:ext cx="8391032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600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5661628-F308-42B4-BBD8-515C4B63BE0D}"/>
              </a:ext>
            </a:extLst>
          </p:cNvPr>
          <p:cNvSpPr txBox="1"/>
          <p:nvPr/>
        </p:nvSpPr>
        <p:spPr>
          <a:xfrm>
            <a:off x="4757172" y="2060822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第一个物品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E6DA4E-DAE7-4F93-B693-9B9E562C3290}"/>
              </a:ext>
            </a:extLst>
          </p:cNvPr>
          <p:cNvSpPr txBox="1"/>
          <p:nvPr/>
        </p:nvSpPr>
        <p:spPr>
          <a:xfrm>
            <a:off x="3152015" y="3066961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第二个物品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8E84A72-22CC-486D-9943-9670EA4E0251}"/>
              </a:ext>
            </a:extLst>
          </p:cNvPr>
          <p:cNvSpPr txBox="1"/>
          <p:nvPr/>
        </p:nvSpPr>
        <p:spPr>
          <a:xfrm>
            <a:off x="6434426" y="3066961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第二个物品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9DD0021-D328-4A7A-A3AA-CA978551749B}"/>
              </a:ext>
            </a:extLst>
          </p:cNvPr>
          <p:cNvSpPr txBox="1"/>
          <p:nvPr/>
        </p:nvSpPr>
        <p:spPr>
          <a:xfrm>
            <a:off x="2337975" y="4254461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第三个物品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D71DF68-724F-4B49-A095-0D8BB017841A}"/>
              </a:ext>
            </a:extLst>
          </p:cNvPr>
          <p:cNvSpPr txBox="1"/>
          <p:nvPr/>
        </p:nvSpPr>
        <p:spPr>
          <a:xfrm>
            <a:off x="3970774" y="4238471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第三个物品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5CD2E1A-0E68-439D-8409-A30A405A3382}"/>
              </a:ext>
            </a:extLst>
          </p:cNvPr>
          <p:cNvSpPr txBox="1"/>
          <p:nvPr/>
        </p:nvSpPr>
        <p:spPr>
          <a:xfrm>
            <a:off x="5765012" y="4254461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第三个物品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FEFE1CA-0039-4EB2-B670-059964A824F3}"/>
              </a:ext>
            </a:extLst>
          </p:cNvPr>
          <p:cNvSpPr txBox="1"/>
          <p:nvPr/>
        </p:nvSpPr>
        <p:spPr>
          <a:xfrm>
            <a:off x="7397811" y="4221572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第三个物品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8D7B45C-9E9C-4F96-9399-3C18C7ABFFFE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4517191" y="2430153"/>
            <a:ext cx="1605157" cy="636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BC8DA52-7BBD-410C-B941-C0AB4F91D9C2}"/>
              </a:ext>
            </a:extLst>
          </p:cNvPr>
          <p:cNvCxnSpPr>
            <a:stCxn id="6" idx="0"/>
            <a:endCxn id="4" idx="2"/>
          </p:cNvCxnSpPr>
          <p:nvPr/>
        </p:nvCxnSpPr>
        <p:spPr>
          <a:xfrm flipH="1" flipV="1">
            <a:off x="6122348" y="2430153"/>
            <a:ext cx="1677254" cy="636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9AE9CCA-37F6-4266-B2E7-3F9359617D50}"/>
              </a:ext>
            </a:extLst>
          </p:cNvPr>
          <p:cNvCxnSpPr>
            <a:stCxn id="7" idx="0"/>
            <a:endCxn id="5" idx="2"/>
          </p:cNvCxnSpPr>
          <p:nvPr/>
        </p:nvCxnSpPr>
        <p:spPr>
          <a:xfrm flipV="1">
            <a:off x="3703151" y="3436292"/>
            <a:ext cx="814040" cy="818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33EBFFB-DB40-4EA8-80E6-4845D274DC25}"/>
              </a:ext>
            </a:extLst>
          </p:cNvPr>
          <p:cNvCxnSpPr>
            <a:stCxn id="8" idx="0"/>
            <a:endCxn id="5" idx="2"/>
          </p:cNvCxnSpPr>
          <p:nvPr/>
        </p:nvCxnSpPr>
        <p:spPr>
          <a:xfrm flipH="1" flipV="1">
            <a:off x="4517191" y="3436292"/>
            <a:ext cx="818759" cy="80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88127F0-AD3F-49EC-8A26-10EBD561744C}"/>
              </a:ext>
            </a:extLst>
          </p:cNvPr>
          <p:cNvCxnSpPr>
            <a:stCxn id="9" idx="0"/>
            <a:endCxn id="6" idx="2"/>
          </p:cNvCxnSpPr>
          <p:nvPr/>
        </p:nvCxnSpPr>
        <p:spPr>
          <a:xfrm flipV="1">
            <a:off x="7130188" y="3436292"/>
            <a:ext cx="669414" cy="818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26A9AD5-07D8-49AC-BC31-853C31407EA1}"/>
              </a:ext>
            </a:extLst>
          </p:cNvPr>
          <p:cNvCxnSpPr>
            <a:stCxn id="10" idx="0"/>
            <a:endCxn id="6" idx="2"/>
          </p:cNvCxnSpPr>
          <p:nvPr/>
        </p:nvCxnSpPr>
        <p:spPr>
          <a:xfrm flipH="1" flipV="1">
            <a:off x="7799602" y="3436292"/>
            <a:ext cx="963385" cy="7852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9921C50F-3F30-48E0-A43D-F51AE7B4803A}"/>
              </a:ext>
            </a:extLst>
          </p:cNvPr>
          <p:cNvSpPr txBox="1"/>
          <p:nvPr/>
        </p:nvSpPr>
        <p:spPr>
          <a:xfrm>
            <a:off x="834501" y="452761"/>
            <a:ext cx="1999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01</a:t>
            </a:r>
            <a:r>
              <a:rPr lang="zh-CN" altLang="en-US" sz="2800" dirty="0"/>
              <a:t>背包问题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2A960CD-3A45-4696-9A26-F51852806C5D}"/>
              </a:ext>
            </a:extLst>
          </p:cNvPr>
          <p:cNvSpPr txBox="1"/>
          <p:nvPr/>
        </p:nvSpPr>
        <p:spPr>
          <a:xfrm>
            <a:off x="3885542" y="2594669"/>
            <a:ext cx="1441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选择第一个物品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1604B81-89E7-49E4-A597-900EC65297F9}"/>
              </a:ext>
            </a:extLst>
          </p:cNvPr>
          <p:cNvSpPr txBox="1"/>
          <p:nvPr/>
        </p:nvSpPr>
        <p:spPr>
          <a:xfrm>
            <a:off x="2444122" y="3740188"/>
            <a:ext cx="1441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选择第二个物品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7213C5D-70A1-4A82-A328-A6825EE016EE}"/>
              </a:ext>
            </a:extLst>
          </p:cNvPr>
          <p:cNvSpPr txBox="1"/>
          <p:nvPr/>
        </p:nvSpPr>
        <p:spPr>
          <a:xfrm>
            <a:off x="5644526" y="3767084"/>
            <a:ext cx="1441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选择第二个物品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29E1EFB-B091-4733-8F09-28ADF69E5943}"/>
              </a:ext>
            </a:extLst>
          </p:cNvPr>
          <p:cNvSpPr txBox="1"/>
          <p:nvPr/>
        </p:nvSpPr>
        <p:spPr>
          <a:xfrm>
            <a:off x="5702495" y="2588851"/>
            <a:ext cx="1463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不选第一个物品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C93ED46-2050-41B1-BB5A-9995A94731C4}"/>
              </a:ext>
            </a:extLst>
          </p:cNvPr>
          <p:cNvSpPr txBox="1"/>
          <p:nvPr/>
        </p:nvSpPr>
        <p:spPr>
          <a:xfrm>
            <a:off x="3874321" y="3746093"/>
            <a:ext cx="1441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不选第二个物品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CDC75BA-F027-4E51-B4D8-657C9433178B}"/>
              </a:ext>
            </a:extLst>
          </p:cNvPr>
          <p:cNvSpPr txBox="1"/>
          <p:nvPr/>
        </p:nvSpPr>
        <p:spPr>
          <a:xfrm>
            <a:off x="7272777" y="3772989"/>
            <a:ext cx="1441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不选第二个物品</a:t>
            </a:r>
          </a:p>
        </p:txBody>
      </p:sp>
    </p:spTree>
    <p:extLst>
      <p:ext uri="{BB962C8B-B14F-4D97-AF65-F5344CB8AC3E}">
        <p14:creationId xmlns:p14="http://schemas.microsoft.com/office/powerpoint/2010/main" val="32167152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F7B900E-9F89-4CA0-B2E5-1ACF2AFBA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792" y="373115"/>
            <a:ext cx="8710415" cy="611177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801921C-F3EC-46D6-8760-6F812B44BA86}"/>
              </a:ext>
            </a:extLst>
          </p:cNvPr>
          <p:cNvSpPr txBox="1"/>
          <p:nvPr/>
        </p:nvSpPr>
        <p:spPr>
          <a:xfrm>
            <a:off x="7867650" y="685800"/>
            <a:ext cx="101021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r>
              <a:rPr lang="zh-CN" altLang="en-US" dirty="0"/>
              <a:t>射线管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33C9D1-5D38-4AF3-89F9-81DD019A0FFE}"/>
              </a:ext>
            </a:extLst>
          </p:cNvPr>
          <p:cNvSpPr txBox="1"/>
          <p:nvPr/>
        </p:nvSpPr>
        <p:spPr>
          <a:xfrm>
            <a:off x="5172075" y="2228850"/>
            <a:ext cx="101021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r>
              <a:rPr lang="zh-CN" altLang="en-US" dirty="0"/>
              <a:t>射线管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B608D16-D445-4225-BD93-A2E0D8A7040A}"/>
              </a:ext>
            </a:extLst>
          </p:cNvPr>
          <p:cNvSpPr txBox="1"/>
          <p:nvPr/>
        </p:nvSpPr>
        <p:spPr>
          <a:xfrm>
            <a:off x="2752725" y="2044184"/>
            <a:ext cx="11079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扫描磁铁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51D2D31-AF62-4657-A53F-8A7ECACD4C52}"/>
              </a:ext>
            </a:extLst>
          </p:cNvPr>
          <p:cNvSpPr txBox="1"/>
          <p:nvPr/>
        </p:nvSpPr>
        <p:spPr>
          <a:xfrm>
            <a:off x="1740792" y="2228850"/>
            <a:ext cx="1011933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zh-CN" altLang="en-US" dirty="0"/>
              <a:t>质子束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767911F-B795-447F-8CA8-2DA1E9BE404E}"/>
              </a:ext>
            </a:extLst>
          </p:cNvPr>
          <p:cNvSpPr txBox="1"/>
          <p:nvPr/>
        </p:nvSpPr>
        <p:spPr>
          <a:xfrm>
            <a:off x="5030850" y="2598182"/>
            <a:ext cx="13340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      轭孔    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150D44C-2B54-426D-94E6-C4015B9AB54D}"/>
              </a:ext>
            </a:extLst>
          </p:cNvPr>
          <p:cNvSpPr txBox="1"/>
          <p:nvPr/>
        </p:nvSpPr>
        <p:spPr>
          <a:xfrm>
            <a:off x="5256874" y="2967514"/>
            <a:ext cx="1107996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altLang="zh-CN" dirty="0"/>
          </a:p>
          <a:p>
            <a:r>
              <a:rPr lang="zh-CN" altLang="en-US" dirty="0"/>
              <a:t>偏转磁铁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5D62320-95E0-46C0-8DCE-AC0171631CF8}"/>
              </a:ext>
            </a:extLst>
          </p:cNvPr>
          <p:cNvSpPr txBox="1"/>
          <p:nvPr/>
        </p:nvSpPr>
        <p:spPr>
          <a:xfrm>
            <a:off x="7984233" y="2768263"/>
            <a:ext cx="1148071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扫描磁铁</a:t>
            </a:r>
            <a:endParaRPr lang="en-US" altLang="zh-CN" dirty="0"/>
          </a:p>
          <a:p>
            <a:r>
              <a:rPr lang="zh-CN" altLang="en-US" dirty="0"/>
              <a:t>或</a:t>
            </a:r>
            <a:endParaRPr lang="en-US" altLang="zh-CN" dirty="0"/>
          </a:p>
          <a:p>
            <a:r>
              <a:rPr lang="zh-CN" altLang="en-US" dirty="0"/>
              <a:t>散射器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71A4159-2622-4E6F-B729-969EF5BC6029}"/>
              </a:ext>
            </a:extLst>
          </p:cNvPr>
          <p:cNvSpPr txBox="1"/>
          <p:nvPr/>
        </p:nvSpPr>
        <p:spPr>
          <a:xfrm>
            <a:off x="8020031" y="4418139"/>
            <a:ext cx="100219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准直器  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641FB08-3CB4-4562-99BD-5E9EB9BEB77C}"/>
              </a:ext>
            </a:extLst>
          </p:cNvPr>
          <p:cNvSpPr txBox="1"/>
          <p:nvPr/>
        </p:nvSpPr>
        <p:spPr>
          <a:xfrm>
            <a:off x="5266399" y="3923777"/>
            <a:ext cx="77136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喷嘴 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9E1C6C2-5EAC-4BD6-8A73-5235A2D70D1F}"/>
              </a:ext>
            </a:extLst>
          </p:cNvPr>
          <p:cNvSpPr txBox="1"/>
          <p:nvPr/>
        </p:nvSpPr>
        <p:spPr>
          <a:xfrm>
            <a:off x="5487706" y="4556979"/>
            <a:ext cx="89639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病人    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94A1813-7A16-4981-8ACA-DBFD3572A4BB}"/>
              </a:ext>
            </a:extLst>
          </p:cNvPr>
          <p:cNvSpPr txBox="1"/>
          <p:nvPr/>
        </p:nvSpPr>
        <p:spPr>
          <a:xfrm>
            <a:off x="5362672" y="4887730"/>
            <a:ext cx="11272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成像器    </a:t>
            </a:r>
          </a:p>
        </p:txBody>
      </p:sp>
    </p:spTree>
    <p:extLst>
      <p:ext uri="{BB962C8B-B14F-4D97-AF65-F5344CB8AC3E}">
        <p14:creationId xmlns:p14="http://schemas.microsoft.com/office/powerpoint/2010/main" val="8627060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4F1CE9F8-B744-4080-BA06-A81C166CF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564" y="485775"/>
            <a:ext cx="7873780" cy="619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83D7535-206F-413C-8819-083164BCB039}"/>
              </a:ext>
            </a:extLst>
          </p:cNvPr>
          <p:cNvSpPr txBox="1"/>
          <p:nvPr/>
        </p:nvSpPr>
        <p:spPr>
          <a:xfrm>
            <a:off x="2571750" y="329684"/>
            <a:ext cx="200247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    70°</a:t>
            </a:r>
            <a:r>
              <a:rPr lang="zh-CN" altLang="en-US" dirty="0"/>
              <a:t>弯转磁铁    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B341BB6-0DBC-4FDE-8432-313F7F792F14}"/>
              </a:ext>
            </a:extLst>
          </p:cNvPr>
          <p:cNvSpPr txBox="1"/>
          <p:nvPr/>
        </p:nvSpPr>
        <p:spPr>
          <a:xfrm rot="762346">
            <a:off x="4954208" y="553136"/>
            <a:ext cx="123303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扫描磁铁 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896732F-2DDF-45DD-9E9F-5C3CDAD9CCAE}"/>
              </a:ext>
            </a:extLst>
          </p:cNvPr>
          <p:cNvSpPr txBox="1"/>
          <p:nvPr/>
        </p:nvSpPr>
        <p:spPr>
          <a:xfrm>
            <a:off x="6099810" y="1113912"/>
            <a:ext cx="200247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    60°</a:t>
            </a:r>
            <a:r>
              <a:rPr lang="zh-CN" altLang="en-US" dirty="0"/>
              <a:t>弯转磁铁   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285CDEB-6BE3-4CF8-894E-7BC5CA79C95C}"/>
              </a:ext>
            </a:extLst>
          </p:cNvPr>
          <p:cNvSpPr txBox="1"/>
          <p:nvPr/>
        </p:nvSpPr>
        <p:spPr>
          <a:xfrm rot="677707">
            <a:off x="3174799" y="3004620"/>
            <a:ext cx="21755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    </a:t>
            </a:r>
            <a:r>
              <a:rPr lang="zh-CN" altLang="en-US" dirty="0"/>
              <a:t>束流截面探测器 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FF6C59E-152E-423C-BEA7-2CAD98004F18}"/>
              </a:ext>
            </a:extLst>
          </p:cNvPr>
          <p:cNvSpPr txBox="1"/>
          <p:nvPr/>
        </p:nvSpPr>
        <p:spPr>
          <a:xfrm>
            <a:off x="4297179" y="4005126"/>
            <a:ext cx="181171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            电离室 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041727C-4461-4A86-869B-21441E5943AC}"/>
              </a:ext>
            </a:extLst>
          </p:cNvPr>
          <p:cNvSpPr/>
          <p:nvPr/>
        </p:nvSpPr>
        <p:spPr>
          <a:xfrm>
            <a:off x="1914525" y="4815777"/>
            <a:ext cx="4457700" cy="7882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FD501F5-B124-4768-80E0-EB234B351B64}"/>
              </a:ext>
            </a:extLst>
          </p:cNvPr>
          <p:cNvSpPr txBox="1"/>
          <p:nvPr/>
        </p:nvSpPr>
        <p:spPr>
          <a:xfrm>
            <a:off x="8215229" y="4271304"/>
            <a:ext cx="180375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     滑动位移器      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8D953F5-F463-4D5F-B747-D84236847BBF}"/>
              </a:ext>
            </a:extLst>
          </p:cNvPr>
          <p:cNvSpPr txBox="1"/>
          <p:nvPr/>
        </p:nvSpPr>
        <p:spPr>
          <a:xfrm>
            <a:off x="8420016" y="4815777"/>
            <a:ext cx="1541328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  </a:t>
            </a:r>
            <a:endParaRPr lang="en-US" altLang="zh-CN" dirty="0"/>
          </a:p>
          <a:p>
            <a:r>
              <a:rPr lang="zh-CN" altLang="en-US" dirty="0"/>
              <a:t>喷嘴支架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2B5F324-04BC-4362-90DA-7513EF8CBAAE}"/>
              </a:ext>
            </a:extLst>
          </p:cNvPr>
          <p:cNvSpPr txBox="1"/>
          <p:nvPr/>
        </p:nvSpPr>
        <p:spPr>
          <a:xfrm>
            <a:off x="4287654" y="4669211"/>
            <a:ext cx="181171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            电离室 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CDBF333-4525-4F31-AB55-57F10228FA55}"/>
              </a:ext>
            </a:extLst>
          </p:cNvPr>
          <p:cNvSpPr/>
          <p:nvPr/>
        </p:nvSpPr>
        <p:spPr>
          <a:xfrm>
            <a:off x="6120007" y="5049004"/>
            <a:ext cx="576679" cy="4434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2919124-B81F-42B1-9F6D-D9EF19CDCD5F}"/>
              </a:ext>
            </a:extLst>
          </p:cNvPr>
          <p:cNvSpPr/>
          <p:nvPr/>
        </p:nvSpPr>
        <p:spPr>
          <a:xfrm>
            <a:off x="6553200" y="5049004"/>
            <a:ext cx="316525" cy="1421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E10B59-247B-43CE-BF07-6AF3608F3609}"/>
              </a:ext>
            </a:extLst>
          </p:cNvPr>
          <p:cNvSpPr txBox="1"/>
          <p:nvPr/>
        </p:nvSpPr>
        <p:spPr>
          <a:xfrm>
            <a:off x="3506573" y="4355408"/>
            <a:ext cx="273664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         PBS</a:t>
            </a:r>
            <a:r>
              <a:rPr lang="zh-CN" altLang="en-US" dirty="0"/>
              <a:t>紧凑型治疗喷嘴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7701879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ba-worldwide.com/sites/protontherapy/files/styles/panopoly_image_full/public/general/proteusone_map_0.jpg?itok=jRStE5y-">
            <a:extLst>
              <a:ext uri="{FF2B5EF4-FFF2-40B4-BE49-F238E27FC236}">
                <a16:creationId xmlns:a16="http://schemas.microsoft.com/office/drawing/2014/main" id="{2B0F6769-9F49-41D4-B283-873DBBEBE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524000"/>
            <a:ext cx="9144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515AB48-83F4-4408-8078-878E232C8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175" y="4610100"/>
            <a:ext cx="809625" cy="7239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A1037AF-154F-4DB0-A462-CCC993EEAA59}"/>
              </a:ext>
            </a:extLst>
          </p:cNvPr>
          <p:cNvSpPr/>
          <p:nvPr/>
        </p:nvSpPr>
        <p:spPr>
          <a:xfrm>
            <a:off x="1781175" y="4629150"/>
            <a:ext cx="1828800" cy="581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68755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523A170-6242-4A2E-8732-F7BEB887B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1104900"/>
            <a:ext cx="9629775" cy="46482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042E45C-831F-4618-9854-C9B0DEC23DBE}"/>
              </a:ext>
            </a:extLst>
          </p:cNvPr>
          <p:cNvSpPr txBox="1"/>
          <p:nvPr/>
        </p:nvSpPr>
        <p:spPr>
          <a:xfrm>
            <a:off x="1504950" y="3781425"/>
            <a:ext cx="133882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回旋加速器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48E4184-168E-4679-B708-8F1F30FB81F4}"/>
              </a:ext>
            </a:extLst>
          </p:cNvPr>
          <p:cNvSpPr txBox="1"/>
          <p:nvPr/>
        </p:nvSpPr>
        <p:spPr>
          <a:xfrm>
            <a:off x="3333097" y="662329"/>
            <a:ext cx="891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场塑性</a:t>
            </a:r>
            <a:endParaRPr lang="en-US" altLang="zh-CN" dirty="0"/>
          </a:p>
          <a:p>
            <a:pPr algn="ctr"/>
            <a:r>
              <a:rPr lang="zh-CN" altLang="en-US" dirty="0"/>
              <a:t>系统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164EF4A-C4C9-45E3-A72A-5AE1C593527D}"/>
              </a:ext>
            </a:extLst>
          </p:cNvPr>
          <p:cNvSpPr txBox="1"/>
          <p:nvPr/>
        </p:nvSpPr>
        <p:spPr>
          <a:xfrm>
            <a:off x="3864053" y="16237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滑动托架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49112FC-6C8C-4BD9-A9A2-350C8898690C}"/>
              </a:ext>
            </a:extLst>
          </p:cNvPr>
          <p:cNvSpPr txBox="1"/>
          <p:nvPr/>
        </p:nvSpPr>
        <p:spPr>
          <a:xfrm>
            <a:off x="5371251" y="175123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剂量涂布器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6FEA51B-5FD4-4606-8446-311377C3B391}"/>
              </a:ext>
            </a:extLst>
          </p:cNvPr>
          <p:cNvSpPr txBox="1"/>
          <p:nvPr/>
        </p:nvSpPr>
        <p:spPr>
          <a:xfrm>
            <a:off x="4224688" y="21938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扩展室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7C20789-39D5-4968-9DE8-E875007E841A}"/>
              </a:ext>
            </a:extLst>
          </p:cNvPr>
          <p:cNvSpPr txBox="1"/>
          <p:nvPr/>
        </p:nvSpPr>
        <p:spPr>
          <a:xfrm>
            <a:off x="5954940" y="280987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水箱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1B11763-C524-40D1-BB59-4BB52ED9CB91}"/>
              </a:ext>
            </a:extLst>
          </p:cNvPr>
          <p:cNvSpPr txBox="1"/>
          <p:nvPr/>
        </p:nvSpPr>
        <p:spPr>
          <a:xfrm>
            <a:off x="4817253" y="564167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等中心点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D91DB3B-8751-4264-8D35-5684BEA15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072" y="623887"/>
            <a:ext cx="5514975" cy="561022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693463B-0CFB-4935-95AE-8C8ED1A389F0}"/>
              </a:ext>
            </a:extLst>
          </p:cNvPr>
          <p:cNvSpPr/>
          <p:nvPr/>
        </p:nvSpPr>
        <p:spPr>
          <a:xfrm>
            <a:off x="9515072" y="3781425"/>
            <a:ext cx="274959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3C9E5B8-E22A-4E85-BF07-399B22CBFD6F}"/>
              </a:ext>
            </a:extLst>
          </p:cNvPr>
          <p:cNvSpPr/>
          <p:nvPr/>
        </p:nvSpPr>
        <p:spPr>
          <a:xfrm>
            <a:off x="12323399" y="3424602"/>
            <a:ext cx="274959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D518FB9-00BA-4D84-84FF-3601A1787EBC}"/>
              </a:ext>
            </a:extLst>
          </p:cNvPr>
          <p:cNvSpPr/>
          <p:nvPr/>
        </p:nvSpPr>
        <p:spPr>
          <a:xfrm>
            <a:off x="12181156" y="5910262"/>
            <a:ext cx="274959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C1EFD8F-C181-4B8E-89F3-AEF42D892B83}"/>
              </a:ext>
            </a:extLst>
          </p:cNvPr>
          <p:cNvSpPr/>
          <p:nvPr/>
        </p:nvSpPr>
        <p:spPr>
          <a:xfrm>
            <a:off x="14663334" y="3943350"/>
            <a:ext cx="274959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D5755FA-74B2-4684-811F-5518B6CE4D43}"/>
              </a:ext>
            </a:extLst>
          </p:cNvPr>
          <p:cNvSpPr/>
          <p:nvPr/>
        </p:nvSpPr>
        <p:spPr>
          <a:xfrm>
            <a:off x="14663334" y="2364546"/>
            <a:ext cx="274959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AC3BB30-63F7-4BC0-A6A0-285E69218933}"/>
              </a:ext>
            </a:extLst>
          </p:cNvPr>
          <p:cNvSpPr/>
          <p:nvPr/>
        </p:nvSpPr>
        <p:spPr>
          <a:xfrm>
            <a:off x="14050237" y="1669197"/>
            <a:ext cx="274959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13E9E52-469D-4530-945F-1B0E6EB097D0}"/>
              </a:ext>
            </a:extLst>
          </p:cNvPr>
          <p:cNvSpPr/>
          <p:nvPr/>
        </p:nvSpPr>
        <p:spPr>
          <a:xfrm>
            <a:off x="12337686" y="457565"/>
            <a:ext cx="274959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3131E17-5025-4BC6-928E-CB7E4526446B}"/>
              </a:ext>
            </a:extLst>
          </p:cNvPr>
          <p:cNvSpPr/>
          <p:nvPr/>
        </p:nvSpPr>
        <p:spPr>
          <a:xfrm>
            <a:off x="14740800" y="629015"/>
            <a:ext cx="274959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1A0BF1B-A7FD-4BA5-81B5-EE57725117B0}"/>
              </a:ext>
            </a:extLst>
          </p:cNvPr>
          <p:cNvSpPr txBox="1"/>
          <p:nvPr/>
        </p:nvSpPr>
        <p:spPr>
          <a:xfrm>
            <a:off x="11117139" y="2989016"/>
            <a:ext cx="90281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等中心点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E6E6535-9B29-4C2C-BD59-01D21581DA73}"/>
              </a:ext>
            </a:extLst>
          </p:cNvPr>
          <p:cNvSpPr txBox="1"/>
          <p:nvPr/>
        </p:nvSpPr>
        <p:spPr>
          <a:xfrm>
            <a:off x="11595360" y="4244589"/>
            <a:ext cx="72327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治疗床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1D4A9E2-CB7C-45E9-BC3B-EFDEBB3D41FC}"/>
              </a:ext>
            </a:extLst>
          </p:cNvPr>
          <p:cNvSpPr txBox="1"/>
          <p:nvPr/>
        </p:nvSpPr>
        <p:spPr>
          <a:xfrm>
            <a:off x="12899706" y="4587546"/>
            <a:ext cx="95410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回旋加速器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4A8B8F3-51DC-40D1-993D-D0F508E73225}"/>
              </a:ext>
            </a:extLst>
          </p:cNvPr>
          <p:cNvSpPr txBox="1"/>
          <p:nvPr/>
        </p:nvSpPr>
        <p:spPr>
          <a:xfrm>
            <a:off x="12735651" y="4219518"/>
            <a:ext cx="49244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喷嘴</a:t>
            </a:r>
          </a:p>
        </p:txBody>
      </p:sp>
    </p:spTree>
    <p:extLst>
      <p:ext uri="{BB962C8B-B14F-4D97-AF65-F5344CB8AC3E}">
        <p14:creationId xmlns:p14="http://schemas.microsoft.com/office/powerpoint/2010/main" val="106661418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4A0C587-57E7-416E-A6B1-18285CC12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950" y="1100137"/>
            <a:ext cx="5289288" cy="41767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695C411-69F5-48B3-8108-D92159557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34" y="764144"/>
            <a:ext cx="5036694" cy="488879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CBFB5EA-D74E-4D69-8DA3-D3BEE8FB03BF}"/>
              </a:ext>
            </a:extLst>
          </p:cNvPr>
          <p:cNvSpPr txBox="1"/>
          <p:nvPr/>
        </p:nvSpPr>
        <p:spPr>
          <a:xfrm>
            <a:off x="1719421" y="1870280"/>
            <a:ext cx="156966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zh-CN" dirty="0"/>
              <a:t>倾斜跑道磁铁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EB0D252-C156-436E-BFD8-91B6031B3EA5}"/>
              </a:ext>
            </a:extLst>
          </p:cNvPr>
          <p:cNvSpPr txBox="1"/>
          <p:nvPr/>
        </p:nvSpPr>
        <p:spPr>
          <a:xfrm>
            <a:off x="8251598" y="52897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整形线圈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4226177-F30F-4FC8-80DB-2EA5F57ABA10}"/>
              </a:ext>
            </a:extLst>
          </p:cNvPr>
          <p:cNvSpPr txBox="1"/>
          <p:nvPr/>
        </p:nvSpPr>
        <p:spPr>
          <a:xfrm>
            <a:off x="11184814" y="39086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整形线圈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CCF49D-09F8-4425-8E70-51A8F3454A69}"/>
              </a:ext>
            </a:extLst>
          </p:cNvPr>
          <p:cNvSpPr txBox="1"/>
          <p:nvPr/>
        </p:nvSpPr>
        <p:spPr>
          <a:xfrm>
            <a:off x="6096000" y="121181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主跑道型</a:t>
            </a:r>
            <a:r>
              <a:rPr lang="zh-CN" altLang="zh-CN" dirty="0"/>
              <a:t>线圈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72D5DA6-5945-4F87-9CE9-1609EE45A3F4}"/>
              </a:ext>
            </a:extLst>
          </p:cNvPr>
          <p:cNvSpPr/>
          <p:nvPr/>
        </p:nvSpPr>
        <p:spPr>
          <a:xfrm>
            <a:off x="6334124" y="4914589"/>
            <a:ext cx="962025" cy="542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42952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DE20435-CEE0-49CC-90A7-DD9A174E4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45" y="1394882"/>
            <a:ext cx="4343400" cy="40484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FD26386-2EC9-4D79-9677-26F07EEEC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345" y="1404761"/>
            <a:ext cx="6968688" cy="403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28929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33767F7-C10F-4DB6-A517-73BAA8CF7A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33475" y="2039405"/>
            <a:ext cx="9182100" cy="24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8601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DB9D08D-4E6E-41E7-91B7-396EEA614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237" y="2486025"/>
            <a:ext cx="6048375" cy="18859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43ACE5D-EE54-432D-A30A-F2A93C72629C}"/>
              </a:ext>
            </a:extLst>
          </p:cNvPr>
          <p:cNvSpPr txBox="1"/>
          <p:nvPr/>
        </p:nvSpPr>
        <p:spPr>
          <a:xfrm>
            <a:off x="2457450" y="3152775"/>
            <a:ext cx="249299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超导机架的一种可能性</a:t>
            </a:r>
          </a:p>
        </p:txBody>
      </p:sp>
    </p:spTree>
    <p:extLst>
      <p:ext uri="{BB962C8B-B14F-4D97-AF65-F5344CB8AC3E}">
        <p14:creationId xmlns:p14="http://schemas.microsoft.com/office/powerpoint/2010/main" val="145551211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BB49BBA-278A-41BE-93F9-AAFDEF37C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551246"/>
            <a:ext cx="5600700" cy="37555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5FFCCE6-F6CA-4D8B-A32A-9028B251E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424" y="1619250"/>
            <a:ext cx="586857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98235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8C3269D-C979-420D-B9F7-0C1270C2F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012"/>
            <a:ext cx="5753100" cy="52863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4312C7F-AFC5-415A-BF33-7FDE7EC98DA9}"/>
              </a:ext>
            </a:extLst>
          </p:cNvPr>
          <p:cNvSpPr/>
          <p:nvPr/>
        </p:nvSpPr>
        <p:spPr>
          <a:xfrm>
            <a:off x="276225" y="5686425"/>
            <a:ext cx="60388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63B239C-D1BE-4F6A-ACB8-D7ACB9128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925" y="481012"/>
            <a:ext cx="6219825" cy="55435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B2D2DC0-406F-4F90-BC0A-AAE926F9C116}"/>
              </a:ext>
            </a:extLst>
          </p:cNvPr>
          <p:cNvSpPr txBox="1"/>
          <p:nvPr/>
        </p:nvSpPr>
        <p:spPr>
          <a:xfrm>
            <a:off x="6667500" y="164782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保温层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089759D-64F9-41D4-B958-128E40EF3380}"/>
              </a:ext>
            </a:extLst>
          </p:cNvPr>
          <p:cNvSpPr txBox="1"/>
          <p:nvPr/>
        </p:nvSpPr>
        <p:spPr>
          <a:xfrm>
            <a:off x="11058525" y="8334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真空腔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5D18910-6D27-49B3-A195-A4E28566AA3E}"/>
              </a:ext>
            </a:extLst>
          </p:cNvPr>
          <p:cNvSpPr txBox="1"/>
          <p:nvPr/>
        </p:nvSpPr>
        <p:spPr>
          <a:xfrm>
            <a:off x="10106025" y="20457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束流导室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4C479ED-8DB4-4C00-ABA0-A49DDDCF7E68}"/>
              </a:ext>
            </a:extLst>
          </p:cNvPr>
          <p:cNvSpPr txBox="1"/>
          <p:nvPr/>
        </p:nvSpPr>
        <p:spPr>
          <a:xfrm>
            <a:off x="6667500" y="37242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二极线圈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F91DEB-6B21-45A5-8522-1C147282F6D4}"/>
              </a:ext>
            </a:extLst>
          </p:cNvPr>
          <p:cNvSpPr txBox="1"/>
          <p:nvPr/>
        </p:nvSpPr>
        <p:spPr>
          <a:xfrm>
            <a:off x="8134350" y="481965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四极线圈</a:t>
            </a:r>
          </a:p>
        </p:txBody>
      </p:sp>
    </p:spTree>
    <p:extLst>
      <p:ext uri="{BB962C8B-B14F-4D97-AF65-F5344CB8AC3E}">
        <p14:creationId xmlns:p14="http://schemas.microsoft.com/office/powerpoint/2010/main" val="2511010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7EF841C2-40BD-44D1-BE32-8FFEB34C207A}"/>
              </a:ext>
            </a:extLst>
          </p:cNvPr>
          <p:cNvSpPr/>
          <p:nvPr/>
        </p:nvSpPr>
        <p:spPr>
          <a:xfrm>
            <a:off x="2396971" y="852255"/>
            <a:ext cx="568172" cy="56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F7C73A7-F8B0-4D61-A660-EEE681EFC052}"/>
              </a:ext>
            </a:extLst>
          </p:cNvPr>
          <p:cNvSpPr/>
          <p:nvPr/>
        </p:nvSpPr>
        <p:spPr>
          <a:xfrm>
            <a:off x="1377519" y="1714868"/>
            <a:ext cx="568172" cy="5681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9CEBEE3-804B-4CA1-85F6-97494D0497A7}"/>
              </a:ext>
            </a:extLst>
          </p:cNvPr>
          <p:cNvSpPr/>
          <p:nvPr/>
        </p:nvSpPr>
        <p:spPr>
          <a:xfrm>
            <a:off x="2396971" y="1714868"/>
            <a:ext cx="568172" cy="5681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101AD67F-C7AA-4CCD-B31A-F028AE98F4E4}"/>
              </a:ext>
            </a:extLst>
          </p:cNvPr>
          <p:cNvSpPr/>
          <p:nvPr/>
        </p:nvSpPr>
        <p:spPr>
          <a:xfrm>
            <a:off x="3416423" y="1714868"/>
            <a:ext cx="568172" cy="56817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A3E349A-A8B8-4C70-AE94-D373F13600CC}"/>
              </a:ext>
            </a:extLst>
          </p:cNvPr>
          <p:cNvCxnSpPr>
            <a:stCxn id="5" idx="7"/>
            <a:endCxn id="4" idx="3"/>
          </p:cNvCxnSpPr>
          <p:nvPr/>
        </p:nvCxnSpPr>
        <p:spPr>
          <a:xfrm flipV="1">
            <a:off x="1862484" y="1337220"/>
            <a:ext cx="617694" cy="460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812643B-A276-44B3-BE10-EFFED2B963E7}"/>
              </a:ext>
            </a:extLst>
          </p:cNvPr>
          <p:cNvCxnSpPr>
            <a:stCxn id="4" idx="4"/>
            <a:endCxn id="6" idx="0"/>
          </p:cNvCxnSpPr>
          <p:nvPr/>
        </p:nvCxnSpPr>
        <p:spPr>
          <a:xfrm>
            <a:off x="2681057" y="1420427"/>
            <a:ext cx="0" cy="2944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B99527EF-D4AE-4D18-AD46-8DFA1F04DEF5}"/>
              </a:ext>
            </a:extLst>
          </p:cNvPr>
          <p:cNvCxnSpPr>
            <a:stCxn id="4" idx="5"/>
            <a:endCxn id="7" idx="1"/>
          </p:cNvCxnSpPr>
          <p:nvPr/>
        </p:nvCxnSpPr>
        <p:spPr>
          <a:xfrm>
            <a:off x="2881936" y="1337220"/>
            <a:ext cx="617694" cy="460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312FB752-F774-40D4-A04E-309AB84A2F67}"/>
              </a:ext>
            </a:extLst>
          </p:cNvPr>
          <p:cNvSpPr/>
          <p:nvPr/>
        </p:nvSpPr>
        <p:spPr>
          <a:xfrm>
            <a:off x="6384524" y="852255"/>
            <a:ext cx="568172" cy="56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12CB0C4B-5591-4618-8C14-A9D195B6F893}"/>
              </a:ext>
            </a:extLst>
          </p:cNvPr>
          <p:cNvSpPr/>
          <p:nvPr/>
        </p:nvSpPr>
        <p:spPr>
          <a:xfrm>
            <a:off x="5462727" y="1714868"/>
            <a:ext cx="568172" cy="5681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DD775AD-2372-4B6C-8457-CB03D8F53F20}"/>
              </a:ext>
            </a:extLst>
          </p:cNvPr>
          <p:cNvSpPr/>
          <p:nvPr/>
        </p:nvSpPr>
        <p:spPr>
          <a:xfrm>
            <a:off x="7440967" y="1714868"/>
            <a:ext cx="568172" cy="5681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8AA6C549-E590-432D-B34D-8F28327B773A}"/>
              </a:ext>
            </a:extLst>
          </p:cNvPr>
          <p:cNvSpPr/>
          <p:nvPr/>
        </p:nvSpPr>
        <p:spPr>
          <a:xfrm>
            <a:off x="8664606" y="2763913"/>
            <a:ext cx="568172" cy="56817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1C25FC5-56DA-4839-8EC1-7F3E3CE16FC1}"/>
              </a:ext>
            </a:extLst>
          </p:cNvPr>
          <p:cNvCxnSpPr>
            <a:stCxn id="15" idx="7"/>
            <a:endCxn id="14" idx="3"/>
          </p:cNvCxnSpPr>
          <p:nvPr/>
        </p:nvCxnSpPr>
        <p:spPr>
          <a:xfrm flipV="1">
            <a:off x="5947692" y="1337220"/>
            <a:ext cx="520039" cy="460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815151F-02D8-4639-AB21-613EB37904E5}"/>
              </a:ext>
            </a:extLst>
          </p:cNvPr>
          <p:cNvCxnSpPr>
            <a:stCxn id="14" idx="5"/>
            <a:endCxn id="16" idx="1"/>
          </p:cNvCxnSpPr>
          <p:nvPr/>
        </p:nvCxnSpPr>
        <p:spPr>
          <a:xfrm>
            <a:off x="6869489" y="1337220"/>
            <a:ext cx="654685" cy="460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2ACDDD69-7299-4186-9393-1F5AC4293B2F}"/>
              </a:ext>
            </a:extLst>
          </p:cNvPr>
          <p:cNvCxnSpPr>
            <a:stCxn id="17" idx="1"/>
            <a:endCxn id="16" idx="5"/>
          </p:cNvCxnSpPr>
          <p:nvPr/>
        </p:nvCxnSpPr>
        <p:spPr>
          <a:xfrm flipH="1" flipV="1">
            <a:off x="7925932" y="2199833"/>
            <a:ext cx="821881" cy="647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85286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8E916C9-5C76-4B6C-9E04-22272217D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67470"/>
            <a:ext cx="6076950" cy="47230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CF67827-84D8-4427-B5A5-9BF9CFB38B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8" r="4280"/>
          <a:stretch/>
        </p:blipFill>
        <p:spPr>
          <a:xfrm>
            <a:off x="6800850" y="1067470"/>
            <a:ext cx="6506699" cy="472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2764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18A431B-888F-40B5-ABC1-F38619098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525" y="1971675"/>
            <a:ext cx="7600950" cy="29146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1647522-1CF0-475E-8CEB-21E131FFA286}"/>
              </a:ext>
            </a:extLst>
          </p:cNvPr>
          <p:cNvSpPr txBox="1"/>
          <p:nvPr/>
        </p:nvSpPr>
        <p:spPr>
          <a:xfrm>
            <a:off x="5124450" y="1704975"/>
            <a:ext cx="2156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色散函数</a:t>
            </a:r>
            <a:r>
              <a:rPr lang="en-US" altLang="zh-CN" sz="1600" dirty="0"/>
              <a:t>[m] : </a:t>
            </a:r>
            <a:r>
              <a:rPr lang="zh-CN" altLang="en-US" sz="1600" dirty="0"/>
              <a:t>距离</a:t>
            </a:r>
            <a:r>
              <a:rPr lang="en-US" altLang="zh-CN" sz="1600" dirty="0"/>
              <a:t>[m]</a:t>
            </a:r>
            <a:endParaRPr lang="zh-CN" altLang="en-US" sz="1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B0526BA-1B33-4DC5-AD6D-12D2EC902648}"/>
              </a:ext>
            </a:extLst>
          </p:cNvPr>
          <p:cNvSpPr txBox="1"/>
          <p:nvPr/>
        </p:nvSpPr>
        <p:spPr>
          <a:xfrm>
            <a:off x="3790950" y="471704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水平方向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8B0FA3-0EE7-4B1F-A0B3-EFD622573E38}"/>
              </a:ext>
            </a:extLst>
          </p:cNvPr>
          <p:cNvSpPr txBox="1"/>
          <p:nvPr/>
        </p:nvSpPr>
        <p:spPr>
          <a:xfrm>
            <a:off x="6629400" y="471704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垂直方向</a:t>
            </a:r>
          </a:p>
        </p:txBody>
      </p:sp>
    </p:spTree>
    <p:extLst>
      <p:ext uri="{BB962C8B-B14F-4D97-AF65-F5344CB8AC3E}">
        <p14:creationId xmlns:p14="http://schemas.microsoft.com/office/powerpoint/2010/main" val="18213488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5371885-F916-4294-962B-6AAF10FBB8D3}"/>
              </a:ext>
            </a:extLst>
          </p:cNvPr>
          <p:cNvSpPr/>
          <p:nvPr/>
        </p:nvSpPr>
        <p:spPr>
          <a:xfrm>
            <a:off x="171450" y="0"/>
            <a:ext cx="227647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/>
              <a:t>OBJ</a:t>
            </a:r>
          </a:p>
          <a:p>
            <a:r>
              <a:rPr lang="zh-CN" altLang="en-US" sz="1000" dirty="0"/>
              <a:t> 0.4398014406881146E-005</a:t>
            </a:r>
          </a:p>
          <a:p>
            <a:r>
              <a:rPr lang="zh-CN" altLang="en-US" sz="1000" dirty="0"/>
              <a:t> 0.6594826777561735E-005</a:t>
            </a:r>
          </a:p>
          <a:p>
            <a:r>
              <a:rPr lang="zh-CN" altLang="en-US" sz="1000" dirty="0"/>
              <a:t> 0.0000000000000000E+000</a:t>
            </a:r>
          </a:p>
          <a:p>
            <a:r>
              <a:rPr lang="zh-CN" altLang="en-US" sz="1000" dirty="0"/>
              <a:t> 0.0000000000000000E+000</a:t>
            </a:r>
          </a:p>
          <a:p>
            <a:r>
              <a:rPr lang="zh-CN" altLang="en-US" sz="1000" dirty="0"/>
              <a:t> -.7263983504923743E-005</a:t>
            </a:r>
          </a:p>
          <a:p>
            <a:r>
              <a:rPr lang="zh-CN" altLang="en-US" sz="1000" dirty="0"/>
              <a:t> 0.0000000000000000E+000</a:t>
            </a:r>
          </a:p>
          <a:p>
            <a:r>
              <a:rPr lang="zh-CN" altLang="en-US" sz="1000" dirty="0"/>
              <a:t> 0.0000000000000000E+000</a:t>
            </a:r>
          </a:p>
          <a:p>
            <a:r>
              <a:rPr lang="zh-CN" altLang="en-US" sz="1000" dirty="0"/>
              <a:t> 0.9520432447840399E-005</a:t>
            </a:r>
          </a:p>
          <a:p>
            <a:r>
              <a:rPr lang="zh-CN" altLang="en-US" sz="1000" dirty="0"/>
              <a:t> 0.7741954397233464E-005</a:t>
            </a:r>
          </a:p>
          <a:p>
            <a:r>
              <a:rPr lang="zh-CN" altLang="en-US" sz="1000" dirty="0"/>
              <a:t> 0.1340167197828646E-004</a:t>
            </a:r>
          </a:p>
          <a:p>
            <a:r>
              <a:rPr lang="zh-CN" altLang="en-US" sz="1000" dirty="0"/>
              <a:t> 0.1173182097731429E-004</a:t>
            </a:r>
          </a:p>
          <a:p>
            <a:r>
              <a:rPr lang="zh-CN" altLang="en-US" sz="1000" dirty="0"/>
              <a:t> 0.2308122179216491E-012</a:t>
            </a:r>
          </a:p>
          <a:p>
            <a:r>
              <a:rPr lang="zh-CN" altLang="en-US" sz="1000" dirty="0"/>
              <a:t> 0.1049070690124236E-006</a:t>
            </a:r>
          </a:p>
          <a:p>
            <a:r>
              <a:rPr lang="zh-CN" altLang="en-US" sz="1000" dirty="0"/>
              <a:t>QS</a:t>
            </a:r>
          </a:p>
          <a:p>
            <a:r>
              <a:rPr lang="zh-CN" altLang="en-US" sz="1000" dirty="0"/>
              <a:t>Q1 := 0.9915979678029745 ;</a:t>
            </a:r>
          </a:p>
          <a:p>
            <a:r>
              <a:rPr lang="zh-CN" altLang="en-US" sz="1000" dirty="0"/>
              <a:t>Q2 := -1.191204989260855 ;</a:t>
            </a:r>
          </a:p>
          <a:p>
            <a:r>
              <a:rPr lang="zh-CN" altLang="en-US" sz="1000" dirty="0"/>
              <a:t>QS_Q :=  1.687140714934498 ;</a:t>
            </a:r>
          </a:p>
          <a:p>
            <a:r>
              <a:rPr lang="zh-CN" altLang="en-US" sz="1000" dirty="0"/>
              <a:t>QS_S :=  143.5379477137274 ;</a:t>
            </a:r>
          </a:p>
          <a:p>
            <a:r>
              <a:rPr lang="zh-CN" altLang="en-US" sz="1000" dirty="0"/>
              <a:t>QS_S2 := 0.0000000000000000E+000 ;</a:t>
            </a:r>
          </a:p>
          <a:p>
            <a:r>
              <a:rPr lang="zh-CN" altLang="en-US" sz="1000" dirty="0"/>
              <a:t>DQS_Q := -.1417635177146080 ;</a:t>
            </a:r>
          </a:p>
          <a:p>
            <a:r>
              <a:rPr lang="zh-CN" altLang="en-US" sz="1000" dirty="0"/>
              <a:t>DQS_S :=  55.00000000000000 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2A2EF70-5D1F-4DAA-9286-C14F0C36FA69}"/>
              </a:ext>
            </a:extLst>
          </p:cNvPr>
          <p:cNvSpPr/>
          <p:nvPr/>
        </p:nvSpPr>
        <p:spPr>
          <a:xfrm>
            <a:off x="2447925" y="153888"/>
            <a:ext cx="227647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zh-CN" sz="1000"/>
              <a:t> 0.2213401602018106E-003</a:t>
            </a:r>
          </a:p>
          <a:p>
            <a:r>
              <a:rPr lang="pt-BR" altLang="zh-CN" sz="1000"/>
              <a:t> 0.4511925291481589E-003</a:t>
            </a:r>
          </a:p>
          <a:p>
            <a:r>
              <a:rPr lang="pt-BR" altLang="zh-CN" sz="1000"/>
              <a:t> 0.0000000000000000E+000</a:t>
            </a:r>
          </a:p>
          <a:p>
            <a:r>
              <a:rPr lang="pt-BR" altLang="zh-CN" sz="1000"/>
              <a:t> 0.0000000000000000E+000</a:t>
            </a:r>
          </a:p>
          <a:p>
            <a:r>
              <a:rPr lang="pt-BR" altLang="zh-CN" sz="1000"/>
              <a:t> -.7179114459106017E-003</a:t>
            </a:r>
          </a:p>
          <a:p>
            <a:r>
              <a:rPr lang="pt-BR" altLang="zh-CN" sz="1000"/>
              <a:t> 0.0000000000000000E+000</a:t>
            </a:r>
          </a:p>
          <a:p>
            <a:r>
              <a:rPr lang="pt-BR" altLang="zh-CN" sz="1000"/>
              <a:t> 0.0000000000000000E+000</a:t>
            </a:r>
          </a:p>
          <a:p>
            <a:r>
              <a:rPr lang="pt-BR" altLang="zh-CN" sz="1000"/>
              <a:t> 0.1642030725370613E-003</a:t>
            </a:r>
          </a:p>
          <a:p>
            <a:r>
              <a:rPr lang="pt-BR" altLang="zh-CN" sz="1000"/>
              <a:t> 0.6393839843732430E-004</a:t>
            </a:r>
          </a:p>
          <a:p>
            <a:r>
              <a:rPr lang="pt-BR" altLang="zh-CN" sz="1000"/>
              <a:t> 0.1698993598741012E-003</a:t>
            </a:r>
          </a:p>
          <a:p>
            <a:r>
              <a:rPr lang="pt-BR" altLang="zh-CN" sz="1000"/>
              <a:t> 0.3009307387806881E-003</a:t>
            </a:r>
          </a:p>
          <a:p>
            <a:r>
              <a:rPr lang="pt-BR" altLang="zh-CN" sz="1000"/>
              <a:t> 0.1755736326941246E-007</a:t>
            </a:r>
          </a:p>
          <a:p>
            <a:r>
              <a:rPr lang="pt-BR" altLang="zh-CN" sz="1000"/>
              <a:t> 0.1586505707003943E-003</a:t>
            </a:r>
          </a:p>
          <a:p>
            <a:r>
              <a:rPr lang="pt-BR" altLang="zh-CN" sz="1000"/>
              <a:t>QS</a:t>
            </a:r>
          </a:p>
          <a:p>
            <a:r>
              <a:rPr lang="pt-BR" altLang="zh-CN" sz="1000"/>
              <a:t>Q1 := 0.4846529086480514 ;</a:t>
            </a:r>
          </a:p>
          <a:p>
            <a:r>
              <a:rPr lang="pt-BR" altLang="zh-CN" sz="1000"/>
              <a:t>Q2 := -1.172356700681845 ;</a:t>
            </a:r>
          </a:p>
          <a:p>
            <a:r>
              <a:rPr lang="pt-BR" altLang="zh-CN" sz="1000"/>
              <a:t>QS_Q :=  1.568229672751504 ;</a:t>
            </a:r>
          </a:p>
          <a:p>
            <a:r>
              <a:rPr lang="pt-BR" altLang="zh-CN" sz="1000"/>
              <a:t>QS_S :=  110.0000000000000 ;</a:t>
            </a:r>
          </a:p>
          <a:p>
            <a:r>
              <a:rPr lang="pt-BR" altLang="zh-CN" sz="1000"/>
              <a:t>QS_S2 := 0.0000000000000000E+000 ;</a:t>
            </a:r>
          </a:p>
          <a:p>
            <a:r>
              <a:rPr lang="pt-BR" altLang="zh-CN" sz="1000"/>
              <a:t>DQS_Q := -.8315455283730321 ;</a:t>
            </a:r>
          </a:p>
          <a:p>
            <a:r>
              <a:rPr lang="pt-BR" altLang="zh-CN" sz="1000"/>
              <a:t>DQS_S :=  47.83110439712264 ;</a:t>
            </a:r>
            <a:endParaRPr lang="zh-CN" altLang="en-US" sz="1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8B0BB4-136D-421D-9D34-374B7A6E49DD}"/>
              </a:ext>
            </a:extLst>
          </p:cNvPr>
          <p:cNvSpPr txBox="1"/>
          <p:nvPr/>
        </p:nvSpPr>
        <p:spPr>
          <a:xfrm>
            <a:off x="4810125" y="39350"/>
            <a:ext cx="2307042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1000" dirty="0"/>
              <a:t>OBJ</a:t>
            </a:r>
          </a:p>
          <a:p>
            <a:r>
              <a:rPr lang="pt-BR" altLang="zh-CN" sz="1000" dirty="0"/>
              <a:t> -.3225280088003935E-004</a:t>
            </a:r>
          </a:p>
          <a:p>
            <a:r>
              <a:rPr lang="pt-BR" altLang="zh-CN" sz="1000" dirty="0"/>
              <a:t> 0.5539150794746650E-003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-.5532019378384767E-003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0.1859616939550168E-003</a:t>
            </a:r>
          </a:p>
          <a:p>
            <a:r>
              <a:rPr lang="pt-BR" altLang="zh-CN" sz="1000" dirty="0"/>
              <a:t> 0.1943840162468291E-003</a:t>
            </a:r>
          </a:p>
          <a:p>
            <a:r>
              <a:rPr lang="pt-BR" altLang="zh-CN" sz="1000" dirty="0"/>
              <a:t> 0.8225885426736496E-004</a:t>
            </a:r>
          </a:p>
          <a:p>
            <a:r>
              <a:rPr lang="pt-BR" altLang="zh-CN" sz="1000" dirty="0"/>
              <a:t> 0.4380603078342782E-003</a:t>
            </a:r>
          </a:p>
          <a:p>
            <a:r>
              <a:rPr lang="pt-BR" altLang="zh-CN" sz="1000" dirty="0"/>
              <a:t> 0.5205495504589062E-008</a:t>
            </a:r>
          </a:p>
          <a:p>
            <a:r>
              <a:rPr lang="pt-BR" altLang="zh-CN" sz="1000" dirty="0"/>
              <a:t> 0.3227942021915866E-003</a:t>
            </a:r>
          </a:p>
          <a:p>
            <a:r>
              <a:rPr lang="pt-BR" altLang="zh-CN" sz="1000" dirty="0"/>
              <a:t>QS</a:t>
            </a:r>
          </a:p>
          <a:p>
            <a:r>
              <a:rPr lang="pt-BR" altLang="zh-CN" sz="1000" dirty="0"/>
              <a:t>Q1 := 0.9402627107320851 ;</a:t>
            </a:r>
          </a:p>
          <a:p>
            <a:r>
              <a:rPr lang="pt-BR" altLang="zh-CN" sz="1000" dirty="0"/>
              <a:t>Q2 := -1.233528804862621 ;</a:t>
            </a:r>
          </a:p>
          <a:p>
            <a:r>
              <a:rPr lang="pt-BR" altLang="zh-CN" sz="1000" dirty="0"/>
              <a:t>QS_Q :=  1.651201481253445 ;</a:t>
            </a:r>
          </a:p>
          <a:p>
            <a:r>
              <a:rPr lang="pt-BR" altLang="zh-CN" sz="1000" dirty="0"/>
              <a:t>QS_S :=  125.2371601941161 ;</a:t>
            </a:r>
          </a:p>
          <a:p>
            <a:r>
              <a:rPr lang="pt-BR" altLang="zh-CN" sz="1000" dirty="0"/>
              <a:t>QS_S2 := 0.0000000000000000E+000 ;</a:t>
            </a:r>
          </a:p>
          <a:p>
            <a:r>
              <a:rPr lang="pt-BR" altLang="zh-CN" sz="1000" dirty="0"/>
              <a:t>DQS_Q := -.3534270347476727 ;</a:t>
            </a:r>
          </a:p>
          <a:p>
            <a:r>
              <a:rPr lang="pt-BR" altLang="zh-CN" sz="1000" dirty="0"/>
              <a:t>DQS_S :=  50.00000000000000 ;</a:t>
            </a:r>
            <a:endParaRPr lang="zh-CN" altLang="en-US" sz="1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AE7A4E9-B3BE-40B2-B944-529A4F3734DF}"/>
              </a:ext>
            </a:extLst>
          </p:cNvPr>
          <p:cNvSpPr/>
          <p:nvPr/>
        </p:nvSpPr>
        <p:spPr>
          <a:xfrm>
            <a:off x="7202892" y="-7695"/>
            <a:ext cx="2400300" cy="3485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/>
              <a:t> 0.2213401602018106E-003</a:t>
            </a:r>
          </a:p>
          <a:p>
            <a:r>
              <a:rPr lang="zh-CN" altLang="en-US" sz="1050" dirty="0"/>
              <a:t> 0.4511925291481589E-003</a:t>
            </a:r>
          </a:p>
          <a:p>
            <a:r>
              <a:rPr lang="zh-CN" altLang="en-US" sz="1050" dirty="0"/>
              <a:t> 0.0000000000000000E+000</a:t>
            </a:r>
          </a:p>
          <a:p>
            <a:r>
              <a:rPr lang="zh-CN" altLang="en-US" sz="1050" dirty="0"/>
              <a:t> 0.0000000000000000E+000</a:t>
            </a:r>
          </a:p>
          <a:p>
            <a:r>
              <a:rPr lang="zh-CN" altLang="en-US" sz="1050" dirty="0"/>
              <a:t> -.7179114459106017E-003</a:t>
            </a:r>
          </a:p>
          <a:p>
            <a:r>
              <a:rPr lang="zh-CN" altLang="en-US" sz="1050" dirty="0"/>
              <a:t> 0.0000000000000000E+000</a:t>
            </a:r>
          </a:p>
          <a:p>
            <a:r>
              <a:rPr lang="zh-CN" altLang="en-US" sz="1050" dirty="0"/>
              <a:t> 0.0000000000000000E+000</a:t>
            </a:r>
          </a:p>
          <a:p>
            <a:r>
              <a:rPr lang="zh-CN" altLang="en-US" sz="1050" dirty="0"/>
              <a:t> 0.1642030725370613E-003</a:t>
            </a:r>
          </a:p>
          <a:p>
            <a:r>
              <a:rPr lang="zh-CN" altLang="en-US" sz="1050" dirty="0"/>
              <a:t> 0.6393839843732430E-004</a:t>
            </a:r>
          </a:p>
          <a:p>
            <a:r>
              <a:rPr lang="zh-CN" altLang="en-US" sz="1050" dirty="0"/>
              <a:t> 0.1698993598741012E-003</a:t>
            </a:r>
          </a:p>
          <a:p>
            <a:r>
              <a:rPr lang="zh-CN" altLang="en-US" sz="1050" dirty="0"/>
              <a:t> 0.3009307387806881E-003</a:t>
            </a:r>
          </a:p>
          <a:p>
            <a:r>
              <a:rPr lang="zh-CN" altLang="en-US" sz="1050" dirty="0"/>
              <a:t> 0.1755736326941246E-007</a:t>
            </a:r>
          </a:p>
          <a:p>
            <a:r>
              <a:rPr lang="zh-CN" altLang="en-US" sz="1050" dirty="0"/>
              <a:t> 0.1586505707003943E-003</a:t>
            </a:r>
          </a:p>
          <a:p>
            <a:r>
              <a:rPr lang="zh-CN" altLang="en-US" sz="1050" dirty="0"/>
              <a:t>QS</a:t>
            </a:r>
          </a:p>
          <a:p>
            <a:r>
              <a:rPr lang="zh-CN" altLang="en-US" sz="1050" dirty="0"/>
              <a:t>Q1 := 0.4846529086480514 ;</a:t>
            </a:r>
          </a:p>
          <a:p>
            <a:r>
              <a:rPr lang="zh-CN" altLang="en-US" sz="1050" dirty="0"/>
              <a:t>Q2 := -1.172356700681845 ;</a:t>
            </a:r>
          </a:p>
          <a:p>
            <a:r>
              <a:rPr lang="zh-CN" altLang="en-US" sz="1050" dirty="0"/>
              <a:t>QS_Q :=  1.568229672751504 ;</a:t>
            </a:r>
          </a:p>
          <a:p>
            <a:r>
              <a:rPr lang="zh-CN" altLang="en-US" sz="1050" dirty="0"/>
              <a:t>QS_S :=  110.0000000000000 ;</a:t>
            </a:r>
          </a:p>
          <a:p>
            <a:r>
              <a:rPr lang="zh-CN" altLang="en-US" sz="1050" dirty="0"/>
              <a:t>QS_S2 := 0.0000000000000000E+000 ;</a:t>
            </a:r>
          </a:p>
          <a:p>
            <a:r>
              <a:rPr lang="zh-CN" altLang="en-US" sz="1050" dirty="0"/>
              <a:t>DQS_Q := -.8315455283730321 ;</a:t>
            </a:r>
          </a:p>
          <a:p>
            <a:r>
              <a:rPr lang="zh-CN" altLang="en-US" sz="1050" dirty="0"/>
              <a:t>DQS_S :=  47.83110439712264 ;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3351482-3932-422C-B289-E2855B5FF649}"/>
              </a:ext>
            </a:extLst>
          </p:cNvPr>
          <p:cNvSpPr txBox="1"/>
          <p:nvPr/>
        </p:nvSpPr>
        <p:spPr>
          <a:xfrm>
            <a:off x="140883" y="3752850"/>
            <a:ext cx="2307042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1000" dirty="0"/>
              <a:t>OBJ</a:t>
            </a:r>
          </a:p>
          <a:p>
            <a:r>
              <a:rPr lang="pt-BR" altLang="zh-CN" sz="1000" dirty="0"/>
              <a:t> 0.3064155784018086E-002</a:t>
            </a:r>
          </a:p>
          <a:p>
            <a:r>
              <a:rPr lang="pt-BR" altLang="zh-CN" sz="1000" dirty="0"/>
              <a:t> 0.4125031732138407E-002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-.9169768930988198E-002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0.2425901887148640E-005</a:t>
            </a:r>
          </a:p>
          <a:p>
            <a:r>
              <a:rPr lang="pt-BR" altLang="zh-CN" sz="1000" dirty="0"/>
              <a:t> 0.1086775490215519E-003</a:t>
            </a:r>
          </a:p>
          <a:p>
            <a:r>
              <a:rPr lang="pt-BR" altLang="zh-CN" sz="1000" dirty="0"/>
              <a:t> 0.1972238529925782E-002</a:t>
            </a:r>
          </a:p>
          <a:p>
            <a:r>
              <a:rPr lang="pt-BR" altLang="zh-CN" sz="1000" dirty="0"/>
              <a:t> 0.5142802366306301E-002</a:t>
            </a:r>
          </a:p>
          <a:p>
            <a:r>
              <a:rPr lang="pt-BR" altLang="zh-CN" sz="1000" dirty="0"/>
              <a:t> 0.2718779162384864E-005</a:t>
            </a:r>
          </a:p>
          <a:p>
            <a:r>
              <a:rPr lang="pt-BR" altLang="zh-CN" sz="1000" dirty="0"/>
              <a:t> 0.1775538680573226E-002</a:t>
            </a:r>
          </a:p>
          <a:p>
            <a:r>
              <a:rPr lang="pt-BR" altLang="zh-CN" sz="1000" dirty="0"/>
              <a:t>QS</a:t>
            </a:r>
          </a:p>
          <a:p>
            <a:r>
              <a:rPr lang="pt-BR" altLang="zh-CN" sz="1000" dirty="0"/>
              <a:t>Q1 := 0.5368499932152757E-001 ;</a:t>
            </a:r>
          </a:p>
          <a:p>
            <a:r>
              <a:rPr lang="pt-BR" altLang="zh-CN" sz="1000" dirty="0"/>
              <a:t>Q2 := -.9506733625770413 ;</a:t>
            </a:r>
          </a:p>
          <a:p>
            <a:r>
              <a:rPr lang="pt-BR" altLang="zh-CN" sz="1000" dirty="0"/>
              <a:t>QS_Q :=  1.534327862798894 ;</a:t>
            </a:r>
          </a:p>
          <a:p>
            <a:r>
              <a:rPr lang="pt-BR" altLang="zh-CN" sz="1000" dirty="0"/>
              <a:t>QS_S :=  100.0000000000000 ;</a:t>
            </a:r>
          </a:p>
          <a:p>
            <a:r>
              <a:rPr lang="pt-BR" altLang="zh-CN" sz="1000" dirty="0"/>
              <a:t>QS_S2 := 0.0000000000000000E+000 ;</a:t>
            </a:r>
          </a:p>
          <a:p>
            <a:r>
              <a:rPr lang="pt-BR" altLang="zh-CN" sz="1000" dirty="0"/>
              <a:t>DQS_Q := -.8905458777499158 ;</a:t>
            </a:r>
          </a:p>
          <a:p>
            <a:r>
              <a:rPr lang="pt-BR" altLang="zh-CN" sz="1000" dirty="0"/>
              <a:t>DQS_S :=  41.54525682462560 ;</a:t>
            </a:r>
            <a:endParaRPr lang="zh-CN" altLang="en-US" sz="1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B09FC0E-E55A-49B5-AD0A-4A0AFDFE1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1523" y="3429000"/>
            <a:ext cx="2299594" cy="32766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7E47E9A-ABBC-4E17-8AAE-B9E29187F50D}"/>
              </a:ext>
            </a:extLst>
          </p:cNvPr>
          <p:cNvSpPr txBox="1"/>
          <p:nvPr/>
        </p:nvSpPr>
        <p:spPr>
          <a:xfrm>
            <a:off x="5239730" y="4383791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/>
              <a:t>失败</a:t>
            </a:r>
          </a:p>
        </p:txBody>
      </p:sp>
    </p:spTree>
    <p:extLst>
      <p:ext uri="{BB962C8B-B14F-4D97-AF65-F5344CB8AC3E}">
        <p14:creationId xmlns:p14="http://schemas.microsoft.com/office/powerpoint/2010/main" val="29532589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5D8322F-8D80-4294-AA73-E3AA0F0F7423}"/>
              </a:ext>
            </a:extLst>
          </p:cNvPr>
          <p:cNvSpPr txBox="1"/>
          <p:nvPr/>
        </p:nvSpPr>
        <p:spPr>
          <a:xfrm>
            <a:off x="152400" y="86794"/>
            <a:ext cx="168507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700" dirty="0"/>
              <a:t>OBJ</a:t>
            </a:r>
          </a:p>
          <a:p>
            <a:r>
              <a:rPr lang="pt-BR" altLang="zh-CN" sz="700" dirty="0"/>
              <a:t> -.8571542940383203E-004</a:t>
            </a:r>
          </a:p>
          <a:p>
            <a:r>
              <a:rPr lang="pt-BR" altLang="zh-CN" sz="700" dirty="0"/>
              <a:t> 0.3221377677593562E-003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-.1593825172458985E-003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0.2287633055653160E-005</a:t>
            </a:r>
          </a:p>
          <a:p>
            <a:r>
              <a:rPr lang="pt-BR" altLang="zh-CN" sz="700" dirty="0"/>
              <a:t> 0.1599236514115976E-004</a:t>
            </a:r>
          </a:p>
          <a:p>
            <a:r>
              <a:rPr lang="pt-BR" altLang="zh-CN" sz="700" dirty="0"/>
              <a:t> 0.1479293925630357E-003</a:t>
            </a:r>
          </a:p>
          <a:p>
            <a:r>
              <a:rPr lang="pt-BR" altLang="zh-CN" sz="700" dirty="0"/>
              <a:t> 0.1045616393908422E-003</a:t>
            </a:r>
          </a:p>
          <a:p>
            <a:r>
              <a:rPr lang="pt-BR" altLang="zh-CN" sz="700" dirty="0"/>
              <a:t> 0.1549982892031306E-010</a:t>
            </a:r>
          </a:p>
          <a:p>
            <a:r>
              <a:rPr lang="pt-BR" altLang="zh-CN" sz="700" dirty="0"/>
              <a:t> 0.3616716011242988E-006</a:t>
            </a:r>
          </a:p>
          <a:p>
            <a:r>
              <a:rPr lang="pt-BR" altLang="zh-CN" sz="700" dirty="0"/>
              <a:t>QS</a:t>
            </a:r>
          </a:p>
          <a:p>
            <a:r>
              <a:rPr lang="pt-BR" altLang="zh-CN" sz="700" dirty="0"/>
              <a:t>Q1 :=  1.031889365965674 ;</a:t>
            </a:r>
          </a:p>
          <a:p>
            <a:r>
              <a:rPr lang="pt-BR" altLang="zh-CN" sz="700" dirty="0"/>
              <a:t>Q2 := -.9896600000000000 ;</a:t>
            </a:r>
          </a:p>
          <a:p>
            <a:r>
              <a:rPr lang="pt-BR" altLang="zh-CN" sz="700" dirty="0"/>
              <a:t>QS_Q :=  1.693377111576623 ;</a:t>
            </a:r>
          </a:p>
          <a:p>
            <a:r>
              <a:rPr lang="pt-BR" altLang="zh-CN" sz="700" dirty="0"/>
              <a:t>QS_S :=  37.62269873238677 ;</a:t>
            </a:r>
          </a:p>
          <a:p>
            <a:r>
              <a:rPr lang="pt-BR" altLang="zh-CN" sz="700" dirty="0"/>
              <a:t>QS_S2 := 0.0000000000000000E+000 ;</a:t>
            </a:r>
          </a:p>
          <a:p>
            <a:r>
              <a:rPr lang="pt-BR" altLang="zh-CN" sz="700" dirty="0"/>
              <a:t>DQS_Q := 0.4919097344457489 ;</a:t>
            </a:r>
          </a:p>
          <a:p>
            <a:r>
              <a:rPr lang="pt-BR" altLang="zh-CN" sz="700" dirty="0"/>
              <a:t>DQS_S :=  47.96698375104855 ;</a:t>
            </a:r>
            <a:endParaRPr lang="zh-CN" altLang="en-US" sz="7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8C57FA5-2FC3-4453-9D70-E2B502588D9F}"/>
              </a:ext>
            </a:extLst>
          </p:cNvPr>
          <p:cNvSpPr txBox="1"/>
          <p:nvPr/>
        </p:nvSpPr>
        <p:spPr>
          <a:xfrm>
            <a:off x="9486900" y="164364"/>
            <a:ext cx="299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また希望あるって叫びたい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BECFCA2-0300-461E-900E-214EE075F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8460" y="626029"/>
            <a:ext cx="3071140" cy="191083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E15ABC8-06DB-4CA2-9A78-EE0AE42D3E92}"/>
              </a:ext>
            </a:extLst>
          </p:cNvPr>
          <p:cNvSpPr txBox="1"/>
          <p:nvPr/>
        </p:nvSpPr>
        <p:spPr>
          <a:xfrm>
            <a:off x="1837477" y="86794"/>
            <a:ext cx="168507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700" dirty="0"/>
              <a:t>OBJ</a:t>
            </a:r>
          </a:p>
          <a:p>
            <a:r>
              <a:rPr lang="pt-BR" altLang="zh-CN" sz="700" dirty="0"/>
              <a:t> 0.7174056282366337E-006</a:t>
            </a:r>
          </a:p>
          <a:p>
            <a:r>
              <a:rPr lang="pt-BR" altLang="zh-CN" sz="700" dirty="0"/>
              <a:t> 0.4669306743254609E-005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-.3842185267055598E-005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0.1180588338023369E-004</a:t>
            </a:r>
          </a:p>
          <a:p>
            <a:r>
              <a:rPr lang="pt-BR" altLang="zh-CN" sz="700" dirty="0"/>
              <a:t> 0.7587074811998828E-004</a:t>
            </a:r>
          </a:p>
          <a:p>
            <a:r>
              <a:rPr lang="pt-BR" altLang="zh-CN" sz="700" dirty="0"/>
              <a:t> 0.1001328060060702E-005</a:t>
            </a:r>
          </a:p>
          <a:p>
            <a:r>
              <a:rPr lang="pt-BR" altLang="zh-CN" sz="700" dirty="0"/>
              <a:t> 0.1571497288659907E-005</a:t>
            </a:r>
          </a:p>
          <a:p>
            <a:r>
              <a:rPr lang="pt-BR" altLang="zh-CN" sz="700" dirty="0"/>
              <a:t> 0.8054453093163277E-013</a:t>
            </a:r>
          </a:p>
          <a:p>
            <a:r>
              <a:rPr lang="pt-BR" altLang="zh-CN" sz="700" dirty="0"/>
              <a:t> 0.2250367771389997E-006</a:t>
            </a:r>
          </a:p>
          <a:p>
            <a:r>
              <a:rPr lang="pt-BR" altLang="zh-CN" sz="700" dirty="0"/>
              <a:t>QS</a:t>
            </a:r>
          </a:p>
          <a:p>
            <a:r>
              <a:rPr lang="pt-BR" altLang="zh-CN" sz="700" dirty="0"/>
              <a:t>Q1 :=  1.031383293350000 ;</a:t>
            </a:r>
          </a:p>
          <a:p>
            <a:r>
              <a:rPr lang="pt-BR" altLang="zh-CN" sz="700" dirty="0"/>
              <a:t>Q2 := -1.025915934617967 ;</a:t>
            </a:r>
          </a:p>
          <a:p>
            <a:r>
              <a:rPr lang="pt-BR" altLang="zh-CN" sz="700" dirty="0"/>
              <a:t>QS_Q :=  1.679235288426508 ;</a:t>
            </a:r>
          </a:p>
          <a:p>
            <a:r>
              <a:rPr lang="pt-BR" altLang="zh-CN" sz="700" dirty="0"/>
              <a:t>QS_S :=  34.94652467596475 ;</a:t>
            </a:r>
          </a:p>
          <a:p>
            <a:r>
              <a:rPr lang="pt-BR" altLang="zh-CN" sz="700" dirty="0"/>
              <a:t>QS_S2 := 0.0000000000000000E+000 ;</a:t>
            </a:r>
          </a:p>
          <a:p>
            <a:r>
              <a:rPr lang="pt-BR" altLang="zh-CN" sz="700" dirty="0"/>
              <a:t>DQS_Q := 0.4036147739109290 ;</a:t>
            </a:r>
          </a:p>
          <a:p>
            <a:r>
              <a:rPr lang="pt-BR" altLang="zh-CN" sz="700" dirty="0"/>
              <a:t>DQS_S :=  45.00000000000000 ;</a:t>
            </a:r>
            <a:endParaRPr lang="zh-CN" altLang="en-US" sz="7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C595D91-7EF2-42E1-9F73-FF9FB2EAB43F}"/>
              </a:ext>
            </a:extLst>
          </p:cNvPr>
          <p:cNvSpPr txBox="1"/>
          <p:nvPr/>
        </p:nvSpPr>
        <p:spPr>
          <a:xfrm>
            <a:off x="7339867" y="22326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もっと距離縮める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445AC1E-3204-4E5D-BB02-DB9D878060A0}"/>
              </a:ext>
            </a:extLst>
          </p:cNvPr>
          <p:cNvSpPr/>
          <p:nvPr/>
        </p:nvSpPr>
        <p:spPr>
          <a:xfrm>
            <a:off x="3594822" y="164364"/>
            <a:ext cx="187199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0.5604100268286061E-006</a:t>
            </a:r>
          </a:p>
          <a:p>
            <a:r>
              <a:rPr lang="zh-CN" altLang="en-US" sz="700" dirty="0"/>
              <a:t> 0.2385725345055434E-005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-.2184501955548868E-005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0.1961502282821215E-005</a:t>
            </a:r>
          </a:p>
          <a:p>
            <a:r>
              <a:rPr lang="zh-CN" altLang="en-US" sz="700" dirty="0"/>
              <a:t> 0.5679703121597157E-005</a:t>
            </a:r>
          </a:p>
          <a:p>
            <a:r>
              <a:rPr lang="zh-CN" altLang="en-US" sz="700" dirty="0"/>
              <a:t> 0.5026493504084462E-006</a:t>
            </a:r>
          </a:p>
          <a:p>
            <a:r>
              <a:rPr lang="zh-CN" altLang="en-US" sz="700" dirty="0"/>
              <a:t> 0.7061165816657500E-006</a:t>
            </a:r>
          </a:p>
          <a:p>
            <a:r>
              <a:rPr lang="zh-CN" altLang="en-US" sz="700" dirty="0"/>
              <a:t> 0.1590502012284702E-013</a:t>
            </a:r>
          </a:p>
          <a:p>
            <a:r>
              <a:rPr lang="zh-CN" altLang="en-US" sz="700" dirty="0"/>
              <a:t> 0.5668547649631374E-007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 1.023168871130430 ;</a:t>
            </a:r>
          </a:p>
          <a:p>
            <a:r>
              <a:rPr lang="zh-CN" altLang="en-US" sz="700" dirty="0"/>
              <a:t>Q2 := -1.097315305117003 ;</a:t>
            </a:r>
          </a:p>
          <a:p>
            <a:r>
              <a:rPr lang="zh-CN" altLang="en-US" sz="700" dirty="0"/>
              <a:t>QS_Q :=  1.647131846214857 ;</a:t>
            </a:r>
          </a:p>
          <a:p>
            <a:r>
              <a:rPr lang="zh-CN" altLang="en-US" sz="700" dirty="0"/>
              <a:t>QS_S :=  29.94184218181490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0.2063580835024277 ;</a:t>
            </a:r>
          </a:p>
          <a:p>
            <a:r>
              <a:rPr lang="zh-CN" altLang="en-US" sz="700" dirty="0"/>
              <a:t>DQS_S :=  40.00000000000000 ;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7300092-35BE-422A-8236-631EE7E5940D}"/>
              </a:ext>
            </a:extLst>
          </p:cNvPr>
          <p:cNvSpPr/>
          <p:nvPr/>
        </p:nvSpPr>
        <p:spPr>
          <a:xfrm>
            <a:off x="5402706" y="86794"/>
            <a:ext cx="209649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-.3286875739008543E-002</a:t>
            </a:r>
          </a:p>
          <a:p>
            <a:r>
              <a:rPr lang="zh-CN" altLang="en-US" sz="700" dirty="0"/>
              <a:t> 0.5762586050146012E-002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-.2766765825401585E-002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0.7312852012664184E-003</a:t>
            </a:r>
          </a:p>
          <a:p>
            <a:r>
              <a:rPr lang="zh-CN" altLang="en-US" sz="700" dirty="0"/>
              <a:t> 0.1255872163952176E-004</a:t>
            </a:r>
          </a:p>
          <a:p>
            <a:r>
              <a:rPr lang="zh-CN" altLang="en-US" sz="700" dirty="0"/>
              <a:t> 0.7011648204527771E-003</a:t>
            </a:r>
          </a:p>
          <a:p>
            <a:r>
              <a:rPr lang="zh-CN" altLang="en-US" sz="700" dirty="0"/>
              <a:t> 0.2668265858788949E-001</a:t>
            </a:r>
          </a:p>
          <a:p>
            <a:r>
              <a:rPr lang="zh-CN" altLang="en-US" sz="700" dirty="0"/>
              <a:t> 0.2362302866788790E-004</a:t>
            </a:r>
          </a:p>
          <a:p>
            <a:r>
              <a:rPr lang="zh-CN" altLang="en-US" sz="700" dirty="0"/>
              <a:t> 0.1438665620533383E-001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 1.023054337047012 ;</a:t>
            </a:r>
          </a:p>
          <a:p>
            <a:r>
              <a:rPr lang="zh-CN" altLang="en-US" sz="700" dirty="0"/>
              <a:t>Q2 := -1.097315305117003 ;</a:t>
            </a:r>
          </a:p>
          <a:p>
            <a:r>
              <a:rPr lang="zh-CN" altLang="en-US" sz="700" dirty="0"/>
              <a:t>QS_Q :=  1.616539228180756 ;</a:t>
            </a:r>
          </a:p>
          <a:p>
            <a:r>
              <a:rPr lang="zh-CN" altLang="en-US" sz="700" dirty="0"/>
              <a:t>QS_S :=  29.12145906925735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0.2060496016985215 ;</a:t>
            </a:r>
          </a:p>
          <a:p>
            <a:r>
              <a:rPr lang="zh-CN" altLang="en-US" sz="700" dirty="0"/>
              <a:t>DQS_S :=  35.00000000000000 ;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99F8DED-7964-4BDF-AC52-96D6B1F96C63}"/>
              </a:ext>
            </a:extLst>
          </p:cNvPr>
          <p:cNvSpPr/>
          <p:nvPr/>
        </p:nvSpPr>
        <p:spPr>
          <a:xfrm>
            <a:off x="7224159" y="113523"/>
            <a:ext cx="183837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-.3062864053520187E-003</a:t>
            </a:r>
          </a:p>
          <a:p>
            <a:r>
              <a:rPr lang="zh-CN" altLang="en-US" sz="700" dirty="0"/>
              <a:t> 0.8338481887579796E-003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-.7854570576291131E-003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0.3819505096469555E-004</a:t>
            </a:r>
          </a:p>
          <a:p>
            <a:r>
              <a:rPr lang="zh-CN" altLang="en-US" sz="700" dirty="0"/>
              <a:t> 0.1144592341351114E-005</a:t>
            </a:r>
          </a:p>
          <a:p>
            <a:r>
              <a:rPr lang="zh-CN" altLang="en-US" sz="700" dirty="0"/>
              <a:t> 0.3325149041606408E-003</a:t>
            </a:r>
          </a:p>
          <a:p>
            <a:r>
              <a:rPr lang="zh-CN" altLang="en-US" sz="700" dirty="0"/>
              <a:t> 0.4459744682332916E-002</a:t>
            </a:r>
          </a:p>
          <a:p>
            <a:r>
              <a:rPr lang="zh-CN" altLang="en-US" sz="700" dirty="0"/>
              <a:t> 0.2184656785844154E-006</a:t>
            </a:r>
          </a:p>
          <a:p>
            <a:r>
              <a:rPr lang="zh-CN" altLang="en-US" sz="700" dirty="0"/>
              <a:t> 0.1426587122121547E-002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0.9527633050814101 ;</a:t>
            </a:r>
          </a:p>
          <a:p>
            <a:r>
              <a:rPr lang="zh-CN" altLang="en-US" sz="700" dirty="0"/>
              <a:t>Q2 := -1.213452367308303 ;</a:t>
            </a:r>
          </a:p>
          <a:p>
            <a:r>
              <a:rPr lang="zh-CN" altLang="en-US" sz="700" dirty="0"/>
              <a:t>QS_Q :=  1.566534656542333 ;</a:t>
            </a:r>
          </a:p>
          <a:p>
            <a:r>
              <a:rPr lang="zh-CN" altLang="en-US" sz="700" dirty="0"/>
              <a:t>QS_S :=  23.13745667596086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-.2415559894050685 ;</a:t>
            </a:r>
          </a:p>
          <a:p>
            <a:r>
              <a:rPr lang="zh-CN" altLang="en-US" sz="700" dirty="0"/>
              <a:t>DQS_S :=  35.00000000000000 ;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2A90EA8-0677-45C3-A185-07D3632FBEDD}"/>
              </a:ext>
            </a:extLst>
          </p:cNvPr>
          <p:cNvSpPr/>
          <p:nvPr/>
        </p:nvSpPr>
        <p:spPr>
          <a:xfrm>
            <a:off x="149549" y="2713286"/>
            <a:ext cx="168507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-.1873950188208351E-002</a:t>
            </a:r>
          </a:p>
          <a:p>
            <a:r>
              <a:rPr lang="zh-CN" altLang="en-US" sz="700" dirty="0"/>
              <a:t> 0.5321523351874857E-002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-.5101373395189679E-002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0.2393275499041891E-003</a:t>
            </a:r>
          </a:p>
          <a:p>
            <a:r>
              <a:rPr lang="zh-CN" altLang="en-US" sz="700" dirty="0"/>
              <a:t> 0.9100266437300775E-005</a:t>
            </a:r>
          </a:p>
          <a:p>
            <a:r>
              <a:rPr lang="zh-CN" altLang="en-US" sz="700" dirty="0"/>
              <a:t> 0.2390195263030053E-002</a:t>
            </a:r>
          </a:p>
          <a:p>
            <a:r>
              <a:rPr lang="zh-CN" altLang="en-US" sz="700" dirty="0"/>
              <a:t> 0.2999564795546231E-001</a:t>
            </a:r>
          </a:p>
          <a:p>
            <a:r>
              <a:rPr lang="zh-CN" altLang="en-US" sz="700" dirty="0"/>
              <a:t> 0.1034445262031169E-004</a:t>
            </a:r>
          </a:p>
          <a:p>
            <a:r>
              <a:rPr lang="zh-CN" altLang="en-US" sz="700" dirty="0"/>
              <a:t> 0.1104199719786660E-001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0.9462683348506868 ;</a:t>
            </a:r>
          </a:p>
          <a:p>
            <a:r>
              <a:rPr lang="zh-CN" altLang="en-US" sz="700" dirty="0"/>
              <a:t>Q2 := -1.217882576352344 ;</a:t>
            </a:r>
          </a:p>
          <a:p>
            <a:r>
              <a:rPr lang="zh-CN" altLang="en-US" sz="700" dirty="0"/>
              <a:t>QS_Q :=  1.528001292105942 ;</a:t>
            </a:r>
          </a:p>
          <a:p>
            <a:r>
              <a:rPr lang="zh-CN" altLang="en-US" sz="700" dirty="0"/>
              <a:t>QS_S :=  21.63457245955312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-.2658387327104754 ;</a:t>
            </a:r>
          </a:p>
          <a:p>
            <a:r>
              <a:rPr lang="zh-CN" altLang="en-US" sz="700" dirty="0"/>
              <a:t>DQS_S :=  30.00000000000000 ;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A1849A9-9102-456E-9B2B-50BB606E74E3}"/>
              </a:ext>
            </a:extLst>
          </p:cNvPr>
          <p:cNvSpPr/>
          <p:nvPr/>
        </p:nvSpPr>
        <p:spPr>
          <a:xfrm>
            <a:off x="1834022" y="2766745"/>
            <a:ext cx="168507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-.2952944032427851E-002</a:t>
            </a:r>
          </a:p>
          <a:p>
            <a:r>
              <a:rPr lang="zh-CN" altLang="en-US" sz="700" dirty="0"/>
              <a:t> 0.9149520829344393E-002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-.9059158295537051E-002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0.3864545209899539E-003</a:t>
            </a:r>
          </a:p>
          <a:p>
            <a:r>
              <a:rPr lang="zh-CN" altLang="en-US" sz="700" dirty="0"/>
              <a:t> 0.9205365431697032E-005</a:t>
            </a:r>
          </a:p>
          <a:p>
            <a:r>
              <a:rPr lang="zh-CN" altLang="en-US" sz="700" dirty="0"/>
              <a:t> 0.4689001846105510E-002</a:t>
            </a:r>
          </a:p>
          <a:p>
            <a:r>
              <a:rPr lang="zh-CN" altLang="en-US" sz="700" dirty="0"/>
              <a:t> 0.5476527096503047E-001</a:t>
            </a:r>
          </a:p>
          <a:p>
            <a:r>
              <a:rPr lang="zh-CN" altLang="en-US" sz="700" dirty="0"/>
              <a:t> 0.3467947899026685E-004</a:t>
            </a:r>
          </a:p>
          <a:p>
            <a:r>
              <a:rPr lang="zh-CN" altLang="en-US" sz="700" dirty="0"/>
              <a:t> 0.2349246555790447E-001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0.9335828143627555 ;</a:t>
            </a:r>
          </a:p>
          <a:p>
            <a:r>
              <a:rPr lang="zh-CN" altLang="en-US" sz="700" dirty="0"/>
              <a:t>Q2 := -1.225044980079722 ;</a:t>
            </a:r>
          </a:p>
          <a:p>
            <a:r>
              <a:rPr lang="zh-CN" altLang="en-US" sz="700" dirty="0"/>
              <a:t>QS_Q :=  1.472189597163175 ;</a:t>
            </a:r>
          </a:p>
          <a:p>
            <a:r>
              <a:rPr lang="zh-CN" altLang="en-US" sz="700" dirty="0"/>
              <a:t>QS_S :=  19.96858474530404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-.3086734125630309 ;</a:t>
            </a:r>
          </a:p>
          <a:p>
            <a:r>
              <a:rPr lang="zh-CN" altLang="en-US" sz="700" dirty="0"/>
              <a:t>DQS_S :=  25.00000000000000 ;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8448814-1BC7-4CF4-8111-5B1FDF13A3CF}"/>
              </a:ext>
            </a:extLst>
          </p:cNvPr>
          <p:cNvSpPr txBox="1"/>
          <p:nvPr/>
        </p:nvSpPr>
        <p:spPr>
          <a:xfrm>
            <a:off x="2122864" y="28251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变差！！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57BE995-07B2-4095-811F-DEC2087ED712}"/>
              </a:ext>
            </a:extLst>
          </p:cNvPr>
          <p:cNvSpPr/>
          <p:nvPr/>
        </p:nvSpPr>
        <p:spPr>
          <a:xfrm>
            <a:off x="3688533" y="2825102"/>
            <a:ext cx="1821721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0.1595218285423972E-003</a:t>
            </a:r>
          </a:p>
          <a:p>
            <a:r>
              <a:rPr lang="zh-CN" altLang="en-US" sz="700" dirty="0"/>
              <a:t> 0.1260767595505641E-003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-.1572290689652034E-003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0.2892111585676990E-009</a:t>
            </a:r>
          </a:p>
          <a:p>
            <a:r>
              <a:rPr lang="zh-CN" altLang="en-US" sz="700" dirty="0"/>
              <a:t> 0.3625931888665352E-005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0.9428946297812505 ;</a:t>
            </a:r>
          </a:p>
          <a:p>
            <a:r>
              <a:rPr lang="zh-CN" altLang="en-US" sz="700" dirty="0"/>
              <a:t>Q2 := -1.219179910503952 ;</a:t>
            </a:r>
          </a:p>
          <a:p>
            <a:r>
              <a:rPr lang="zh-CN" altLang="en-US" sz="700" dirty="0"/>
              <a:t>QS_Q :=  1.565740367224076 ;</a:t>
            </a:r>
          </a:p>
          <a:p>
            <a:r>
              <a:rPr lang="zh-CN" altLang="en-US" sz="700" dirty="0"/>
              <a:t>QS_S :=  19.96858474530404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-.2745612987738227 ;</a:t>
            </a:r>
          </a:p>
          <a:p>
            <a:r>
              <a:rPr lang="zh-CN" altLang="en-US" sz="700" dirty="0"/>
              <a:t>DQS_S :=  25.00000000000000 ;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9A829F4-4FDE-4998-BFB7-2C8A06090A56}"/>
              </a:ext>
            </a:extLst>
          </p:cNvPr>
          <p:cNvSpPr txBox="1"/>
          <p:nvPr/>
        </p:nvSpPr>
        <p:spPr>
          <a:xfrm>
            <a:off x="3859513" y="26559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一阶调整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84FFAE6-D618-410B-9CDB-E5C8F1DB7F84}"/>
              </a:ext>
            </a:extLst>
          </p:cNvPr>
          <p:cNvSpPr/>
          <p:nvPr/>
        </p:nvSpPr>
        <p:spPr>
          <a:xfrm>
            <a:off x="5573538" y="2825101"/>
            <a:ext cx="168507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0.1808262428681928E-008</a:t>
            </a:r>
          </a:p>
          <a:p>
            <a:r>
              <a:rPr lang="zh-CN" altLang="en-US" sz="700" dirty="0"/>
              <a:t> 0.1293611617825263E-007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-.1371235180958053E-007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0.1794519682102212E-015</a:t>
            </a:r>
          </a:p>
          <a:p>
            <a:r>
              <a:rPr lang="zh-CN" altLang="en-US" sz="700" dirty="0"/>
              <a:t> 0.1103893159816500E-009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0.9428929138007924 ;</a:t>
            </a:r>
          </a:p>
          <a:p>
            <a:r>
              <a:rPr lang="zh-CN" altLang="en-US" sz="700" dirty="0"/>
              <a:t>Q2 := -1.219161201629100 ;</a:t>
            </a:r>
          </a:p>
          <a:p>
            <a:r>
              <a:rPr lang="zh-CN" altLang="en-US" sz="700" dirty="0"/>
              <a:t>QS_Q :=  1.565763400339962 ;</a:t>
            </a:r>
          </a:p>
          <a:p>
            <a:r>
              <a:rPr lang="zh-CN" altLang="en-US" sz="700" dirty="0"/>
              <a:t>QS_S :=  19.96858474530404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-.2745045884876975 ;</a:t>
            </a:r>
          </a:p>
          <a:p>
            <a:r>
              <a:rPr lang="zh-CN" altLang="en-US" sz="700" dirty="0"/>
              <a:t>DQS_S :=  25.00000000000000 ;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05F86A5-CA67-4AE7-86DC-E19EC4D12B57}"/>
              </a:ext>
            </a:extLst>
          </p:cNvPr>
          <p:cNvSpPr txBox="1"/>
          <p:nvPr/>
        </p:nvSpPr>
        <p:spPr>
          <a:xfrm>
            <a:off x="5807844" y="3037798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调整后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二阶没有变大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好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9A16F7C-F4E6-4656-BC20-81E7AC43BF07}"/>
              </a:ext>
            </a:extLst>
          </p:cNvPr>
          <p:cNvSpPr/>
          <p:nvPr/>
        </p:nvSpPr>
        <p:spPr>
          <a:xfrm>
            <a:off x="7611810" y="2840591"/>
            <a:ext cx="174663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0.4440892098500626E-015</a:t>
            </a:r>
          </a:p>
          <a:p>
            <a:r>
              <a:rPr lang="zh-CN" altLang="en-US" sz="700" dirty="0"/>
              <a:t> -.2731148640577885E-013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0.2231548279496565E-013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0.1025280259409463E-015</a:t>
            </a:r>
          </a:p>
          <a:p>
            <a:r>
              <a:rPr lang="zh-CN" altLang="en-US" sz="700" dirty="0"/>
              <a:t> 0.2300557731164056E-012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0.9428929134517690 ;</a:t>
            </a:r>
          </a:p>
          <a:p>
            <a:r>
              <a:rPr lang="zh-CN" altLang="en-US" sz="700" dirty="0"/>
              <a:t>Q2 := -1.219161201186531 ;</a:t>
            </a:r>
          </a:p>
          <a:p>
            <a:r>
              <a:rPr lang="zh-CN" altLang="en-US" sz="700" dirty="0"/>
              <a:t>QS_Q :=  1.565763399939421 ;</a:t>
            </a:r>
          </a:p>
          <a:p>
            <a:r>
              <a:rPr lang="zh-CN" altLang="en-US" sz="700" dirty="0"/>
              <a:t>QS_S :=  19.96858474530404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-.2745045884909649 ;</a:t>
            </a:r>
          </a:p>
          <a:p>
            <a:r>
              <a:rPr lang="zh-CN" altLang="en-US" sz="700" dirty="0"/>
              <a:t>DQS_S :=  20.00000000000000 ;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F247DB5-585A-488E-8DFF-489FD8B0898F}"/>
              </a:ext>
            </a:extLst>
          </p:cNvPr>
          <p:cNvSpPr/>
          <p:nvPr/>
        </p:nvSpPr>
        <p:spPr>
          <a:xfrm>
            <a:off x="9428286" y="2825101"/>
            <a:ext cx="204604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0.2220446049250313E-015</a:t>
            </a:r>
          </a:p>
          <a:p>
            <a:r>
              <a:rPr lang="zh-CN" altLang="en-US" sz="700" dirty="0"/>
              <a:t> -.1953992523340276E-013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0.1643130076445232E-013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0.1025280259409463E-015</a:t>
            </a:r>
          </a:p>
          <a:p>
            <a:r>
              <a:rPr lang="zh-CN" altLang="en-US" sz="700" dirty="0"/>
              <a:t> 0.2300557731164056E-012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0.9428929134517690 ;</a:t>
            </a:r>
          </a:p>
          <a:p>
            <a:r>
              <a:rPr lang="zh-CN" altLang="en-US" sz="700" dirty="0"/>
              <a:t>Q2 := -1.219161201186531 ;</a:t>
            </a:r>
          </a:p>
          <a:p>
            <a:r>
              <a:rPr lang="zh-CN" altLang="en-US" sz="700" dirty="0"/>
              <a:t>QS_Q :=  1.565763399939421 ;</a:t>
            </a:r>
          </a:p>
          <a:p>
            <a:r>
              <a:rPr lang="zh-CN" altLang="en-US" sz="700" dirty="0"/>
              <a:t>QS_S :=  19.96858537676613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-.2745045884909649 ;</a:t>
            </a:r>
          </a:p>
          <a:p>
            <a:r>
              <a:rPr lang="zh-CN" altLang="en-US" sz="700" dirty="0"/>
              <a:t>DQS_S :=  15.00000000000000 ;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F62C772-E690-48B6-9129-3ACA075915E5}"/>
              </a:ext>
            </a:extLst>
          </p:cNvPr>
          <p:cNvSpPr/>
          <p:nvPr/>
        </p:nvSpPr>
        <p:spPr>
          <a:xfrm>
            <a:off x="149549" y="5228958"/>
            <a:ext cx="1471011" cy="256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0.2220446049250313E-015</a:t>
            </a:r>
          </a:p>
          <a:p>
            <a:r>
              <a:rPr lang="zh-CN" altLang="en-US" sz="700" dirty="0"/>
              <a:t> -.1953992523340276E-013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0.1643130076445232E-013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0.1025280259409463E-015</a:t>
            </a:r>
          </a:p>
          <a:p>
            <a:r>
              <a:rPr lang="zh-CN" altLang="en-US" sz="700" dirty="0"/>
              <a:t> 0.2300557731164056E-012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0.9428929134517690 ;</a:t>
            </a:r>
          </a:p>
          <a:p>
            <a:r>
              <a:rPr lang="zh-CN" altLang="en-US" sz="700" dirty="0"/>
              <a:t>Q2 := -1.219161201186531 ;</a:t>
            </a:r>
          </a:p>
          <a:p>
            <a:r>
              <a:rPr lang="zh-CN" altLang="en-US" sz="700" dirty="0"/>
              <a:t>QS_Q :=  1.565763399939421 ;</a:t>
            </a:r>
          </a:p>
          <a:p>
            <a:r>
              <a:rPr lang="zh-CN" altLang="en-US" sz="700" dirty="0"/>
              <a:t>QS_S :=  19.96858600822824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-.2745045884909649 ;</a:t>
            </a:r>
          </a:p>
          <a:p>
            <a:r>
              <a:rPr lang="zh-CN" altLang="en-US" sz="700" dirty="0"/>
              <a:t>DQS_S :=  10.00000000000000 ;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D430B52-15D2-42E8-BA24-6E9840800B9A}"/>
              </a:ext>
            </a:extLst>
          </p:cNvPr>
          <p:cNvSpPr/>
          <p:nvPr/>
        </p:nvSpPr>
        <p:spPr>
          <a:xfrm>
            <a:off x="1866812" y="5338570"/>
            <a:ext cx="1821721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0.2220446049250313E-015</a:t>
            </a:r>
          </a:p>
          <a:p>
            <a:r>
              <a:rPr lang="zh-CN" altLang="en-US" sz="700" dirty="0"/>
              <a:t> -.1953992523340276E-013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0.1643130076445232E-013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0.1025280259409463E-015</a:t>
            </a:r>
          </a:p>
          <a:p>
            <a:r>
              <a:rPr lang="zh-CN" altLang="en-US" sz="700" dirty="0"/>
              <a:t> 0.2300557731164056E-012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0.9428929134517690 ;</a:t>
            </a:r>
          </a:p>
          <a:p>
            <a:r>
              <a:rPr lang="zh-CN" altLang="en-US" sz="700" dirty="0"/>
              <a:t>Q2 := -1.219161201186531 ;</a:t>
            </a:r>
          </a:p>
          <a:p>
            <a:r>
              <a:rPr lang="zh-CN" altLang="en-US" sz="700" dirty="0"/>
              <a:t>QS_Q :=  1.565763399939421 ;</a:t>
            </a:r>
          </a:p>
          <a:p>
            <a:r>
              <a:rPr lang="zh-CN" altLang="en-US" sz="700" dirty="0"/>
              <a:t>QS_S :=  19.96858663969038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-.2745045884909649 ;</a:t>
            </a:r>
          </a:p>
          <a:p>
            <a:r>
              <a:rPr lang="zh-CN" altLang="en-US" sz="700" dirty="0"/>
              <a:t>DQS_S :=  5.000000000000000 ;</a:t>
            </a: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8C23BEC2-4460-49E3-9F57-6037F6DD0AF1}"/>
              </a:ext>
            </a:extLst>
          </p:cNvPr>
          <p:cNvSpPr/>
          <p:nvPr/>
        </p:nvSpPr>
        <p:spPr>
          <a:xfrm>
            <a:off x="5995283" y="2902226"/>
            <a:ext cx="1208599" cy="2401294"/>
          </a:xfrm>
          <a:custGeom>
            <a:avLst/>
            <a:gdLst>
              <a:gd name="connsiteX0" fmla="*/ 0 w 1208599"/>
              <a:gd name="connsiteY0" fmla="*/ 0 h 2401294"/>
              <a:gd name="connsiteX1" fmla="*/ 1208599 w 1208599"/>
              <a:gd name="connsiteY1" fmla="*/ 2401294 h 2401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8599" h="2401294">
                <a:moveTo>
                  <a:pt x="0" y="0"/>
                </a:moveTo>
                <a:cubicBezTo>
                  <a:pt x="398620" y="802555"/>
                  <a:pt x="312501" y="2401294"/>
                  <a:pt x="1208599" y="2401294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FD3B1517-2A2A-45A6-9CEA-A19407CE2F36}"/>
              </a:ext>
            </a:extLst>
          </p:cNvPr>
          <p:cNvSpPr/>
          <p:nvPr/>
        </p:nvSpPr>
        <p:spPr>
          <a:xfrm>
            <a:off x="5597718" y="2775005"/>
            <a:ext cx="1693628" cy="2289976"/>
          </a:xfrm>
          <a:custGeom>
            <a:avLst/>
            <a:gdLst>
              <a:gd name="connsiteX0" fmla="*/ 1693628 w 1693628"/>
              <a:gd name="connsiteY0" fmla="*/ 0 h 2289976"/>
              <a:gd name="connsiteX1" fmla="*/ 182880 w 1693628"/>
              <a:gd name="connsiteY1" fmla="*/ 2146852 h 2289976"/>
              <a:gd name="connsiteX2" fmla="*/ 159026 w 1693628"/>
              <a:gd name="connsiteY2" fmla="*/ 2162755 h 2289976"/>
              <a:gd name="connsiteX3" fmla="*/ 127221 w 1693628"/>
              <a:gd name="connsiteY3" fmla="*/ 2170706 h 2289976"/>
              <a:gd name="connsiteX4" fmla="*/ 79513 w 1693628"/>
              <a:gd name="connsiteY4" fmla="*/ 2202512 h 2289976"/>
              <a:gd name="connsiteX5" fmla="*/ 31805 w 1693628"/>
              <a:gd name="connsiteY5" fmla="*/ 2258171 h 2289976"/>
              <a:gd name="connsiteX6" fmla="*/ 0 w 1693628"/>
              <a:gd name="connsiteY6" fmla="*/ 2289976 h 228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3628" h="2289976">
                <a:moveTo>
                  <a:pt x="1693628" y="0"/>
                </a:moveTo>
                <a:cubicBezTo>
                  <a:pt x="214979" y="2150037"/>
                  <a:pt x="1071136" y="1969210"/>
                  <a:pt x="182880" y="2146852"/>
                </a:cubicBezTo>
                <a:cubicBezTo>
                  <a:pt x="174929" y="2152153"/>
                  <a:pt x="167810" y="2158991"/>
                  <a:pt x="159026" y="2162755"/>
                </a:cubicBezTo>
                <a:cubicBezTo>
                  <a:pt x="148982" y="2167060"/>
                  <a:pt x="136709" y="2165284"/>
                  <a:pt x="127221" y="2170706"/>
                </a:cubicBezTo>
                <a:cubicBezTo>
                  <a:pt x="43828" y="2218359"/>
                  <a:pt x="153995" y="2177682"/>
                  <a:pt x="79513" y="2202512"/>
                </a:cubicBezTo>
                <a:cubicBezTo>
                  <a:pt x="60756" y="2230648"/>
                  <a:pt x="61799" y="2232462"/>
                  <a:pt x="31805" y="2258171"/>
                </a:cubicBezTo>
                <a:cubicBezTo>
                  <a:pt x="-1777" y="2286956"/>
                  <a:pt x="15202" y="2259575"/>
                  <a:pt x="0" y="2289976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C6529913-A090-4EAE-9C19-DCDDD6950F26}"/>
              </a:ext>
            </a:extLst>
          </p:cNvPr>
          <p:cNvSpPr/>
          <p:nvPr/>
        </p:nvSpPr>
        <p:spPr>
          <a:xfrm>
            <a:off x="7853934" y="3081618"/>
            <a:ext cx="1208599" cy="2401294"/>
          </a:xfrm>
          <a:custGeom>
            <a:avLst/>
            <a:gdLst>
              <a:gd name="connsiteX0" fmla="*/ 0 w 1208599"/>
              <a:gd name="connsiteY0" fmla="*/ 0 h 2401294"/>
              <a:gd name="connsiteX1" fmla="*/ 1208599 w 1208599"/>
              <a:gd name="connsiteY1" fmla="*/ 2401294 h 2401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8599" h="2401294">
                <a:moveTo>
                  <a:pt x="0" y="0"/>
                </a:moveTo>
                <a:cubicBezTo>
                  <a:pt x="398620" y="802555"/>
                  <a:pt x="312501" y="2401294"/>
                  <a:pt x="1208599" y="2401294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21D0A2D2-1712-4989-88EB-AA79235D3004}"/>
              </a:ext>
            </a:extLst>
          </p:cNvPr>
          <p:cNvSpPr/>
          <p:nvPr/>
        </p:nvSpPr>
        <p:spPr>
          <a:xfrm>
            <a:off x="7456369" y="2954397"/>
            <a:ext cx="1693628" cy="2289976"/>
          </a:xfrm>
          <a:custGeom>
            <a:avLst/>
            <a:gdLst>
              <a:gd name="connsiteX0" fmla="*/ 1693628 w 1693628"/>
              <a:gd name="connsiteY0" fmla="*/ 0 h 2289976"/>
              <a:gd name="connsiteX1" fmla="*/ 182880 w 1693628"/>
              <a:gd name="connsiteY1" fmla="*/ 2146852 h 2289976"/>
              <a:gd name="connsiteX2" fmla="*/ 159026 w 1693628"/>
              <a:gd name="connsiteY2" fmla="*/ 2162755 h 2289976"/>
              <a:gd name="connsiteX3" fmla="*/ 127221 w 1693628"/>
              <a:gd name="connsiteY3" fmla="*/ 2170706 h 2289976"/>
              <a:gd name="connsiteX4" fmla="*/ 79513 w 1693628"/>
              <a:gd name="connsiteY4" fmla="*/ 2202512 h 2289976"/>
              <a:gd name="connsiteX5" fmla="*/ 31805 w 1693628"/>
              <a:gd name="connsiteY5" fmla="*/ 2258171 h 2289976"/>
              <a:gd name="connsiteX6" fmla="*/ 0 w 1693628"/>
              <a:gd name="connsiteY6" fmla="*/ 2289976 h 228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3628" h="2289976">
                <a:moveTo>
                  <a:pt x="1693628" y="0"/>
                </a:moveTo>
                <a:cubicBezTo>
                  <a:pt x="214979" y="2150037"/>
                  <a:pt x="1071136" y="1969210"/>
                  <a:pt x="182880" y="2146852"/>
                </a:cubicBezTo>
                <a:cubicBezTo>
                  <a:pt x="174929" y="2152153"/>
                  <a:pt x="167810" y="2158991"/>
                  <a:pt x="159026" y="2162755"/>
                </a:cubicBezTo>
                <a:cubicBezTo>
                  <a:pt x="148982" y="2167060"/>
                  <a:pt x="136709" y="2165284"/>
                  <a:pt x="127221" y="2170706"/>
                </a:cubicBezTo>
                <a:cubicBezTo>
                  <a:pt x="43828" y="2218359"/>
                  <a:pt x="153995" y="2177682"/>
                  <a:pt x="79513" y="2202512"/>
                </a:cubicBezTo>
                <a:cubicBezTo>
                  <a:pt x="60756" y="2230648"/>
                  <a:pt x="61799" y="2232462"/>
                  <a:pt x="31805" y="2258171"/>
                </a:cubicBezTo>
                <a:cubicBezTo>
                  <a:pt x="-1777" y="2286956"/>
                  <a:pt x="15202" y="2259575"/>
                  <a:pt x="0" y="2289976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E0B157BC-B49D-42C1-9BE1-41478AB25599}"/>
              </a:ext>
            </a:extLst>
          </p:cNvPr>
          <p:cNvSpPr/>
          <p:nvPr/>
        </p:nvSpPr>
        <p:spPr>
          <a:xfrm>
            <a:off x="9661092" y="2840079"/>
            <a:ext cx="1208599" cy="2401294"/>
          </a:xfrm>
          <a:custGeom>
            <a:avLst/>
            <a:gdLst>
              <a:gd name="connsiteX0" fmla="*/ 0 w 1208599"/>
              <a:gd name="connsiteY0" fmla="*/ 0 h 2401294"/>
              <a:gd name="connsiteX1" fmla="*/ 1208599 w 1208599"/>
              <a:gd name="connsiteY1" fmla="*/ 2401294 h 2401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8599" h="2401294">
                <a:moveTo>
                  <a:pt x="0" y="0"/>
                </a:moveTo>
                <a:cubicBezTo>
                  <a:pt x="398620" y="802555"/>
                  <a:pt x="312501" y="2401294"/>
                  <a:pt x="1208599" y="2401294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1F037D33-6D83-459A-8778-01883495AFD2}"/>
              </a:ext>
            </a:extLst>
          </p:cNvPr>
          <p:cNvSpPr/>
          <p:nvPr/>
        </p:nvSpPr>
        <p:spPr>
          <a:xfrm>
            <a:off x="9263527" y="2712858"/>
            <a:ext cx="1693628" cy="2289976"/>
          </a:xfrm>
          <a:custGeom>
            <a:avLst/>
            <a:gdLst>
              <a:gd name="connsiteX0" fmla="*/ 1693628 w 1693628"/>
              <a:gd name="connsiteY0" fmla="*/ 0 h 2289976"/>
              <a:gd name="connsiteX1" fmla="*/ 182880 w 1693628"/>
              <a:gd name="connsiteY1" fmla="*/ 2146852 h 2289976"/>
              <a:gd name="connsiteX2" fmla="*/ 159026 w 1693628"/>
              <a:gd name="connsiteY2" fmla="*/ 2162755 h 2289976"/>
              <a:gd name="connsiteX3" fmla="*/ 127221 w 1693628"/>
              <a:gd name="connsiteY3" fmla="*/ 2170706 h 2289976"/>
              <a:gd name="connsiteX4" fmla="*/ 79513 w 1693628"/>
              <a:gd name="connsiteY4" fmla="*/ 2202512 h 2289976"/>
              <a:gd name="connsiteX5" fmla="*/ 31805 w 1693628"/>
              <a:gd name="connsiteY5" fmla="*/ 2258171 h 2289976"/>
              <a:gd name="connsiteX6" fmla="*/ 0 w 1693628"/>
              <a:gd name="connsiteY6" fmla="*/ 2289976 h 228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3628" h="2289976">
                <a:moveTo>
                  <a:pt x="1693628" y="0"/>
                </a:moveTo>
                <a:cubicBezTo>
                  <a:pt x="214979" y="2150037"/>
                  <a:pt x="1071136" y="1969210"/>
                  <a:pt x="182880" y="2146852"/>
                </a:cubicBezTo>
                <a:cubicBezTo>
                  <a:pt x="174929" y="2152153"/>
                  <a:pt x="167810" y="2158991"/>
                  <a:pt x="159026" y="2162755"/>
                </a:cubicBezTo>
                <a:cubicBezTo>
                  <a:pt x="148982" y="2167060"/>
                  <a:pt x="136709" y="2165284"/>
                  <a:pt x="127221" y="2170706"/>
                </a:cubicBezTo>
                <a:cubicBezTo>
                  <a:pt x="43828" y="2218359"/>
                  <a:pt x="153995" y="2177682"/>
                  <a:pt x="79513" y="2202512"/>
                </a:cubicBezTo>
                <a:cubicBezTo>
                  <a:pt x="60756" y="2230648"/>
                  <a:pt x="61799" y="2232462"/>
                  <a:pt x="31805" y="2258171"/>
                </a:cubicBezTo>
                <a:cubicBezTo>
                  <a:pt x="-1777" y="2286956"/>
                  <a:pt x="15202" y="2259575"/>
                  <a:pt x="0" y="2289976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AA10C5BB-0EAB-4BA1-B163-B93AAECAA834}"/>
              </a:ext>
            </a:extLst>
          </p:cNvPr>
          <p:cNvSpPr/>
          <p:nvPr/>
        </p:nvSpPr>
        <p:spPr>
          <a:xfrm>
            <a:off x="271675" y="5302720"/>
            <a:ext cx="1208599" cy="2401294"/>
          </a:xfrm>
          <a:custGeom>
            <a:avLst/>
            <a:gdLst>
              <a:gd name="connsiteX0" fmla="*/ 0 w 1208599"/>
              <a:gd name="connsiteY0" fmla="*/ 0 h 2401294"/>
              <a:gd name="connsiteX1" fmla="*/ 1208599 w 1208599"/>
              <a:gd name="connsiteY1" fmla="*/ 2401294 h 2401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8599" h="2401294">
                <a:moveTo>
                  <a:pt x="0" y="0"/>
                </a:moveTo>
                <a:cubicBezTo>
                  <a:pt x="398620" y="802555"/>
                  <a:pt x="312501" y="2401294"/>
                  <a:pt x="1208599" y="2401294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3C2572CB-2FD5-4BC0-9726-6D401BB4D74F}"/>
              </a:ext>
            </a:extLst>
          </p:cNvPr>
          <p:cNvSpPr/>
          <p:nvPr/>
        </p:nvSpPr>
        <p:spPr>
          <a:xfrm>
            <a:off x="-125890" y="5175499"/>
            <a:ext cx="1693628" cy="2289976"/>
          </a:xfrm>
          <a:custGeom>
            <a:avLst/>
            <a:gdLst>
              <a:gd name="connsiteX0" fmla="*/ 1693628 w 1693628"/>
              <a:gd name="connsiteY0" fmla="*/ 0 h 2289976"/>
              <a:gd name="connsiteX1" fmla="*/ 182880 w 1693628"/>
              <a:gd name="connsiteY1" fmla="*/ 2146852 h 2289976"/>
              <a:gd name="connsiteX2" fmla="*/ 159026 w 1693628"/>
              <a:gd name="connsiteY2" fmla="*/ 2162755 h 2289976"/>
              <a:gd name="connsiteX3" fmla="*/ 127221 w 1693628"/>
              <a:gd name="connsiteY3" fmla="*/ 2170706 h 2289976"/>
              <a:gd name="connsiteX4" fmla="*/ 79513 w 1693628"/>
              <a:gd name="connsiteY4" fmla="*/ 2202512 h 2289976"/>
              <a:gd name="connsiteX5" fmla="*/ 31805 w 1693628"/>
              <a:gd name="connsiteY5" fmla="*/ 2258171 h 2289976"/>
              <a:gd name="connsiteX6" fmla="*/ 0 w 1693628"/>
              <a:gd name="connsiteY6" fmla="*/ 2289976 h 228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3628" h="2289976">
                <a:moveTo>
                  <a:pt x="1693628" y="0"/>
                </a:moveTo>
                <a:cubicBezTo>
                  <a:pt x="214979" y="2150037"/>
                  <a:pt x="1071136" y="1969210"/>
                  <a:pt x="182880" y="2146852"/>
                </a:cubicBezTo>
                <a:cubicBezTo>
                  <a:pt x="174929" y="2152153"/>
                  <a:pt x="167810" y="2158991"/>
                  <a:pt x="159026" y="2162755"/>
                </a:cubicBezTo>
                <a:cubicBezTo>
                  <a:pt x="148982" y="2167060"/>
                  <a:pt x="136709" y="2165284"/>
                  <a:pt x="127221" y="2170706"/>
                </a:cubicBezTo>
                <a:cubicBezTo>
                  <a:pt x="43828" y="2218359"/>
                  <a:pt x="153995" y="2177682"/>
                  <a:pt x="79513" y="2202512"/>
                </a:cubicBezTo>
                <a:cubicBezTo>
                  <a:pt x="60756" y="2230648"/>
                  <a:pt x="61799" y="2232462"/>
                  <a:pt x="31805" y="2258171"/>
                </a:cubicBezTo>
                <a:cubicBezTo>
                  <a:pt x="-1777" y="2286956"/>
                  <a:pt x="15202" y="2259575"/>
                  <a:pt x="0" y="2289976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2625AE25-FBFF-4D4F-8681-BF3276846BB5}"/>
              </a:ext>
            </a:extLst>
          </p:cNvPr>
          <p:cNvSpPr/>
          <p:nvPr/>
        </p:nvSpPr>
        <p:spPr>
          <a:xfrm>
            <a:off x="2018125" y="5473742"/>
            <a:ext cx="1208599" cy="2401294"/>
          </a:xfrm>
          <a:custGeom>
            <a:avLst/>
            <a:gdLst>
              <a:gd name="connsiteX0" fmla="*/ 0 w 1208599"/>
              <a:gd name="connsiteY0" fmla="*/ 0 h 2401294"/>
              <a:gd name="connsiteX1" fmla="*/ 1208599 w 1208599"/>
              <a:gd name="connsiteY1" fmla="*/ 2401294 h 2401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8599" h="2401294">
                <a:moveTo>
                  <a:pt x="0" y="0"/>
                </a:moveTo>
                <a:cubicBezTo>
                  <a:pt x="398620" y="802555"/>
                  <a:pt x="312501" y="2401294"/>
                  <a:pt x="1208599" y="2401294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C8DE2E4C-F7FE-425C-923C-ACE4A3EFC60C}"/>
              </a:ext>
            </a:extLst>
          </p:cNvPr>
          <p:cNvSpPr/>
          <p:nvPr/>
        </p:nvSpPr>
        <p:spPr>
          <a:xfrm>
            <a:off x="1620560" y="5346521"/>
            <a:ext cx="1693628" cy="2289976"/>
          </a:xfrm>
          <a:custGeom>
            <a:avLst/>
            <a:gdLst>
              <a:gd name="connsiteX0" fmla="*/ 1693628 w 1693628"/>
              <a:gd name="connsiteY0" fmla="*/ 0 h 2289976"/>
              <a:gd name="connsiteX1" fmla="*/ 182880 w 1693628"/>
              <a:gd name="connsiteY1" fmla="*/ 2146852 h 2289976"/>
              <a:gd name="connsiteX2" fmla="*/ 159026 w 1693628"/>
              <a:gd name="connsiteY2" fmla="*/ 2162755 h 2289976"/>
              <a:gd name="connsiteX3" fmla="*/ 127221 w 1693628"/>
              <a:gd name="connsiteY3" fmla="*/ 2170706 h 2289976"/>
              <a:gd name="connsiteX4" fmla="*/ 79513 w 1693628"/>
              <a:gd name="connsiteY4" fmla="*/ 2202512 h 2289976"/>
              <a:gd name="connsiteX5" fmla="*/ 31805 w 1693628"/>
              <a:gd name="connsiteY5" fmla="*/ 2258171 h 2289976"/>
              <a:gd name="connsiteX6" fmla="*/ 0 w 1693628"/>
              <a:gd name="connsiteY6" fmla="*/ 2289976 h 228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3628" h="2289976">
                <a:moveTo>
                  <a:pt x="1693628" y="0"/>
                </a:moveTo>
                <a:cubicBezTo>
                  <a:pt x="214979" y="2150037"/>
                  <a:pt x="1071136" y="1969210"/>
                  <a:pt x="182880" y="2146852"/>
                </a:cubicBezTo>
                <a:cubicBezTo>
                  <a:pt x="174929" y="2152153"/>
                  <a:pt x="167810" y="2158991"/>
                  <a:pt x="159026" y="2162755"/>
                </a:cubicBezTo>
                <a:cubicBezTo>
                  <a:pt x="148982" y="2167060"/>
                  <a:pt x="136709" y="2165284"/>
                  <a:pt x="127221" y="2170706"/>
                </a:cubicBezTo>
                <a:cubicBezTo>
                  <a:pt x="43828" y="2218359"/>
                  <a:pt x="153995" y="2177682"/>
                  <a:pt x="79513" y="2202512"/>
                </a:cubicBezTo>
                <a:cubicBezTo>
                  <a:pt x="60756" y="2230648"/>
                  <a:pt x="61799" y="2232462"/>
                  <a:pt x="31805" y="2258171"/>
                </a:cubicBezTo>
                <a:cubicBezTo>
                  <a:pt x="-1777" y="2286956"/>
                  <a:pt x="15202" y="2259575"/>
                  <a:pt x="0" y="2289976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02C803F-1C98-41BC-B799-13D04FBBEB87}"/>
              </a:ext>
            </a:extLst>
          </p:cNvPr>
          <p:cNvSpPr txBox="1"/>
          <p:nvPr/>
        </p:nvSpPr>
        <p:spPr>
          <a:xfrm>
            <a:off x="3696484" y="5412823"/>
            <a:ext cx="168507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700" dirty="0"/>
              <a:t>OBJ</a:t>
            </a:r>
          </a:p>
          <a:p>
            <a:r>
              <a:rPr lang="pt-BR" altLang="zh-CN" sz="700" dirty="0"/>
              <a:t> -.3051563025557869E-002</a:t>
            </a:r>
          </a:p>
          <a:p>
            <a:r>
              <a:rPr lang="pt-BR" altLang="zh-CN" sz="700" dirty="0"/>
              <a:t> 0.1219656887909060E-001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-.1287608795199180E-001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0.4222193516216777E-003</a:t>
            </a:r>
          </a:p>
          <a:p>
            <a:r>
              <a:rPr lang="pt-BR" altLang="zh-CN" sz="700" dirty="0"/>
              <a:t> 0.8781484339692724E-006</a:t>
            </a:r>
          </a:p>
          <a:p>
            <a:r>
              <a:rPr lang="pt-BR" altLang="zh-CN" sz="700" dirty="0"/>
              <a:t> 0.7230382155757178E-002</a:t>
            </a:r>
          </a:p>
          <a:p>
            <a:r>
              <a:rPr lang="pt-BR" altLang="zh-CN" sz="700" dirty="0"/>
              <a:t> 0.7851335493365122E-001</a:t>
            </a:r>
          </a:p>
          <a:p>
            <a:r>
              <a:rPr lang="pt-BR" altLang="zh-CN" sz="700" dirty="0"/>
              <a:t> 0.5951137124177164E-004</a:t>
            </a:r>
          </a:p>
          <a:p>
            <a:r>
              <a:rPr lang="pt-BR" altLang="zh-CN" sz="700" dirty="0"/>
              <a:t> 0.3900692791292736E-001</a:t>
            </a:r>
          </a:p>
          <a:p>
            <a:r>
              <a:rPr lang="pt-BR" altLang="zh-CN" sz="700" dirty="0"/>
              <a:t>QS</a:t>
            </a:r>
          </a:p>
          <a:p>
            <a:r>
              <a:rPr lang="pt-BR" altLang="zh-CN" sz="700" dirty="0"/>
              <a:t>Q1 := 0.9025345778901190 ;</a:t>
            </a:r>
          </a:p>
          <a:p>
            <a:r>
              <a:rPr lang="pt-BR" altLang="zh-CN" sz="700" dirty="0"/>
              <a:t>Q2 := -1.236743238620900 ;</a:t>
            </a:r>
          </a:p>
          <a:p>
            <a:r>
              <a:rPr lang="pt-BR" altLang="zh-CN" sz="700" dirty="0"/>
              <a:t>QS_Q :=  1.382636206791439 ;</a:t>
            </a:r>
          </a:p>
          <a:p>
            <a:r>
              <a:rPr lang="pt-BR" altLang="zh-CN" sz="700" dirty="0"/>
              <a:t>QS_S :=  17.95792284330852 ;</a:t>
            </a:r>
          </a:p>
          <a:p>
            <a:r>
              <a:rPr lang="pt-BR" altLang="zh-CN" sz="700" dirty="0"/>
              <a:t>QS_S2 := 0.0000000000000000E+000 ;</a:t>
            </a:r>
          </a:p>
          <a:p>
            <a:r>
              <a:rPr lang="pt-BR" altLang="zh-CN" sz="700" dirty="0"/>
              <a:t>DQS_Q := -.3945520493723235 ;</a:t>
            </a:r>
          </a:p>
          <a:p>
            <a:r>
              <a:rPr lang="pt-BR" altLang="zh-CN" sz="700" dirty="0"/>
              <a:t>DQS_S :=  20.00000000000000 ;</a:t>
            </a:r>
            <a:endParaRPr lang="zh-CN" altLang="en-US" sz="7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F4C0BBD-7628-4708-9CED-733BC7B752A8}"/>
              </a:ext>
            </a:extLst>
          </p:cNvPr>
          <p:cNvSpPr txBox="1"/>
          <p:nvPr/>
        </p:nvSpPr>
        <p:spPr>
          <a:xfrm>
            <a:off x="5318367" y="5469092"/>
            <a:ext cx="168507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700" dirty="0"/>
              <a:t>OBJ</a:t>
            </a:r>
          </a:p>
          <a:p>
            <a:r>
              <a:rPr lang="pt-BR" altLang="zh-CN" sz="700" dirty="0"/>
              <a:t> -.1662731508034199E-008</a:t>
            </a:r>
          </a:p>
          <a:p>
            <a:r>
              <a:rPr lang="pt-BR" altLang="zh-CN" sz="700" dirty="0"/>
              <a:t> 0.1062874699364613E-007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-.1283342732083526E-007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0.5454370597401947E-006</a:t>
            </a:r>
          </a:p>
          <a:p>
            <a:r>
              <a:rPr lang="pt-BR" altLang="zh-CN" sz="700" dirty="0"/>
              <a:t> 0.1014335098137309E-006</a:t>
            </a:r>
          </a:p>
          <a:p>
            <a:r>
              <a:rPr lang="pt-BR" altLang="zh-CN" sz="700" dirty="0"/>
              <a:t> 0.7028718940205181E-010</a:t>
            </a:r>
          </a:p>
          <a:p>
            <a:r>
              <a:rPr lang="pt-BR" altLang="zh-CN" sz="700" dirty="0"/>
              <a:t> 0.4256366185895199E-008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0.3753722333534788E-009</a:t>
            </a:r>
          </a:p>
          <a:p>
            <a:r>
              <a:rPr lang="pt-BR" altLang="zh-CN" sz="700" dirty="0"/>
              <a:t>QS</a:t>
            </a:r>
          </a:p>
          <a:p>
            <a:r>
              <a:rPr lang="pt-BR" altLang="zh-CN" sz="700" dirty="0"/>
              <a:t>Q1 := 0.8553550498531796 ;</a:t>
            </a:r>
          </a:p>
          <a:p>
            <a:r>
              <a:rPr lang="pt-BR" altLang="zh-CN" sz="700" dirty="0"/>
              <a:t>Q2 := -1.241345030226584 ;</a:t>
            </a:r>
          </a:p>
          <a:p>
            <a:r>
              <a:rPr lang="pt-BR" altLang="zh-CN" sz="700" dirty="0"/>
              <a:t>QS_Q :=  1.530294354583228 ;</a:t>
            </a:r>
          </a:p>
          <a:p>
            <a:r>
              <a:rPr lang="pt-BR" altLang="zh-CN" sz="700" dirty="0"/>
              <a:t>QS_S :=  22.21809056902491 ;</a:t>
            </a:r>
          </a:p>
          <a:p>
            <a:r>
              <a:rPr lang="pt-BR" altLang="zh-CN" sz="700" dirty="0"/>
              <a:t>QS_S2 := 0.0000000000000000E+000 ;</a:t>
            </a:r>
          </a:p>
          <a:p>
            <a:r>
              <a:rPr lang="pt-BR" altLang="zh-CN" sz="700" dirty="0"/>
              <a:t>DQS_Q := -.4759428345380342 ;</a:t>
            </a:r>
          </a:p>
          <a:p>
            <a:r>
              <a:rPr lang="pt-BR" altLang="zh-CN" sz="700" dirty="0"/>
              <a:t>DQS_S :=  36.71195082868550 ;</a:t>
            </a:r>
            <a:endParaRPr lang="zh-CN" altLang="en-US" sz="7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46D6AE2-AD10-41E2-A957-0A1407EC5B6E}"/>
              </a:ext>
            </a:extLst>
          </p:cNvPr>
          <p:cNvSpPr txBox="1"/>
          <p:nvPr/>
        </p:nvSpPr>
        <p:spPr>
          <a:xfrm>
            <a:off x="3789597" y="520799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差了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82B4FC8-1BA3-445A-B4FB-3C28619E31EC}"/>
              </a:ext>
            </a:extLst>
          </p:cNvPr>
          <p:cNvSpPr txBox="1"/>
          <p:nvPr/>
        </p:nvSpPr>
        <p:spPr>
          <a:xfrm>
            <a:off x="5252748" y="527568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恢复后，六级变大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6EA3372-CD71-4389-ADC2-23EF25E7F0E2}"/>
              </a:ext>
            </a:extLst>
          </p:cNvPr>
          <p:cNvSpPr txBox="1"/>
          <p:nvPr/>
        </p:nvSpPr>
        <p:spPr>
          <a:xfrm>
            <a:off x="7919499" y="5923722"/>
            <a:ext cx="95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C5F34F1-6DA5-428C-820B-1FB9EBFC6516}"/>
              </a:ext>
            </a:extLst>
          </p:cNvPr>
          <p:cNvSpPr txBox="1"/>
          <p:nvPr/>
        </p:nvSpPr>
        <p:spPr>
          <a:xfrm>
            <a:off x="7688911" y="5645020"/>
            <a:ext cx="936416" cy="648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8CAF5FE-7DA0-4A09-8FD7-363179937BEB}"/>
              </a:ext>
            </a:extLst>
          </p:cNvPr>
          <p:cNvSpPr txBox="1"/>
          <p:nvPr/>
        </p:nvSpPr>
        <p:spPr>
          <a:xfrm>
            <a:off x="7578450" y="5420368"/>
            <a:ext cx="168507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zh-CN" sz="700" dirty="0"/>
              <a:t>OBJ</a:t>
            </a:r>
          </a:p>
          <a:p>
            <a:r>
              <a:rPr lang="pt-BR" altLang="zh-CN" sz="700" dirty="0"/>
              <a:t> -.1873949127885188E-002</a:t>
            </a:r>
          </a:p>
          <a:p>
            <a:r>
              <a:rPr lang="pt-BR" altLang="zh-CN" sz="700" dirty="0"/>
              <a:t> 0.5321523231589298E-002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-.5101374155835003E-002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0.2393273863554590E-003</a:t>
            </a:r>
          </a:p>
          <a:p>
            <a:r>
              <a:rPr lang="pt-BR" altLang="zh-CN" sz="700" dirty="0"/>
              <a:t> 0.9100304744436016E-005</a:t>
            </a:r>
          </a:p>
          <a:p>
            <a:r>
              <a:rPr lang="pt-BR" altLang="zh-CN" sz="700" dirty="0"/>
              <a:t> 0.2390195477633730E-002</a:t>
            </a:r>
          </a:p>
          <a:p>
            <a:r>
              <a:rPr lang="pt-BR" altLang="zh-CN" sz="700" dirty="0"/>
              <a:t> 0.2999564857140158E-001</a:t>
            </a:r>
          </a:p>
          <a:p>
            <a:r>
              <a:rPr lang="pt-BR" altLang="zh-CN" sz="700" dirty="0"/>
              <a:t> 0.1034444505525201E-004</a:t>
            </a:r>
          </a:p>
          <a:p>
            <a:r>
              <a:rPr lang="pt-BR" altLang="zh-CN" sz="700" dirty="0"/>
              <a:t> 0.1104199536823056E-001</a:t>
            </a:r>
          </a:p>
          <a:p>
            <a:r>
              <a:rPr lang="pt-BR" altLang="zh-CN" sz="700" dirty="0"/>
              <a:t>QS</a:t>
            </a:r>
          </a:p>
          <a:p>
            <a:r>
              <a:rPr lang="pt-BR" altLang="zh-CN" sz="700" dirty="0"/>
              <a:t>Q1 := 0.9462682930396437 ;</a:t>
            </a:r>
          </a:p>
          <a:p>
            <a:r>
              <a:rPr lang="pt-BR" altLang="zh-CN" sz="700" dirty="0"/>
              <a:t>Q2 := -1.217882600246655 ;</a:t>
            </a:r>
          </a:p>
          <a:p>
            <a:r>
              <a:rPr lang="pt-BR" altLang="zh-CN" sz="700" dirty="0"/>
              <a:t>QS_Q :=  1.528001267099005 ;</a:t>
            </a:r>
          </a:p>
          <a:p>
            <a:r>
              <a:rPr lang="pt-BR" altLang="zh-CN" sz="700" dirty="0"/>
              <a:t>QS_S :=  21.63457130676612 ;</a:t>
            </a:r>
          </a:p>
          <a:p>
            <a:r>
              <a:rPr lang="pt-BR" altLang="zh-CN" sz="700" dirty="0"/>
              <a:t>QS_S2 := 0.0000000000000000E+000 ;</a:t>
            </a:r>
          </a:p>
          <a:p>
            <a:r>
              <a:rPr lang="pt-BR" altLang="zh-CN" sz="700" dirty="0"/>
              <a:t>DQS_Q := -.2658388717903834 ;</a:t>
            </a:r>
          </a:p>
          <a:p>
            <a:r>
              <a:rPr lang="pt-BR" altLang="zh-CN" sz="700" dirty="0"/>
              <a:t>DQS_S :=  30.00000000000000 ;</a:t>
            </a:r>
            <a:endParaRPr lang="zh-CN" altLang="en-US" sz="7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485F7D0-8942-4818-8A47-0336E84F9E1E}"/>
              </a:ext>
            </a:extLst>
          </p:cNvPr>
          <p:cNvSpPr txBox="1"/>
          <p:nvPr/>
        </p:nvSpPr>
        <p:spPr>
          <a:xfrm>
            <a:off x="7442570" y="578437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尝试减小六级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其他变差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22CAE5CA-F4CA-449D-A773-C0D2A4BAA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4397" y="5478405"/>
            <a:ext cx="1392758" cy="198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3017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FFBF4CF-B32D-40D8-8494-2C196EC50813}"/>
              </a:ext>
            </a:extLst>
          </p:cNvPr>
          <p:cNvSpPr/>
          <p:nvPr/>
        </p:nvSpPr>
        <p:spPr>
          <a:xfrm>
            <a:off x="408167" y="168869"/>
            <a:ext cx="259742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OBJ</a:t>
            </a:r>
          </a:p>
          <a:p>
            <a:r>
              <a:rPr lang="zh-CN" altLang="en-US" sz="900" dirty="0"/>
              <a:t> -.2496400863805093E-009</a:t>
            </a:r>
          </a:p>
          <a:p>
            <a:r>
              <a:rPr lang="zh-CN" altLang="en-US" sz="900" dirty="0"/>
              <a:t> 0.6443012789958402E-009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0.4029088174206663E-010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0.1078115374752997E-009</a:t>
            </a:r>
          </a:p>
          <a:p>
            <a:r>
              <a:rPr lang="zh-CN" altLang="en-US" sz="900" dirty="0"/>
              <a:t> 0.2541309540582404E-007</a:t>
            </a:r>
          </a:p>
          <a:p>
            <a:r>
              <a:rPr lang="zh-CN" altLang="en-US" sz="900" dirty="0"/>
              <a:t> 0.9445789983519859E-011</a:t>
            </a:r>
          </a:p>
          <a:p>
            <a:r>
              <a:rPr lang="zh-CN" altLang="en-US" sz="900" dirty="0"/>
              <a:t> 0.1160013904377699E-009</a:t>
            </a:r>
          </a:p>
          <a:p>
            <a:r>
              <a:rPr lang="zh-CN" altLang="en-US" sz="900" dirty="0"/>
              <a:t> 0.4475787210049857E-011</a:t>
            </a:r>
          </a:p>
          <a:p>
            <a:r>
              <a:rPr lang="zh-CN" altLang="en-US" sz="900" dirty="0"/>
              <a:t> 0.6053733384404423E-011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0.6710436031594056 ;</a:t>
            </a:r>
          </a:p>
          <a:p>
            <a:r>
              <a:rPr lang="zh-CN" altLang="en-US" sz="900" dirty="0"/>
              <a:t>Q2 := 0.5139791796363322 ;</a:t>
            </a:r>
          </a:p>
          <a:p>
            <a:r>
              <a:rPr lang="zh-CN" altLang="en-US" sz="900" dirty="0"/>
              <a:t>QS_Q :=  1.908261962382369 ;</a:t>
            </a:r>
          </a:p>
          <a:p>
            <a:r>
              <a:rPr lang="zh-CN" altLang="en-US" sz="900" dirty="0"/>
              <a:t>QS_S := 0.3171815341353078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1.949335379049811 ;</a:t>
            </a:r>
          </a:p>
          <a:p>
            <a:r>
              <a:rPr lang="zh-CN" altLang="en-US" sz="900" dirty="0"/>
              <a:t>DQS_S :=  2.899800610073664 ;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E05D96-A18E-4D78-9CE5-F6BD9F806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3" y="168867"/>
            <a:ext cx="7233480" cy="1029328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C6E4E9C-C8AC-43F4-8D54-4AEBBF4C947F}"/>
              </a:ext>
            </a:extLst>
          </p:cNvPr>
          <p:cNvSpPr/>
          <p:nvPr/>
        </p:nvSpPr>
        <p:spPr>
          <a:xfrm>
            <a:off x="2499360" y="168868"/>
            <a:ext cx="237479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OBJ</a:t>
            </a:r>
          </a:p>
          <a:p>
            <a:r>
              <a:rPr lang="zh-CN" altLang="en-US" sz="900" dirty="0"/>
              <a:t> 0.2254660362699612E-002</a:t>
            </a:r>
          </a:p>
          <a:p>
            <a:r>
              <a:rPr lang="zh-CN" altLang="en-US" sz="900" dirty="0"/>
              <a:t> -.2142984943081183E-002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-.1488417617067750E-002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0.7051598720002605E-003</a:t>
            </a:r>
          </a:p>
          <a:p>
            <a:r>
              <a:rPr lang="zh-CN" altLang="en-US" sz="900" dirty="0"/>
              <a:t> 0.9898877555669650E-003</a:t>
            </a:r>
          </a:p>
          <a:p>
            <a:r>
              <a:rPr lang="zh-CN" altLang="en-US" sz="900" dirty="0"/>
              <a:t> 0.6122738144095915E-003</a:t>
            </a:r>
          </a:p>
          <a:p>
            <a:r>
              <a:rPr lang="zh-CN" altLang="en-US" sz="900" dirty="0"/>
              <a:t> 0.4549113432074247E-002</a:t>
            </a:r>
          </a:p>
          <a:p>
            <a:r>
              <a:rPr lang="zh-CN" altLang="en-US" sz="900" dirty="0"/>
              <a:t> 0.7855522304322317E-001</a:t>
            </a:r>
          </a:p>
          <a:p>
            <a:r>
              <a:rPr lang="zh-CN" altLang="en-US" sz="900" dirty="0"/>
              <a:t> 0.8545511644665549E-001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0.4940378859250773 ;</a:t>
            </a:r>
          </a:p>
          <a:p>
            <a:r>
              <a:rPr lang="zh-CN" altLang="en-US" sz="900" dirty="0"/>
              <a:t>Q2 := 0.8047520948144364 ;</a:t>
            </a:r>
          </a:p>
          <a:p>
            <a:r>
              <a:rPr lang="zh-CN" altLang="en-US" sz="900" dirty="0"/>
              <a:t>QS_Q :=  1.861507726038303 ;</a:t>
            </a:r>
          </a:p>
          <a:p>
            <a:r>
              <a:rPr lang="zh-CN" altLang="en-US" sz="900" dirty="0"/>
              <a:t>QS_S := 0.2300784047467511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2.041298157463789 ;</a:t>
            </a:r>
          </a:p>
          <a:p>
            <a:r>
              <a:rPr lang="zh-CN" altLang="en-US" sz="900" dirty="0"/>
              <a:t>DQS_S :=  2.000000000000000 ;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936D0F-4883-4854-BF72-697F3714B7F0}"/>
              </a:ext>
            </a:extLst>
          </p:cNvPr>
          <p:cNvSpPr txBox="1"/>
          <p:nvPr/>
        </p:nvSpPr>
        <p:spPr>
          <a:xfrm>
            <a:off x="4754880" y="307368"/>
            <a:ext cx="2103461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900" dirty="0"/>
              <a:t> 0.2273885156701905E-001</a:t>
            </a:r>
          </a:p>
          <a:p>
            <a:r>
              <a:rPr lang="pt-BR" altLang="zh-CN" sz="900" dirty="0"/>
              <a:t> -.1764229781483406E-001</a:t>
            </a:r>
          </a:p>
          <a:p>
            <a:r>
              <a:rPr lang="pt-BR" altLang="zh-CN" sz="900" dirty="0"/>
              <a:t> 0.0000000000000000E+000</a:t>
            </a:r>
          </a:p>
          <a:p>
            <a:r>
              <a:rPr lang="pt-BR" altLang="zh-CN" sz="900" dirty="0"/>
              <a:t> 0.0000000000000000E+000</a:t>
            </a:r>
          </a:p>
          <a:p>
            <a:r>
              <a:rPr lang="pt-BR" altLang="zh-CN" sz="900" dirty="0"/>
              <a:t> -.1842446026496880E-001</a:t>
            </a:r>
          </a:p>
          <a:p>
            <a:r>
              <a:rPr lang="pt-BR" altLang="zh-CN" sz="900" dirty="0"/>
              <a:t> 0.0000000000000000E+000</a:t>
            </a:r>
          </a:p>
          <a:p>
            <a:r>
              <a:rPr lang="pt-BR" altLang="zh-CN" sz="900" dirty="0"/>
              <a:t> 0.0000000000000000E+000</a:t>
            </a:r>
          </a:p>
          <a:p>
            <a:r>
              <a:rPr lang="pt-BR" altLang="zh-CN" sz="900" dirty="0"/>
              <a:t> 0.4083915874170563E-002</a:t>
            </a:r>
          </a:p>
          <a:p>
            <a:r>
              <a:rPr lang="pt-BR" altLang="zh-CN" sz="900" dirty="0"/>
              <a:t> 0.6152239809154025E-002</a:t>
            </a:r>
          </a:p>
          <a:p>
            <a:r>
              <a:rPr lang="pt-BR" altLang="zh-CN" sz="900" dirty="0"/>
              <a:t> 0.3768299183222824E-002</a:t>
            </a:r>
          </a:p>
          <a:p>
            <a:r>
              <a:rPr lang="pt-BR" altLang="zh-CN" sz="900" dirty="0"/>
              <a:t> 0.9737982960447188E-002</a:t>
            </a:r>
          </a:p>
          <a:p>
            <a:r>
              <a:rPr lang="pt-BR" altLang="zh-CN" sz="900" dirty="0"/>
              <a:t> 0.2664740452800425     </a:t>
            </a:r>
          </a:p>
          <a:p>
            <a:r>
              <a:rPr lang="pt-BR" altLang="zh-CN" sz="900" dirty="0"/>
              <a:t> 0.3108071113012648     </a:t>
            </a:r>
          </a:p>
          <a:p>
            <a:r>
              <a:rPr lang="pt-BR" altLang="zh-CN" sz="900" dirty="0"/>
              <a:t>QS</a:t>
            </a:r>
          </a:p>
          <a:p>
            <a:r>
              <a:rPr lang="pt-BR" altLang="zh-CN" sz="900" dirty="0"/>
              <a:t>Q1 := 0.7286595657635612 ;</a:t>
            </a:r>
          </a:p>
          <a:p>
            <a:r>
              <a:rPr lang="pt-BR" altLang="zh-CN" sz="900" dirty="0"/>
              <a:t>Q2 := 0.5254275090645216 ;</a:t>
            </a:r>
          </a:p>
          <a:p>
            <a:r>
              <a:rPr lang="pt-BR" altLang="zh-CN" sz="900" dirty="0"/>
              <a:t>QS_Q :=  1.714270539653964 ;</a:t>
            </a:r>
          </a:p>
          <a:p>
            <a:r>
              <a:rPr lang="pt-BR" altLang="zh-CN" sz="900" dirty="0"/>
              <a:t>QS_S := 0.1795757966836194 ;</a:t>
            </a:r>
          </a:p>
          <a:p>
            <a:r>
              <a:rPr lang="pt-BR" altLang="zh-CN" sz="900" dirty="0"/>
              <a:t>QS_S2 := 0.0000000000000000E+000 ;</a:t>
            </a:r>
          </a:p>
          <a:p>
            <a:r>
              <a:rPr lang="pt-BR" altLang="zh-CN" sz="900" dirty="0"/>
              <a:t>DQS_Q :=  1.955229868493056 ;</a:t>
            </a:r>
          </a:p>
          <a:p>
            <a:r>
              <a:rPr lang="pt-BR" altLang="zh-CN" sz="900" dirty="0"/>
              <a:t>DQS_S :=  1.000000000000000 ;</a:t>
            </a:r>
            <a:endParaRPr lang="zh-CN" altLang="en-US" sz="9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069F996-5311-494C-B4A7-30255CB93812}"/>
              </a:ext>
            </a:extLst>
          </p:cNvPr>
          <p:cNvSpPr/>
          <p:nvPr/>
        </p:nvSpPr>
        <p:spPr>
          <a:xfrm>
            <a:off x="7601447" y="3380125"/>
            <a:ext cx="256925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/>
              <a:t>OBJ</a:t>
            </a:r>
          </a:p>
          <a:p>
            <a:r>
              <a:rPr lang="zh-CN" altLang="en-US" sz="1000" dirty="0"/>
              <a:t> 0.2300396709539299E-001</a:t>
            </a:r>
          </a:p>
          <a:p>
            <a:r>
              <a:rPr lang="zh-CN" altLang="en-US" sz="1000" dirty="0"/>
              <a:t> -.1774088230811999E-001</a:t>
            </a:r>
          </a:p>
          <a:p>
            <a:r>
              <a:rPr lang="zh-CN" altLang="en-US" sz="1000" dirty="0"/>
              <a:t> 0.0000000000000000E+000</a:t>
            </a:r>
          </a:p>
          <a:p>
            <a:r>
              <a:rPr lang="zh-CN" altLang="en-US" sz="1000" dirty="0"/>
              <a:t> 0.0000000000000000E+000</a:t>
            </a:r>
          </a:p>
          <a:p>
            <a:r>
              <a:rPr lang="zh-CN" altLang="en-US" sz="1000" dirty="0"/>
              <a:t> -.1860768658225076E-001</a:t>
            </a:r>
          </a:p>
          <a:p>
            <a:r>
              <a:rPr lang="zh-CN" altLang="en-US" sz="1000" dirty="0"/>
              <a:t> 0.0000000000000000E+000</a:t>
            </a:r>
          </a:p>
          <a:p>
            <a:r>
              <a:rPr lang="zh-CN" altLang="en-US" sz="1000" dirty="0"/>
              <a:t> 0.0000000000000000E+000</a:t>
            </a:r>
          </a:p>
          <a:p>
            <a:r>
              <a:rPr lang="zh-CN" altLang="en-US" sz="1000" dirty="0"/>
              <a:t> 0.4256393781485457E-002</a:t>
            </a:r>
          </a:p>
          <a:p>
            <a:r>
              <a:rPr lang="zh-CN" altLang="en-US" sz="1000" dirty="0"/>
              <a:t> 0.6160663372426267E-002</a:t>
            </a:r>
          </a:p>
          <a:p>
            <a:r>
              <a:rPr lang="zh-CN" altLang="en-US" sz="1000" dirty="0"/>
              <a:t> 0.3780695749163722E-002</a:t>
            </a:r>
          </a:p>
          <a:p>
            <a:r>
              <a:rPr lang="zh-CN" altLang="en-US" sz="1000" dirty="0"/>
              <a:t> 0.9806811435518268E-002</a:t>
            </a:r>
          </a:p>
          <a:p>
            <a:r>
              <a:rPr lang="zh-CN" altLang="en-US" sz="1000" dirty="0"/>
              <a:t> 0.2681238782413901     </a:t>
            </a:r>
          </a:p>
          <a:p>
            <a:r>
              <a:rPr lang="zh-CN" altLang="en-US" sz="1000" dirty="0"/>
              <a:t> 0.3117846364168954     </a:t>
            </a:r>
          </a:p>
          <a:p>
            <a:r>
              <a:rPr lang="zh-CN" altLang="en-US" sz="1000" dirty="0"/>
              <a:t>QS</a:t>
            </a:r>
          </a:p>
          <a:p>
            <a:r>
              <a:rPr lang="zh-CN" altLang="en-US" sz="1000" dirty="0"/>
              <a:t>Q1 := 0.7260651371476824 ;</a:t>
            </a:r>
          </a:p>
          <a:p>
            <a:r>
              <a:rPr lang="zh-CN" altLang="en-US" sz="1000" dirty="0"/>
              <a:t>Q2 := 0.5307970004862487 ;</a:t>
            </a:r>
          </a:p>
          <a:p>
            <a:r>
              <a:rPr lang="zh-CN" altLang="en-US" sz="1000" dirty="0"/>
              <a:t>QS_Q :=  1.814416463179208 ;</a:t>
            </a:r>
          </a:p>
          <a:p>
            <a:r>
              <a:rPr lang="zh-CN" altLang="en-US" sz="1000" dirty="0"/>
              <a:t>QS_S := 0.1904641438426001 ;</a:t>
            </a:r>
          </a:p>
          <a:p>
            <a:r>
              <a:rPr lang="zh-CN" altLang="en-US" sz="1000" dirty="0"/>
              <a:t>QS_S2 := 0.0000000000000000E+000 ;</a:t>
            </a:r>
          </a:p>
          <a:p>
            <a:r>
              <a:rPr lang="zh-CN" altLang="en-US" sz="1000" dirty="0"/>
              <a:t>DQS_Q :=  1.960481096875821 ;</a:t>
            </a:r>
          </a:p>
          <a:p>
            <a:r>
              <a:rPr lang="zh-CN" altLang="en-US" sz="1000" dirty="0"/>
              <a:t>DQS_S :=  1.000000000000000 ;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F85032D-674D-41F6-893E-C314BE1FB2DF}"/>
              </a:ext>
            </a:extLst>
          </p:cNvPr>
          <p:cNvSpPr/>
          <p:nvPr/>
        </p:nvSpPr>
        <p:spPr>
          <a:xfrm>
            <a:off x="2236969" y="3718679"/>
            <a:ext cx="210346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OBJ</a:t>
            </a:r>
          </a:p>
          <a:p>
            <a:r>
              <a:rPr lang="zh-CN" altLang="en-US" sz="900" dirty="0"/>
              <a:t> 0.2327626376164971E-001</a:t>
            </a:r>
          </a:p>
          <a:p>
            <a:r>
              <a:rPr lang="zh-CN" altLang="en-US" sz="900" dirty="0"/>
              <a:t> -.1784120802764289E-001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-.1879505948707594E-001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0.4434225264555280E-002</a:t>
            </a:r>
          </a:p>
          <a:p>
            <a:r>
              <a:rPr lang="zh-CN" altLang="en-US" sz="900" dirty="0"/>
              <a:t> 0.6169146900741218E-002</a:t>
            </a:r>
          </a:p>
          <a:p>
            <a:r>
              <a:rPr lang="zh-CN" altLang="en-US" sz="900" dirty="0"/>
              <a:t> 0.3792877834506149E-002</a:t>
            </a:r>
          </a:p>
          <a:p>
            <a:r>
              <a:rPr lang="zh-CN" altLang="en-US" sz="900" dirty="0"/>
              <a:t> 0.9875225026599578E-002</a:t>
            </a:r>
          </a:p>
          <a:p>
            <a:r>
              <a:rPr lang="zh-CN" altLang="en-US" sz="900" dirty="0"/>
              <a:t> 0.2698138246914541     </a:t>
            </a:r>
          </a:p>
          <a:p>
            <a:r>
              <a:rPr lang="zh-CN" altLang="en-US" sz="900" dirty="0"/>
              <a:t> 0.3127779451514209     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0.7234042940531898 ;</a:t>
            </a:r>
          </a:p>
          <a:p>
            <a:r>
              <a:rPr lang="zh-CN" altLang="en-US" sz="900" dirty="0"/>
              <a:t>Q2 := 0.5362820940542368 ;</a:t>
            </a:r>
          </a:p>
          <a:p>
            <a:r>
              <a:rPr lang="zh-CN" altLang="en-US" sz="900" dirty="0"/>
              <a:t>QS_Q :=  1.925816720541595 ;</a:t>
            </a:r>
          </a:p>
          <a:p>
            <a:r>
              <a:rPr lang="zh-CN" altLang="en-US" sz="900" dirty="0"/>
              <a:t>QS_S := 0.2025495987499827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1.965921288880744 ;</a:t>
            </a:r>
          </a:p>
          <a:p>
            <a:r>
              <a:rPr lang="zh-CN" altLang="en-US" sz="900" dirty="0"/>
              <a:t>DQS_S :=  1.000000000000000 ;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82FBD6-6ED0-44A0-9F25-7380092FF7F6}"/>
              </a:ext>
            </a:extLst>
          </p:cNvPr>
          <p:cNvSpPr txBox="1"/>
          <p:nvPr/>
        </p:nvSpPr>
        <p:spPr>
          <a:xfrm>
            <a:off x="6259459" y="874643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QS</a:t>
            </a:r>
            <a:r>
              <a:rPr lang="zh-CN" altLang="en-US" dirty="0"/>
              <a:t>长</a:t>
            </a:r>
            <a:r>
              <a:rPr lang="en-US" altLang="zh-CN" dirty="0"/>
              <a:t>0.2m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0283A61-E8EE-4139-A73F-5414EBC08B45}"/>
              </a:ext>
            </a:extLst>
          </p:cNvPr>
          <p:cNvSpPr txBox="1"/>
          <p:nvPr/>
        </p:nvSpPr>
        <p:spPr>
          <a:xfrm>
            <a:off x="9356149" y="477416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QS</a:t>
            </a:r>
            <a:r>
              <a:rPr lang="zh-CN" altLang="en-US" dirty="0"/>
              <a:t>长</a:t>
            </a:r>
            <a:r>
              <a:rPr lang="en-US" altLang="zh-CN" dirty="0"/>
              <a:t>0.19m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9DE340D-E17E-486F-A094-C5E7CFCFA0CB}"/>
              </a:ext>
            </a:extLst>
          </p:cNvPr>
          <p:cNvSpPr txBox="1"/>
          <p:nvPr/>
        </p:nvSpPr>
        <p:spPr>
          <a:xfrm>
            <a:off x="3741548" y="477416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QS</a:t>
            </a:r>
            <a:r>
              <a:rPr lang="zh-CN" altLang="en-US" dirty="0"/>
              <a:t>长</a:t>
            </a:r>
            <a:r>
              <a:rPr lang="en-US" altLang="zh-CN" dirty="0"/>
              <a:t>0.18m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734237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5C52C1B-9B1F-42C5-9F76-9D041D69031A}"/>
              </a:ext>
            </a:extLst>
          </p:cNvPr>
          <p:cNvSpPr/>
          <p:nvPr/>
        </p:nvSpPr>
        <p:spPr>
          <a:xfrm>
            <a:off x="185531" y="121160"/>
            <a:ext cx="224756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OBJ</a:t>
            </a:r>
          </a:p>
          <a:p>
            <a:r>
              <a:rPr lang="zh-CN" altLang="en-US" sz="900" dirty="0"/>
              <a:t> -.4594966169779724E-006</a:t>
            </a:r>
          </a:p>
          <a:p>
            <a:r>
              <a:rPr lang="zh-CN" altLang="en-US" sz="900" dirty="0"/>
              <a:t> 0.8316527846385924E-006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0.1190824359120768E-006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0.1358437814458213E-006</a:t>
            </a:r>
          </a:p>
          <a:p>
            <a:r>
              <a:rPr lang="zh-CN" altLang="en-US" sz="900" dirty="0"/>
              <a:t> 0.2093290861426844E-004</a:t>
            </a:r>
          </a:p>
          <a:p>
            <a:r>
              <a:rPr lang="zh-CN" altLang="en-US" sz="900" dirty="0"/>
              <a:t> 0.1129343552850985E-007</a:t>
            </a:r>
          </a:p>
          <a:p>
            <a:r>
              <a:rPr lang="zh-CN" altLang="en-US" sz="900" dirty="0"/>
              <a:t> 0.9168912608666091E-007</a:t>
            </a:r>
          </a:p>
          <a:p>
            <a:r>
              <a:rPr lang="zh-CN" altLang="en-US" sz="900" dirty="0"/>
              <a:t> 0.2339177267692855E-008</a:t>
            </a:r>
          </a:p>
          <a:p>
            <a:r>
              <a:rPr lang="zh-CN" altLang="en-US" sz="900" dirty="0"/>
              <a:t> 0.2499862452180351E-008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0.4047834857895025 ;</a:t>
            </a:r>
          </a:p>
          <a:p>
            <a:r>
              <a:rPr lang="zh-CN" altLang="en-US" sz="900" dirty="0"/>
              <a:t>Q2 := 0.8863936330252631 ;</a:t>
            </a:r>
          </a:p>
          <a:p>
            <a:r>
              <a:rPr lang="zh-CN" altLang="en-US" sz="900" dirty="0"/>
              <a:t>QS_Q :=  2.163830697963284 ;</a:t>
            </a:r>
          </a:p>
          <a:p>
            <a:r>
              <a:rPr lang="zh-CN" altLang="en-US" sz="900" dirty="0"/>
              <a:t>QS_S := 0.3021282756477742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2.068685160312367 ;</a:t>
            </a:r>
          </a:p>
          <a:p>
            <a:r>
              <a:rPr lang="zh-CN" altLang="en-US" sz="900" dirty="0"/>
              <a:t>DQS_S :=  2.831946383033407 ;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EBBFA89-9DAF-4BC2-8D2C-BFF8D7D05D31}"/>
              </a:ext>
            </a:extLst>
          </p:cNvPr>
          <p:cNvSpPr txBox="1"/>
          <p:nvPr/>
        </p:nvSpPr>
        <p:spPr>
          <a:xfrm>
            <a:off x="-632819" y="1947479"/>
            <a:ext cx="1367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全部放开</a:t>
            </a:r>
            <a:endParaRPr lang="en-US" altLang="zh-CN" dirty="0"/>
          </a:p>
          <a:p>
            <a:r>
              <a:rPr lang="en-US" altLang="zh-CN" dirty="0"/>
              <a:t>QS = 0.18m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344E2C-6FC4-47F2-93C1-960EEF4BF3EB}"/>
              </a:ext>
            </a:extLst>
          </p:cNvPr>
          <p:cNvSpPr/>
          <p:nvPr/>
        </p:nvSpPr>
        <p:spPr>
          <a:xfrm>
            <a:off x="2356236" y="197321"/>
            <a:ext cx="219191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OBJ</a:t>
            </a:r>
          </a:p>
          <a:p>
            <a:r>
              <a:rPr lang="zh-CN" altLang="en-US" sz="900" dirty="0"/>
              <a:t> -.6465938895416912E-012</a:t>
            </a:r>
          </a:p>
          <a:p>
            <a:r>
              <a:rPr lang="zh-CN" altLang="en-US" sz="900" dirty="0"/>
              <a:t> 0.4711786516509164E-012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0.4802824804528427E-012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0.5484079856898916E-010</a:t>
            </a:r>
          </a:p>
          <a:p>
            <a:r>
              <a:rPr lang="zh-CN" altLang="en-US" sz="900" dirty="0"/>
              <a:t> 0.4245671814118168E-008</a:t>
            </a:r>
          </a:p>
          <a:p>
            <a:r>
              <a:rPr lang="zh-CN" altLang="en-US" sz="900" dirty="0"/>
              <a:t> 0.5999581734195126E-012</a:t>
            </a:r>
          </a:p>
          <a:p>
            <a:r>
              <a:rPr lang="zh-CN" altLang="en-US" sz="900" dirty="0"/>
              <a:t> 0.1898270540756641E-010</a:t>
            </a:r>
          </a:p>
          <a:p>
            <a:r>
              <a:rPr lang="zh-CN" altLang="en-US" sz="900" dirty="0"/>
              <a:t> 0.1905329879494112E-013</a:t>
            </a:r>
          </a:p>
          <a:p>
            <a:r>
              <a:rPr lang="zh-CN" altLang="en-US" sz="900" dirty="0"/>
              <a:t> 0.2019541067801265E-013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0.4051677089474882 ;</a:t>
            </a:r>
          </a:p>
          <a:p>
            <a:r>
              <a:rPr lang="zh-CN" altLang="en-US" sz="900" dirty="0"/>
              <a:t>Q2 := 0.8857178689598709 ;</a:t>
            </a:r>
          </a:p>
          <a:p>
            <a:r>
              <a:rPr lang="zh-CN" altLang="en-US" sz="900" dirty="0"/>
              <a:t>QS_Q :=  2.037191047152240 ;</a:t>
            </a:r>
          </a:p>
          <a:p>
            <a:r>
              <a:rPr lang="zh-CN" altLang="en-US" sz="900" dirty="0"/>
              <a:t>QS_S := 0.2817238472259612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2.064577146332279 ;</a:t>
            </a:r>
          </a:p>
          <a:p>
            <a:r>
              <a:rPr lang="zh-CN" altLang="en-US" sz="900" dirty="0"/>
              <a:t>DQS_S :=  2.813261637752976 ;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1D328C-9741-4F9B-8F22-6A7C661F845B}"/>
              </a:ext>
            </a:extLst>
          </p:cNvPr>
          <p:cNvSpPr txBox="1"/>
          <p:nvPr/>
        </p:nvSpPr>
        <p:spPr>
          <a:xfrm>
            <a:off x="2063276" y="1534601"/>
            <a:ext cx="1367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全部放开</a:t>
            </a:r>
            <a:endParaRPr lang="en-US" altLang="zh-CN" dirty="0"/>
          </a:p>
          <a:p>
            <a:r>
              <a:rPr lang="en-US" altLang="zh-CN" dirty="0"/>
              <a:t>QS = 0.19m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EEA16BF-7006-4206-AB7A-39BD603EE31A}"/>
              </a:ext>
            </a:extLst>
          </p:cNvPr>
          <p:cNvSpPr/>
          <p:nvPr/>
        </p:nvSpPr>
        <p:spPr>
          <a:xfrm>
            <a:off x="5210754" y="159552"/>
            <a:ext cx="219191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OBJ</a:t>
            </a:r>
          </a:p>
          <a:p>
            <a:r>
              <a:rPr lang="zh-CN" altLang="en-US" sz="900" dirty="0"/>
              <a:t> 0.3707096515597197E-003</a:t>
            </a:r>
          </a:p>
          <a:p>
            <a:r>
              <a:rPr lang="zh-CN" altLang="en-US" sz="900" dirty="0"/>
              <a:t> -.5040429190299456E-003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-.1181655030261242E-003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0.1574827268098211E-003</a:t>
            </a:r>
          </a:p>
          <a:p>
            <a:r>
              <a:rPr lang="zh-CN" altLang="en-US" sz="900" dirty="0"/>
              <a:t> 0.3246715715956583E-003</a:t>
            </a:r>
          </a:p>
          <a:p>
            <a:r>
              <a:rPr lang="zh-CN" altLang="en-US" sz="900" dirty="0"/>
              <a:t> 0.9972404620379002E-004</a:t>
            </a:r>
          </a:p>
          <a:p>
            <a:r>
              <a:rPr lang="zh-CN" altLang="en-US" sz="900" dirty="0"/>
              <a:t> 0.1601813658348287E-002</a:t>
            </a:r>
          </a:p>
          <a:p>
            <a:r>
              <a:rPr lang="zh-CN" altLang="en-US" sz="900" dirty="0"/>
              <a:t> 0.2736045331246942E-001</a:t>
            </a:r>
          </a:p>
          <a:p>
            <a:r>
              <a:rPr lang="zh-CN" altLang="en-US" sz="900" dirty="0"/>
              <a:t> 0.2490871833698275E-001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0.1901384310088665 ;</a:t>
            </a:r>
          </a:p>
          <a:p>
            <a:r>
              <a:rPr lang="zh-CN" altLang="en-US" sz="900" dirty="0"/>
              <a:t>Q2 :=  1.111087162788890 ;</a:t>
            </a:r>
          </a:p>
          <a:p>
            <a:r>
              <a:rPr lang="zh-CN" altLang="en-US" sz="900" dirty="0"/>
              <a:t>QS_Q :=  2.024829729171159 ;</a:t>
            </a:r>
          </a:p>
          <a:p>
            <a:r>
              <a:rPr lang="zh-CN" altLang="en-US" sz="900" dirty="0"/>
              <a:t>QS_S := 0.2505986733933883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2.109484485961942 ;</a:t>
            </a:r>
          </a:p>
          <a:p>
            <a:r>
              <a:rPr lang="zh-CN" altLang="en-US" sz="900" dirty="0"/>
              <a:t>DQS_S :</a:t>
            </a:r>
            <a:r>
              <a:rPr lang="zh-CN" altLang="en-US" sz="900" dirty="0">
                <a:solidFill>
                  <a:srgbClr val="FF0000"/>
                </a:solidFill>
              </a:rPr>
              <a:t>=  2.500000000000000 </a:t>
            </a:r>
            <a:r>
              <a:rPr lang="zh-CN" altLang="en-US" sz="900" dirty="0"/>
              <a:t>;</a:t>
            </a: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3247C8E3-384F-41B0-8BE3-E46C767B9157}"/>
              </a:ext>
            </a:extLst>
          </p:cNvPr>
          <p:cNvSpPr/>
          <p:nvPr/>
        </p:nvSpPr>
        <p:spPr>
          <a:xfrm>
            <a:off x="4265874" y="1152939"/>
            <a:ext cx="675861" cy="3180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D5971F1-C46C-4817-A766-C3E0E2A95094}"/>
              </a:ext>
            </a:extLst>
          </p:cNvPr>
          <p:cNvSpPr/>
          <p:nvPr/>
        </p:nvSpPr>
        <p:spPr>
          <a:xfrm>
            <a:off x="7402664" y="208466"/>
            <a:ext cx="213095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OBJ</a:t>
            </a:r>
          </a:p>
          <a:p>
            <a:r>
              <a:rPr lang="zh-CN" altLang="en-US" sz="900" dirty="0"/>
              <a:t> 0.2944019378550156E-003</a:t>
            </a:r>
          </a:p>
          <a:p>
            <a:r>
              <a:rPr lang="zh-CN" altLang="en-US" sz="900" dirty="0"/>
              <a:t> -.4323313709557741E-003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-.7710194577803531E-004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0.1186408032414210E-003</a:t>
            </a:r>
          </a:p>
          <a:p>
            <a:r>
              <a:rPr lang="zh-CN" altLang="en-US" sz="900" dirty="0"/>
              <a:t> 0.2887528891395430E-003</a:t>
            </a:r>
          </a:p>
          <a:p>
            <a:r>
              <a:rPr lang="zh-CN" altLang="en-US" sz="900" dirty="0"/>
              <a:t> 0.8496021117309285E-004</a:t>
            </a:r>
          </a:p>
          <a:p>
            <a:r>
              <a:rPr lang="zh-CN" altLang="en-US" sz="900" dirty="0"/>
              <a:t> 0.1349603193017062E-002</a:t>
            </a:r>
          </a:p>
          <a:p>
            <a:r>
              <a:rPr lang="zh-CN" altLang="en-US" sz="900" dirty="0"/>
              <a:t> 0.2372730504121372E-001</a:t>
            </a:r>
          </a:p>
          <a:p>
            <a:r>
              <a:rPr lang="zh-CN" altLang="en-US" sz="900" dirty="0"/>
              <a:t> 0.2130252365739427E-001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0.1642595764574769 ;</a:t>
            </a:r>
          </a:p>
          <a:p>
            <a:r>
              <a:rPr lang="zh-CN" altLang="en-US" sz="900" dirty="0"/>
              <a:t>Q2 :=  1.131896963183931 ;</a:t>
            </a:r>
          </a:p>
          <a:p>
            <a:r>
              <a:rPr lang="zh-CN" altLang="en-US" sz="900" dirty="0"/>
              <a:t>QS_Q :=  1.992714020626011 ;</a:t>
            </a:r>
          </a:p>
          <a:p>
            <a:r>
              <a:rPr lang="zh-CN" altLang="en-US" sz="900" dirty="0"/>
              <a:t>QS_S := 0.2410752482052058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2.102358410538066 ;</a:t>
            </a:r>
          </a:p>
          <a:p>
            <a:r>
              <a:rPr lang="zh-CN" altLang="en-US" sz="900" dirty="0"/>
              <a:t>DQS_S :=  2.500000000000000 ;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5462C99-A3FE-426F-A976-C2C42604BA37}"/>
              </a:ext>
            </a:extLst>
          </p:cNvPr>
          <p:cNvSpPr/>
          <p:nvPr/>
        </p:nvSpPr>
        <p:spPr>
          <a:xfrm>
            <a:off x="9814560" y="2883590"/>
            <a:ext cx="2377440" cy="3485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/>
              <a:t> -.1969613874219789E-006</a:t>
            </a:r>
          </a:p>
          <a:p>
            <a:r>
              <a:rPr lang="zh-CN" altLang="en-US" sz="1050" dirty="0"/>
              <a:t> 0.1450206761344219E-005</a:t>
            </a:r>
          </a:p>
          <a:p>
            <a:r>
              <a:rPr lang="zh-CN" altLang="en-US" sz="1050" dirty="0"/>
              <a:t> 0.0000000000000000E+000</a:t>
            </a:r>
          </a:p>
          <a:p>
            <a:r>
              <a:rPr lang="zh-CN" altLang="en-US" sz="1050" dirty="0"/>
              <a:t> 0.0000000000000000E+000</a:t>
            </a:r>
          </a:p>
          <a:p>
            <a:r>
              <a:rPr lang="zh-CN" altLang="en-US" sz="1050" dirty="0"/>
              <a:t> -.4486978799622676E-006</a:t>
            </a:r>
          </a:p>
          <a:p>
            <a:r>
              <a:rPr lang="zh-CN" altLang="en-US" sz="1050" dirty="0"/>
              <a:t> 0.0000000000000000E+000</a:t>
            </a:r>
          </a:p>
          <a:p>
            <a:r>
              <a:rPr lang="zh-CN" altLang="en-US" sz="1050" dirty="0"/>
              <a:t> 0.0000000000000000E+000</a:t>
            </a:r>
          </a:p>
          <a:p>
            <a:r>
              <a:rPr lang="zh-CN" altLang="en-US" sz="1050" dirty="0"/>
              <a:t> 0.7459412609822635E-006</a:t>
            </a:r>
          </a:p>
          <a:p>
            <a:r>
              <a:rPr lang="zh-CN" altLang="en-US" sz="1050" dirty="0"/>
              <a:t> 0.1137021823589546E-003</a:t>
            </a:r>
          </a:p>
          <a:p>
            <a:r>
              <a:rPr lang="zh-CN" altLang="en-US" sz="1050" dirty="0"/>
              <a:t> 0.1005289825231626E-007</a:t>
            </a:r>
          </a:p>
          <a:p>
            <a:r>
              <a:rPr lang="zh-CN" altLang="en-US" sz="1050" dirty="0"/>
              <a:t> 0.4887388006179910E-006</a:t>
            </a:r>
          </a:p>
          <a:p>
            <a:r>
              <a:rPr lang="zh-CN" altLang="en-US" sz="1050" dirty="0"/>
              <a:t> 0.1159889419114723E-009</a:t>
            </a:r>
          </a:p>
          <a:p>
            <a:r>
              <a:rPr lang="zh-CN" altLang="en-US" sz="1050" dirty="0"/>
              <a:t> 0.1055509282579698E-009</a:t>
            </a:r>
          </a:p>
          <a:p>
            <a:r>
              <a:rPr lang="zh-CN" altLang="en-US" sz="1050" dirty="0"/>
              <a:t>QS</a:t>
            </a:r>
          </a:p>
          <a:p>
            <a:r>
              <a:rPr lang="zh-CN" altLang="en-US" sz="1050" dirty="0"/>
              <a:t>Q1 := 0.1688537517723652 ;</a:t>
            </a:r>
          </a:p>
          <a:p>
            <a:r>
              <a:rPr lang="zh-CN" altLang="en-US" sz="1050" dirty="0"/>
              <a:t>Q2 :=  1.120495074536269 ;</a:t>
            </a:r>
          </a:p>
          <a:p>
            <a:r>
              <a:rPr lang="zh-CN" altLang="en-US" sz="1050" dirty="0"/>
              <a:t>QS_Q :=  1.973541716341852 ;</a:t>
            </a:r>
          </a:p>
          <a:p>
            <a:r>
              <a:rPr lang="zh-CN" altLang="en-US" sz="1050" dirty="0"/>
              <a:t>QS_S := 0.2419126783547765 ;</a:t>
            </a:r>
          </a:p>
          <a:p>
            <a:r>
              <a:rPr lang="zh-CN" altLang="en-US" sz="1050" dirty="0"/>
              <a:t>QS_S2 := 0.0000000000000000E+000 ;</a:t>
            </a:r>
          </a:p>
          <a:p>
            <a:r>
              <a:rPr lang="zh-CN" altLang="en-US" sz="1050" dirty="0"/>
              <a:t>DQS_Q :=  2.090594561737749 ;</a:t>
            </a:r>
          </a:p>
          <a:p>
            <a:r>
              <a:rPr lang="zh-CN" altLang="en-US" sz="1050" dirty="0"/>
              <a:t>DQS_S :=  2.697967523719884 ;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C87DC07-981D-4562-AB7A-86D3C8F13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833" y="794310"/>
            <a:ext cx="2076163" cy="151074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2357699-577B-4D62-AD68-4140367A68B4}"/>
              </a:ext>
            </a:extLst>
          </p:cNvPr>
          <p:cNvSpPr/>
          <p:nvPr/>
        </p:nvSpPr>
        <p:spPr>
          <a:xfrm>
            <a:off x="6777162" y="3925211"/>
            <a:ext cx="213095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 -.1299315437464088E-006</a:t>
            </a:r>
          </a:p>
          <a:p>
            <a:r>
              <a:rPr lang="zh-CN" altLang="en-US" sz="900" dirty="0"/>
              <a:t> 0.1027733728786728E-005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-.3260705663254981E-006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0.6778544668906150E-006</a:t>
            </a:r>
          </a:p>
          <a:p>
            <a:r>
              <a:rPr lang="zh-CN" altLang="en-US" sz="900" dirty="0"/>
              <a:t> 0.8926126820774094E-004</a:t>
            </a:r>
          </a:p>
          <a:p>
            <a:r>
              <a:rPr lang="zh-CN" altLang="en-US" sz="900" dirty="0"/>
              <a:t> 0.8334595984725579E-008</a:t>
            </a:r>
          </a:p>
          <a:p>
            <a:r>
              <a:rPr lang="zh-CN" altLang="en-US" sz="900" dirty="0"/>
              <a:t> 0.3835135848666640E-006</a:t>
            </a:r>
          </a:p>
          <a:p>
            <a:r>
              <a:rPr lang="zh-CN" altLang="en-US" sz="900" dirty="0"/>
              <a:t> 0.2356048028507740E-010</a:t>
            </a:r>
          </a:p>
          <a:p>
            <a:r>
              <a:rPr lang="zh-CN" altLang="en-US" sz="900" dirty="0"/>
              <a:t> 0.2147196487249811E-010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0.1723358053841997 ;</a:t>
            </a:r>
          </a:p>
          <a:p>
            <a:r>
              <a:rPr lang="zh-CN" altLang="en-US" sz="900" dirty="0"/>
              <a:t>Q2 :=  1.116964741962118 ;</a:t>
            </a:r>
          </a:p>
          <a:p>
            <a:r>
              <a:rPr lang="zh-CN" altLang="en-US" sz="900" dirty="0"/>
              <a:t>QS_Q :=  1.940295205353432 ;</a:t>
            </a:r>
          </a:p>
          <a:p>
            <a:r>
              <a:rPr lang="zh-CN" altLang="en-US" sz="900" dirty="0"/>
              <a:t>QS_S := 0.2322854292758701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2.081409397906508 ;</a:t>
            </a:r>
          </a:p>
          <a:p>
            <a:r>
              <a:rPr lang="zh-CN" altLang="en-US" sz="900" dirty="0"/>
              <a:t>DQS_S :=  2.663853113696945 ;</a:t>
            </a: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903974EE-8EF2-483F-9CC4-0264E00BCF89}"/>
              </a:ext>
            </a:extLst>
          </p:cNvPr>
          <p:cNvSpPr/>
          <p:nvPr/>
        </p:nvSpPr>
        <p:spPr>
          <a:xfrm rot="9084926">
            <a:off x="8810045" y="3925211"/>
            <a:ext cx="812359" cy="345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A6DEA88-4B20-47A0-B9AA-EA8D9586D343}"/>
              </a:ext>
            </a:extLst>
          </p:cNvPr>
          <p:cNvSpPr txBox="1"/>
          <p:nvPr/>
        </p:nvSpPr>
        <p:spPr>
          <a:xfrm>
            <a:off x="8595360" y="4619708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QS</a:t>
            </a:r>
            <a:r>
              <a:rPr lang="zh-CN" altLang="en-US" dirty="0"/>
              <a:t>更靠近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0FF7F50-F1CB-4616-A213-3B1589C12591}"/>
              </a:ext>
            </a:extLst>
          </p:cNvPr>
          <p:cNvSpPr/>
          <p:nvPr/>
        </p:nvSpPr>
        <p:spPr>
          <a:xfrm>
            <a:off x="4034652" y="3916522"/>
            <a:ext cx="213095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OBJ</a:t>
            </a:r>
          </a:p>
          <a:p>
            <a:r>
              <a:rPr lang="zh-CN" altLang="en-US" sz="900" dirty="0"/>
              <a:t> -.8605701995456627E-007</a:t>
            </a:r>
          </a:p>
          <a:p>
            <a:r>
              <a:rPr lang="zh-CN" altLang="en-US" sz="900" dirty="0"/>
              <a:t> 0.7208818346704504E-006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-.2328801262940772E-006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0.6059658560486625E-006</a:t>
            </a:r>
          </a:p>
          <a:p>
            <a:r>
              <a:rPr lang="zh-CN" altLang="en-US" sz="900" dirty="0"/>
              <a:t> 0.6965822543358868E-004</a:t>
            </a:r>
          </a:p>
          <a:p>
            <a:r>
              <a:rPr lang="zh-CN" altLang="en-US" sz="900" dirty="0"/>
              <a:t> 0.6959614437408029E-008</a:t>
            </a:r>
          </a:p>
          <a:p>
            <a:r>
              <a:rPr lang="zh-CN" altLang="en-US" sz="900" dirty="0"/>
              <a:t> 0.2991378437125491E-006</a:t>
            </a:r>
          </a:p>
          <a:p>
            <a:r>
              <a:rPr lang="zh-CN" altLang="en-US" sz="900" dirty="0"/>
              <a:t> 0.5381363292663801E-010</a:t>
            </a:r>
          </a:p>
          <a:p>
            <a:r>
              <a:rPr lang="zh-CN" altLang="en-US" sz="900" dirty="0"/>
              <a:t> 0.4910248692591397E-010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0.1753910190756800 ;</a:t>
            </a:r>
          </a:p>
          <a:p>
            <a:r>
              <a:rPr lang="zh-CN" altLang="en-US" sz="900" dirty="0"/>
              <a:t>Q2 :=  1.113834451509934 ;</a:t>
            </a:r>
          </a:p>
          <a:p>
            <a:r>
              <a:rPr lang="zh-CN" altLang="en-US" sz="900" dirty="0"/>
              <a:t>QS_Q :=  1.908238462821323 ;</a:t>
            </a:r>
          </a:p>
          <a:p>
            <a:r>
              <a:rPr lang="zh-CN" altLang="en-US" sz="900" dirty="0"/>
              <a:t>QS_S := 0.2232080377151263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2.072964497639415 ;</a:t>
            </a:r>
          </a:p>
          <a:p>
            <a:r>
              <a:rPr lang="zh-CN" altLang="en-US" sz="900" dirty="0"/>
              <a:t>DQS_S :=  2.632769373314029 ;</a:t>
            </a: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B9DE0D1A-CC88-4ECC-9799-466E67664E52}"/>
              </a:ext>
            </a:extLst>
          </p:cNvPr>
          <p:cNvSpPr/>
          <p:nvPr/>
        </p:nvSpPr>
        <p:spPr>
          <a:xfrm rot="10437565">
            <a:off x="5636659" y="4453645"/>
            <a:ext cx="812359" cy="345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3B2B695-8206-4C60-8F57-DB9DF5F55CED}"/>
              </a:ext>
            </a:extLst>
          </p:cNvPr>
          <p:cNvSpPr txBox="1"/>
          <p:nvPr/>
        </p:nvSpPr>
        <p:spPr>
          <a:xfrm>
            <a:off x="5715486" y="4966896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QS</a:t>
            </a:r>
            <a:r>
              <a:rPr lang="zh-CN" altLang="en-US" dirty="0"/>
              <a:t>更靠近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43214EB-1393-443E-B1B9-1E8A10F44E0C}"/>
              </a:ext>
            </a:extLst>
          </p:cNvPr>
          <p:cNvSpPr txBox="1"/>
          <p:nvPr/>
        </p:nvSpPr>
        <p:spPr>
          <a:xfrm>
            <a:off x="799951" y="3766567"/>
            <a:ext cx="210346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900" dirty="0"/>
              <a:t>OBJ</a:t>
            </a:r>
          </a:p>
          <a:p>
            <a:r>
              <a:rPr lang="pt-BR" altLang="zh-CN" sz="900" dirty="0"/>
              <a:t> -.1304940822066669E-008</a:t>
            </a:r>
          </a:p>
          <a:p>
            <a:r>
              <a:rPr lang="pt-BR" altLang="zh-CN" sz="900" dirty="0"/>
              <a:t> 0.2548762090270884E-008</a:t>
            </a:r>
          </a:p>
          <a:p>
            <a:r>
              <a:rPr lang="pt-BR" altLang="zh-CN" sz="900" dirty="0"/>
              <a:t> 0.0000000000000000E+000</a:t>
            </a:r>
          </a:p>
          <a:p>
            <a:r>
              <a:rPr lang="pt-BR" altLang="zh-CN" sz="900" dirty="0"/>
              <a:t> 0.0000000000000000E+000</a:t>
            </a:r>
          </a:p>
          <a:p>
            <a:r>
              <a:rPr lang="pt-BR" altLang="zh-CN" sz="900" dirty="0"/>
              <a:t> 0.1842774821625426E-009</a:t>
            </a:r>
          </a:p>
          <a:p>
            <a:r>
              <a:rPr lang="pt-BR" altLang="zh-CN" sz="900" dirty="0"/>
              <a:t> 0.0000000000000000E+000</a:t>
            </a:r>
          </a:p>
          <a:p>
            <a:r>
              <a:rPr lang="pt-BR" altLang="zh-CN" sz="900" dirty="0"/>
              <a:t> 0.0000000000000000E+000</a:t>
            </a:r>
          </a:p>
          <a:p>
            <a:r>
              <a:rPr lang="pt-BR" altLang="zh-CN" sz="900" dirty="0"/>
              <a:t> 0.3339229115439935E-008</a:t>
            </a:r>
          </a:p>
          <a:p>
            <a:r>
              <a:rPr lang="pt-BR" altLang="zh-CN" sz="900" dirty="0"/>
              <a:t> 0.3668649909416288E-006</a:t>
            </a:r>
          </a:p>
          <a:p>
            <a:r>
              <a:rPr lang="pt-BR" altLang="zh-CN" sz="900" dirty="0"/>
              <a:t> 0.5835422302053611E-010</a:t>
            </a:r>
          </a:p>
          <a:p>
            <a:r>
              <a:rPr lang="pt-BR" altLang="zh-CN" sz="900" dirty="0"/>
              <a:t> 0.1610880652758162E-008</a:t>
            </a:r>
          </a:p>
          <a:p>
            <a:r>
              <a:rPr lang="pt-BR" altLang="zh-CN" sz="900" dirty="0"/>
              <a:t> 0.5074497857097524E-010</a:t>
            </a:r>
          </a:p>
          <a:p>
            <a:r>
              <a:rPr lang="pt-BR" altLang="zh-CN" sz="900" dirty="0"/>
              <a:t> 0.5076808253581800E-010</a:t>
            </a:r>
          </a:p>
          <a:p>
            <a:r>
              <a:rPr lang="pt-BR" altLang="zh-CN" sz="900" dirty="0"/>
              <a:t>QS</a:t>
            </a:r>
          </a:p>
          <a:p>
            <a:r>
              <a:rPr lang="pt-BR" altLang="zh-CN" sz="900" dirty="0"/>
              <a:t>Q1 := 0.3182463909461849 ;</a:t>
            </a:r>
          </a:p>
          <a:p>
            <a:r>
              <a:rPr lang="pt-BR" altLang="zh-CN" sz="900" dirty="0"/>
              <a:t>Q2 := 0.9784595771491024 ;</a:t>
            </a:r>
          </a:p>
          <a:p>
            <a:r>
              <a:rPr lang="pt-BR" altLang="zh-CN" sz="900" dirty="0"/>
              <a:t>QS_Q :=  1.905271719187352 ;</a:t>
            </a:r>
          </a:p>
          <a:p>
            <a:r>
              <a:rPr lang="pt-BR" altLang="zh-CN" sz="900" dirty="0"/>
              <a:t>QS_S := 0.2306974035912531 ;</a:t>
            </a:r>
          </a:p>
          <a:p>
            <a:r>
              <a:rPr lang="pt-BR" altLang="zh-CN" sz="900" dirty="0"/>
              <a:t>QS_S2 := 0.0000000000000000E+000 ;</a:t>
            </a:r>
          </a:p>
          <a:p>
            <a:r>
              <a:rPr lang="pt-BR" altLang="zh-CN" sz="900" dirty="0"/>
              <a:t>DQS_Q :=  2.049427396881543 ;</a:t>
            </a:r>
          </a:p>
          <a:p>
            <a:r>
              <a:rPr lang="pt-BR" altLang="zh-CN" sz="900" dirty="0"/>
              <a:t>DQS_S :=  2.646182000554677 ;</a:t>
            </a:r>
            <a:endParaRPr lang="zh-CN" altLang="en-US" sz="900" dirty="0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8B0B4BFC-D21F-47B4-BEE0-48C8F88BA2C0}"/>
              </a:ext>
            </a:extLst>
          </p:cNvPr>
          <p:cNvSpPr/>
          <p:nvPr/>
        </p:nvSpPr>
        <p:spPr>
          <a:xfrm rot="10437565">
            <a:off x="2628241" y="4550385"/>
            <a:ext cx="812359" cy="345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B8B4BC2-F919-4577-BC34-8A1D4054446C}"/>
              </a:ext>
            </a:extLst>
          </p:cNvPr>
          <p:cNvSpPr txBox="1"/>
          <p:nvPr/>
        </p:nvSpPr>
        <p:spPr>
          <a:xfrm>
            <a:off x="2707068" y="50636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全部放开</a:t>
            </a:r>
          </a:p>
        </p:txBody>
      </p:sp>
    </p:spTree>
    <p:extLst>
      <p:ext uri="{BB962C8B-B14F-4D97-AF65-F5344CB8AC3E}">
        <p14:creationId xmlns:p14="http://schemas.microsoft.com/office/powerpoint/2010/main" val="271454167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303F94D-84F2-4923-B53C-C52E26B5DB41}"/>
              </a:ext>
            </a:extLst>
          </p:cNvPr>
          <p:cNvSpPr txBox="1"/>
          <p:nvPr/>
        </p:nvSpPr>
        <p:spPr>
          <a:xfrm>
            <a:off x="763398" y="335560"/>
            <a:ext cx="488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今天</a:t>
            </a:r>
            <a:r>
              <a:rPr lang="en-US" altLang="zh-CN" dirty="0"/>
              <a:t>1126</a:t>
            </a:r>
            <a:r>
              <a:rPr lang="zh-CN" altLang="en-US" dirty="0"/>
              <a:t>研究 六极铁位置和六极场大小的关系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7240773-E5F9-40E4-9BF9-5EB3291FCF58}"/>
              </a:ext>
            </a:extLst>
          </p:cNvPr>
          <p:cNvSpPr txBox="1"/>
          <p:nvPr/>
        </p:nvSpPr>
        <p:spPr>
          <a:xfrm>
            <a:off x="830510" y="16945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48D4CA0-AC5F-4345-B722-E0BCC8A4E694}"/>
              </a:ext>
            </a:extLst>
          </p:cNvPr>
          <p:cNvSpPr txBox="1"/>
          <p:nvPr/>
        </p:nvSpPr>
        <p:spPr>
          <a:xfrm>
            <a:off x="226501" y="822121"/>
            <a:ext cx="325012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zh-CN" sz="1000" dirty="0"/>
              <a:t> 0.1512123759539463E-012</a:t>
            </a:r>
          </a:p>
          <a:p>
            <a:r>
              <a:rPr lang="pt-BR" altLang="zh-CN" sz="1000" dirty="0"/>
              <a:t> -.3042011087472929E-013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-.1330047183500938E-012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0.2373462093530065E-008</a:t>
            </a:r>
          </a:p>
          <a:p>
            <a:r>
              <a:rPr lang="pt-BR" altLang="zh-CN" sz="1000" dirty="0"/>
              <a:t> 0.1078581668423340E-011</a:t>
            </a:r>
          </a:p>
          <a:p>
            <a:r>
              <a:rPr lang="pt-BR" altLang="zh-CN" sz="1000" dirty="0"/>
              <a:t> 0.2462883012116501E-010</a:t>
            </a:r>
          </a:p>
          <a:p>
            <a:r>
              <a:rPr lang="pt-BR" altLang="zh-CN" sz="1000" dirty="0"/>
              <a:t> 0.1510574061669434E-010</a:t>
            </a:r>
          </a:p>
          <a:p>
            <a:r>
              <a:rPr lang="pt-BR" altLang="zh-CN" sz="1000" dirty="0"/>
              <a:t> 0.2526003476037464E-009</a:t>
            </a:r>
          </a:p>
          <a:p>
            <a:r>
              <a:rPr lang="pt-BR" altLang="zh-CN" sz="1000" dirty="0"/>
              <a:t> 0.2533821637325137E-009</a:t>
            </a:r>
          </a:p>
          <a:p>
            <a:r>
              <a:rPr lang="pt-BR" altLang="zh-CN" sz="1000" dirty="0"/>
              <a:t>QS</a:t>
            </a:r>
          </a:p>
          <a:p>
            <a:r>
              <a:rPr lang="pt-BR" altLang="zh-CN" sz="1000" dirty="0"/>
              <a:t>Q1 := 0.3245488102427569 ;</a:t>
            </a:r>
          </a:p>
          <a:p>
            <a:r>
              <a:rPr lang="pt-BR" altLang="zh-CN" sz="1000" dirty="0"/>
              <a:t>Q2 := 0.9707523223727851 ;</a:t>
            </a:r>
          </a:p>
          <a:p>
            <a:r>
              <a:rPr lang="pt-BR" altLang="zh-CN" sz="1000" dirty="0"/>
              <a:t>QS_Q :=  1.815845726830157 ;</a:t>
            </a:r>
          </a:p>
          <a:p>
            <a:r>
              <a:rPr lang="pt-BR" altLang="zh-CN" sz="1000" dirty="0"/>
              <a:t>QS_S := 0.2055915014121771 ;</a:t>
            </a:r>
          </a:p>
          <a:p>
            <a:r>
              <a:rPr lang="pt-BR" altLang="zh-CN" sz="1000" dirty="0"/>
              <a:t>QS_S2 := 0.0000000000000000E+000 ;</a:t>
            </a:r>
          </a:p>
          <a:p>
            <a:r>
              <a:rPr lang="pt-BR" altLang="zh-CN" sz="1000" dirty="0"/>
              <a:t>DQS_Q :=  2.028052449396203 ;</a:t>
            </a:r>
          </a:p>
          <a:p>
            <a:r>
              <a:rPr lang="pt-BR" altLang="zh-CN" sz="1000" dirty="0"/>
              <a:t>DQS_S :=  2.566897087399071 ;</a:t>
            </a:r>
            <a:endParaRPr lang="zh-CN" altLang="en-US" sz="1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4BFE74C-D3E6-4A4A-9BC2-888F2E6CB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037" y="1128891"/>
            <a:ext cx="4305390" cy="271044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9095446-B049-4746-99E3-BAA798AC0B55}"/>
              </a:ext>
            </a:extLst>
          </p:cNvPr>
          <p:cNvSpPr txBox="1"/>
          <p:nvPr/>
        </p:nvSpPr>
        <p:spPr>
          <a:xfrm>
            <a:off x="7919207" y="1501629"/>
            <a:ext cx="27238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增大中间的缝隙</a:t>
            </a:r>
            <a:endParaRPr lang="en-US" altLang="zh-CN" dirty="0"/>
          </a:p>
          <a:p>
            <a:r>
              <a:rPr lang="en-US" altLang="zh-CN" dirty="0"/>
              <a:t>--</a:t>
            </a:r>
            <a:r>
              <a:rPr lang="zh-CN" altLang="en-US" dirty="0"/>
              <a:t>居然会导致六极场变大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--</a:t>
            </a:r>
            <a:r>
              <a:rPr lang="zh-CN" altLang="en-US" dirty="0"/>
              <a:t>真奇怪</a:t>
            </a:r>
            <a:endParaRPr lang="en-US" altLang="zh-CN" dirty="0"/>
          </a:p>
          <a:p>
            <a:r>
              <a:rPr lang="zh-CN" altLang="en-US" dirty="0"/>
              <a:t>那就把缝合起来吧</a:t>
            </a:r>
          </a:p>
        </p:txBody>
      </p:sp>
    </p:spTree>
    <p:extLst>
      <p:ext uri="{BB962C8B-B14F-4D97-AF65-F5344CB8AC3E}">
        <p14:creationId xmlns:p14="http://schemas.microsoft.com/office/powerpoint/2010/main" val="82518634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8D92712-853F-4ADA-BABE-F0D6FE42E659}"/>
              </a:ext>
            </a:extLst>
          </p:cNvPr>
          <p:cNvSpPr txBox="1"/>
          <p:nvPr/>
        </p:nvSpPr>
        <p:spPr>
          <a:xfrm>
            <a:off x="159391" y="369116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终于开始</a:t>
            </a:r>
            <a:r>
              <a:rPr lang="en-US" altLang="zh-CN" dirty="0"/>
              <a:t>CCT</a:t>
            </a:r>
            <a:r>
              <a:rPr lang="zh-CN" altLang="en-US" dirty="0"/>
              <a:t>研究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D22D52-56B6-4583-ACA2-95728B7CC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892" y="369116"/>
            <a:ext cx="3879961" cy="227246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0927849-9EB5-4303-8554-A191AAC19772}"/>
              </a:ext>
            </a:extLst>
          </p:cNvPr>
          <p:cNvSpPr/>
          <p:nvPr/>
        </p:nvSpPr>
        <p:spPr>
          <a:xfrm>
            <a:off x="413856" y="128953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M53:= 29.78718965338247;</a:t>
            </a:r>
          </a:p>
          <a:p>
            <a:r>
              <a:rPr lang="zh-CN" altLang="en-US" dirty="0"/>
              <a:t>M5_S_1:= 3.263514970162358;</a:t>
            </a:r>
          </a:p>
          <a:p>
            <a:r>
              <a:rPr lang="zh-CN" altLang="en-US" dirty="0"/>
              <a:t>M5_S_2:=0.0000000000000000E+000;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A0CD280-3652-44B8-9A61-C6276A1A305B}"/>
              </a:ext>
            </a:extLst>
          </p:cNvPr>
          <p:cNvSpPr txBox="1"/>
          <p:nvPr/>
        </p:nvSpPr>
        <p:spPr>
          <a:xfrm>
            <a:off x="413856" y="2474646"/>
            <a:ext cx="401619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Step1 COSY</a:t>
            </a:r>
          </a:p>
          <a:p>
            <a:r>
              <a:rPr lang="zh-CN" altLang="en-US" dirty="0"/>
              <a:t>把</a:t>
            </a:r>
            <a:r>
              <a:rPr lang="en-US" altLang="zh-CN" dirty="0"/>
              <a:t>CCT</a:t>
            </a:r>
            <a:r>
              <a:rPr lang="zh-CN" altLang="en-US" dirty="0"/>
              <a:t>的偏转半径从</a:t>
            </a:r>
            <a:r>
              <a:rPr lang="en-US" altLang="zh-CN" dirty="0"/>
              <a:t>0.75m-&gt;1m</a:t>
            </a:r>
          </a:p>
          <a:p>
            <a:endParaRPr lang="en-US" altLang="zh-CN" dirty="0"/>
          </a:p>
          <a:p>
            <a:r>
              <a:rPr lang="zh-CN" altLang="en-US" dirty="0"/>
              <a:t>变差了？</a:t>
            </a:r>
            <a:endParaRPr lang="en-US" altLang="zh-CN" dirty="0"/>
          </a:p>
          <a:p>
            <a:r>
              <a:rPr lang="en-US" altLang="zh-CN" dirty="0"/>
              <a:t>M53:= 39.01696387688995;</a:t>
            </a:r>
          </a:p>
          <a:p>
            <a:r>
              <a:rPr lang="en-US" altLang="zh-CN" dirty="0"/>
              <a:t>M5_S_1:= 3.771607319976533;</a:t>
            </a:r>
          </a:p>
          <a:p>
            <a:endParaRPr lang="en-US" altLang="zh-CN" dirty="0"/>
          </a:p>
          <a:p>
            <a:r>
              <a:rPr lang="zh-CN" altLang="en-US" dirty="0"/>
              <a:t>半径</a:t>
            </a:r>
            <a:r>
              <a:rPr lang="en-US" altLang="zh-CN" dirty="0"/>
              <a:t>0.75-&gt;0.5m</a:t>
            </a:r>
          </a:p>
          <a:p>
            <a:r>
              <a:rPr lang="zh-CN" altLang="en-US" dirty="0"/>
              <a:t>变好了</a:t>
            </a:r>
            <a:endParaRPr lang="en-US" altLang="zh-CN" dirty="0"/>
          </a:p>
          <a:p>
            <a:r>
              <a:rPr lang="en-US" altLang="zh-CN" dirty="0"/>
              <a:t>M53:= 12.53482852278152;</a:t>
            </a:r>
          </a:p>
          <a:p>
            <a:r>
              <a:rPr lang="en-US" altLang="zh-CN" dirty="0"/>
              <a:t>M5_S_1:=0.4185589589722801;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9D33868-CF13-438A-B91B-E36035EDDDCC}"/>
              </a:ext>
            </a:extLst>
          </p:cNvPr>
          <p:cNvSpPr txBox="1"/>
          <p:nvPr/>
        </p:nvSpPr>
        <p:spPr>
          <a:xfrm>
            <a:off x="4632572" y="291033"/>
            <a:ext cx="3416320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Step2</a:t>
            </a:r>
          </a:p>
          <a:p>
            <a:r>
              <a:rPr lang="zh-CN" altLang="en-US" dirty="0"/>
              <a:t>开始强行降低</a:t>
            </a:r>
            <a:r>
              <a:rPr lang="en-US" altLang="zh-CN" dirty="0"/>
              <a:t>CCT</a:t>
            </a:r>
            <a:r>
              <a:rPr lang="zh-CN" altLang="en-US" dirty="0"/>
              <a:t>上的六极场</a:t>
            </a:r>
            <a:endParaRPr lang="en-US" altLang="zh-CN" dirty="0"/>
          </a:p>
          <a:p>
            <a:r>
              <a:rPr lang="en-US" altLang="zh-CN" dirty="0"/>
              <a:t>M53:= 20.00000000000000;</a:t>
            </a:r>
          </a:p>
          <a:p>
            <a:r>
              <a:rPr lang="en-US" altLang="zh-CN" dirty="0"/>
              <a:t>M5_S_1:= 2.235893923510266;</a:t>
            </a:r>
          </a:p>
          <a:p>
            <a:endParaRPr lang="en-US" altLang="zh-CN" dirty="0"/>
          </a:p>
          <a:p>
            <a:r>
              <a:rPr lang="zh-CN" altLang="en-US" dirty="0"/>
              <a:t>还可以，没有变差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M53:= 15.00000000000000;</a:t>
            </a:r>
          </a:p>
          <a:p>
            <a:r>
              <a:rPr lang="en-US" altLang="zh-CN" dirty="0"/>
              <a:t>M5_S_1:= 1.714689583993063;</a:t>
            </a:r>
          </a:p>
          <a:p>
            <a:endParaRPr lang="en-US" altLang="zh-CN" dirty="0"/>
          </a:p>
          <a:p>
            <a:r>
              <a:rPr lang="zh-CN" altLang="en-US" dirty="0"/>
              <a:t>↓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M53:= 15.00000000000000;</a:t>
            </a:r>
          </a:p>
          <a:p>
            <a:r>
              <a:rPr lang="en-US" altLang="zh-CN" dirty="0"/>
              <a:t>M5_S_1:= 1.714634718273153;</a:t>
            </a:r>
          </a:p>
          <a:p>
            <a:r>
              <a:rPr lang="zh-CN" altLang="en-US" dirty="0"/>
              <a:t>↓</a:t>
            </a:r>
            <a:endParaRPr lang="en-US" altLang="zh-CN" dirty="0"/>
          </a:p>
          <a:p>
            <a:r>
              <a:rPr lang="en-US" altLang="zh-CN" b="1" dirty="0"/>
              <a:t>M53:= 12.00000000000000;</a:t>
            </a:r>
          </a:p>
          <a:p>
            <a:r>
              <a:rPr lang="en-US" altLang="zh-CN" b="1" dirty="0"/>
              <a:t>M5_S_1:= 1.227816967464991;</a:t>
            </a:r>
          </a:p>
          <a:p>
            <a:r>
              <a:rPr lang="en-US" altLang="zh-CN" b="1" dirty="0"/>
              <a:t>M5_S_2:= 1.533064803678195;</a:t>
            </a:r>
          </a:p>
          <a:p>
            <a:r>
              <a:rPr lang="zh-CN" altLang="en-US" dirty="0"/>
              <a:t>↓</a:t>
            </a:r>
            <a:endParaRPr lang="en-US" altLang="zh-CN" b="1" dirty="0"/>
          </a:p>
          <a:p>
            <a:r>
              <a:rPr lang="en-US" altLang="zh-CN" b="1" dirty="0"/>
              <a:t>M53:= 10.00000000000000;</a:t>
            </a:r>
          </a:p>
          <a:p>
            <a:r>
              <a:rPr lang="en-US" altLang="zh-CN" b="1" dirty="0"/>
              <a:t>M5_S_1:= 1.266514511776283;</a:t>
            </a:r>
          </a:p>
          <a:p>
            <a:r>
              <a:rPr lang="en-US" altLang="zh-CN" b="1" dirty="0"/>
              <a:t>M5_S_2:= 1.051059162722078;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8FDDC86-70ED-4970-8C29-4C5556771308}"/>
              </a:ext>
            </a:extLst>
          </p:cNvPr>
          <p:cNvCxnSpPr/>
          <p:nvPr/>
        </p:nvCxnSpPr>
        <p:spPr>
          <a:xfrm>
            <a:off x="4430046" y="291033"/>
            <a:ext cx="0" cy="6216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E424E337-F1EC-4E1F-90EC-4DACC3477D24}"/>
              </a:ext>
            </a:extLst>
          </p:cNvPr>
          <p:cNvSpPr txBox="1"/>
          <p:nvPr/>
        </p:nvSpPr>
        <p:spPr>
          <a:xfrm>
            <a:off x="8251417" y="2922522"/>
            <a:ext cx="331853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M53:= 6.000000000000000;</a:t>
            </a:r>
          </a:p>
          <a:p>
            <a:r>
              <a:rPr lang="en-US" altLang="zh-CN" dirty="0"/>
              <a:t>M5_S_1:= 1.104294285618220;</a:t>
            </a:r>
          </a:p>
          <a:p>
            <a:r>
              <a:rPr lang="en-US" altLang="zh-CN" dirty="0"/>
              <a:t>M5_S_2:=0.7230184932681859;</a:t>
            </a:r>
          </a:p>
          <a:p>
            <a:endParaRPr lang="en-US" altLang="zh-CN" dirty="0"/>
          </a:p>
          <a:p>
            <a:r>
              <a:rPr lang="zh-CN" altLang="en-US" dirty="0"/>
              <a:t>变差了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M53:= 5.800000000000000;</a:t>
            </a:r>
          </a:p>
          <a:p>
            <a:r>
              <a:rPr lang="en-US" altLang="zh-CN" dirty="0"/>
              <a:t>M5_S_1:= 1.071156831356246;</a:t>
            </a:r>
          </a:p>
          <a:p>
            <a:r>
              <a:rPr lang="en-US" altLang="zh-CN" dirty="0"/>
              <a:t>M5_S_2:=0.1287730136178224;</a:t>
            </a:r>
            <a:endParaRPr lang="zh-CN" altLang="en-US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6BC97CB-B844-4E81-B625-AB4E7E0E11B5}"/>
              </a:ext>
            </a:extLst>
          </p:cNvPr>
          <p:cNvCxnSpPr/>
          <p:nvPr/>
        </p:nvCxnSpPr>
        <p:spPr>
          <a:xfrm flipV="1">
            <a:off x="8048892" y="3716323"/>
            <a:ext cx="202525" cy="2214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31083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6D15EF7-1E36-4380-8D59-FBC2A089E680}"/>
              </a:ext>
            </a:extLst>
          </p:cNvPr>
          <p:cNvSpPr txBox="1"/>
          <p:nvPr/>
        </p:nvSpPr>
        <p:spPr>
          <a:xfrm>
            <a:off x="444617" y="436228"/>
            <a:ext cx="3129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让</a:t>
            </a:r>
            <a:r>
              <a:rPr lang="en-US" altLang="zh-CN" dirty="0"/>
              <a:t>CCT</a:t>
            </a:r>
            <a:r>
              <a:rPr lang="zh-CN" altLang="en-US" dirty="0"/>
              <a:t>的六极场不是一个整版</a:t>
            </a:r>
            <a:endParaRPr lang="en-US" altLang="zh-CN" dirty="0"/>
          </a:p>
          <a:p>
            <a:r>
              <a:rPr lang="zh-CN" altLang="en-US" dirty="0"/>
              <a:t>从单独的</a:t>
            </a:r>
            <a:r>
              <a:rPr lang="en-US" altLang="zh-CN" dirty="0"/>
              <a:t>M53 </a:t>
            </a:r>
            <a:r>
              <a:rPr lang="zh-CN" altLang="en-US" dirty="0"/>
              <a:t>加入</a:t>
            </a:r>
            <a:r>
              <a:rPr lang="en-US" altLang="zh-CN" dirty="0"/>
              <a:t>M52</a:t>
            </a:r>
          </a:p>
          <a:p>
            <a:r>
              <a:rPr lang="zh-CN" altLang="en-US" dirty="0"/>
              <a:t>我们继续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06971F-52CD-4B52-B4BB-D6F919308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2486" y="195423"/>
            <a:ext cx="3000576" cy="17742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2A6D23A-430F-4F61-B869-3C850A3DB191}"/>
              </a:ext>
            </a:extLst>
          </p:cNvPr>
          <p:cNvSpPr txBox="1"/>
          <p:nvPr/>
        </p:nvSpPr>
        <p:spPr>
          <a:xfrm>
            <a:off x="444617" y="1516689"/>
            <a:ext cx="331853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M52:= 5.864221696630073;</a:t>
            </a:r>
          </a:p>
          <a:p>
            <a:r>
              <a:rPr lang="en-US" altLang="zh-CN" dirty="0"/>
              <a:t>M53:= 5.800000000000000;</a:t>
            </a:r>
          </a:p>
          <a:p>
            <a:r>
              <a:rPr lang="en-US" altLang="zh-CN" dirty="0"/>
              <a:t>M5_S_1:= 1.071718657535722;</a:t>
            </a:r>
          </a:p>
          <a:p>
            <a:r>
              <a:rPr lang="en-US" altLang="zh-CN" dirty="0"/>
              <a:t>M5_S_2:=0.1290109059927321;</a:t>
            </a:r>
          </a:p>
          <a:p>
            <a:endParaRPr lang="en-US" altLang="zh-CN" dirty="0"/>
          </a:p>
          <a:p>
            <a:r>
              <a:rPr lang="zh-CN" altLang="en-US" dirty="0"/>
              <a:t>但是效果不是很好</a:t>
            </a:r>
          </a:p>
        </p:txBody>
      </p:sp>
    </p:spTree>
    <p:extLst>
      <p:ext uri="{BB962C8B-B14F-4D97-AF65-F5344CB8AC3E}">
        <p14:creationId xmlns:p14="http://schemas.microsoft.com/office/powerpoint/2010/main" val="212818922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A02C564-6184-46D3-A7EB-FB32858A8886}"/>
              </a:ext>
            </a:extLst>
          </p:cNvPr>
          <p:cNvSpPr txBox="1"/>
          <p:nvPr/>
        </p:nvSpPr>
        <p:spPr>
          <a:xfrm flipH="1">
            <a:off x="0" y="12389"/>
            <a:ext cx="22780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研究</a:t>
            </a:r>
            <a:r>
              <a:rPr lang="en-US" altLang="zh-CN" dirty="0"/>
              <a:t>CCT</a:t>
            </a:r>
            <a:r>
              <a:rPr lang="zh-CN" altLang="en-US" dirty="0"/>
              <a:t>和</a:t>
            </a:r>
            <a:r>
              <a:rPr lang="en-US" altLang="zh-CN" dirty="0"/>
              <a:t>PSI</a:t>
            </a:r>
            <a:r>
              <a:rPr lang="zh-CN" altLang="en-US" dirty="0"/>
              <a:t>的不同点，为什么我们的六极场分布和</a:t>
            </a:r>
            <a:r>
              <a:rPr lang="en-US" altLang="zh-CN" dirty="0"/>
              <a:t>PSI</a:t>
            </a:r>
            <a:r>
              <a:rPr lang="zh-CN" altLang="en-US" dirty="0"/>
              <a:t>的相反？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8D7622E-371B-4D0D-B0F4-06F67B2103A6}"/>
              </a:ext>
            </a:extLst>
          </p:cNvPr>
          <p:cNvSpPr txBox="1"/>
          <p:nvPr/>
        </p:nvSpPr>
        <p:spPr>
          <a:xfrm>
            <a:off x="0" y="1732441"/>
            <a:ext cx="2816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 T126</a:t>
            </a:r>
            <a:r>
              <a:rPr lang="zh-CN" altLang="en-US" dirty="0"/>
              <a:t>分析 没有六极场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44145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545AE1ED-2AAF-4BFE-8471-C0021847AF81}"/>
              </a:ext>
            </a:extLst>
          </p:cNvPr>
          <p:cNvSpPr/>
          <p:nvPr/>
        </p:nvSpPr>
        <p:spPr>
          <a:xfrm flipH="1">
            <a:off x="2441359" y="2086250"/>
            <a:ext cx="142044" cy="14204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DEACAA7-4C0F-46F6-906A-5F4420B395CC}"/>
              </a:ext>
            </a:extLst>
          </p:cNvPr>
          <p:cNvSpPr/>
          <p:nvPr/>
        </p:nvSpPr>
        <p:spPr>
          <a:xfrm flipH="1">
            <a:off x="5200836" y="1501804"/>
            <a:ext cx="142044" cy="1420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39BC0E8E-643B-44A9-B0C4-2745C2051175}"/>
              </a:ext>
            </a:extLst>
          </p:cNvPr>
          <p:cNvCxnSpPr>
            <a:cxnSpLocks/>
          </p:cNvCxnSpPr>
          <p:nvPr/>
        </p:nvCxnSpPr>
        <p:spPr>
          <a:xfrm flipV="1">
            <a:off x="2509333" y="1242875"/>
            <a:ext cx="20802" cy="91744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FE01A31-9847-4783-83B2-0B977AC774C5}"/>
              </a:ext>
            </a:extLst>
          </p:cNvPr>
          <p:cNvCxnSpPr>
            <a:cxnSpLocks/>
          </p:cNvCxnSpPr>
          <p:nvPr/>
        </p:nvCxnSpPr>
        <p:spPr>
          <a:xfrm flipH="1" flipV="1">
            <a:off x="4740673" y="843380"/>
            <a:ext cx="537015" cy="7147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E7CFFAA0-5EB1-438E-AE99-444299EC1566}"/>
              </a:ext>
            </a:extLst>
          </p:cNvPr>
          <p:cNvSpPr/>
          <p:nvPr/>
        </p:nvSpPr>
        <p:spPr>
          <a:xfrm rot="20889332">
            <a:off x="2505612" y="1269853"/>
            <a:ext cx="2795558" cy="12570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88D7B63-D3A8-4E35-8E82-5DFED2E8D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387" y="4373454"/>
            <a:ext cx="3771900" cy="1419225"/>
          </a:xfrm>
          <a:prstGeom prst="rect">
            <a:avLst/>
          </a:prstGeom>
        </p:spPr>
      </p:pic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CE282BB-DF9C-4C9F-A2B9-2E965BC2920E}"/>
              </a:ext>
            </a:extLst>
          </p:cNvPr>
          <p:cNvCxnSpPr>
            <a:cxnSpLocks/>
          </p:cNvCxnSpPr>
          <p:nvPr/>
        </p:nvCxnSpPr>
        <p:spPr>
          <a:xfrm>
            <a:off x="7466120" y="3737499"/>
            <a:ext cx="1970840" cy="568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6284001E-90AD-480B-80FD-80818D0BE9E0}"/>
              </a:ext>
            </a:extLst>
          </p:cNvPr>
          <p:cNvSpPr/>
          <p:nvPr/>
        </p:nvSpPr>
        <p:spPr>
          <a:xfrm>
            <a:off x="9436960" y="4373454"/>
            <a:ext cx="537015" cy="2784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2EF3FBC-61FE-46D8-AE1C-2A81FEFF5EFF}"/>
              </a:ext>
            </a:extLst>
          </p:cNvPr>
          <p:cNvSpPr txBox="1"/>
          <p:nvPr/>
        </p:nvSpPr>
        <p:spPr>
          <a:xfrm>
            <a:off x="6004724" y="3059950"/>
            <a:ext cx="20313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两条直线没有相交</a:t>
            </a:r>
            <a:endParaRPr lang="en-US" altLang="zh-CN" dirty="0"/>
          </a:p>
          <a:p>
            <a:r>
              <a:rPr lang="zh-CN" altLang="en-US" dirty="0"/>
              <a:t>和我的想法不一样</a:t>
            </a:r>
            <a:endParaRPr lang="en-US" altLang="zh-CN" dirty="0"/>
          </a:p>
          <a:p>
            <a:r>
              <a:rPr lang="zh-CN" altLang="en-US" dirty="0"/>
              <a:t>我要哭了</a:t>
            </a:r>
          </a:p>
        </p:txBody>
      </p:sp>
    </p:spTree>
    <p:extLst>
      <p:ext uri="{BB962C8B-B14F-4D97-AF65-F5344CB8AC3E}">
        <p14:creationId xmlns:p14="http://schemas.microsoft.com/office/powerpoint/2010/main" val="413588208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50E3F86-ABF6-40F4-9360-FB8F730B7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08484" y="906010"/>
            <a:ext cx="9208140" cy="5393145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00BB93AA-6F0A-4B1A-B441-28A307146E87}"/>
              </a:ext>
            </a:extLst>
          </p:cNvPr>
          <p:cNvCxnSpPr/>
          <p:nvPr/>
        </p:nvCxnSpPr>
        <p:spPr>
          <a:xfrm flipV="1">
            <a:off x="796954" y="836576"/>
            <a:ext cx="0" cy="553201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F1609D6D-00B5-43A5-80AF-81B94F5C11B2}"/>
              </a:ext>
            </a:extLst>
          </p:cNvPr>
          <p:cNvSpPr txBox="1"/>
          <p:nvPr/>
        </p:nvSpPr>
        <p:spPr>
          <a:xfrm>
            <a:off x="10264767" y="151179"/>
            <a:ext cx="197980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2.4</a:t>
            </a:r>
          </a:p>
          <a:p>
            <a:r>
              <a:rPr lang="en-US" altLang="zh-CN" sz="1050" dirty="0"/>
              <a:t> -1.341073968043912     </a:t>
            </a:r>
          </a:p>
          <a:p>
            <a:r>
              <a:rPr lang="en-US" altLang="zh-CN" sz="1050" dirty="0"/>
              <a:t>QG5</a:t>
            </a:r>
          </a:p>
          <a:p>
            <a:r>
              <a:rPr lang="en-US" altLang="zh-CN" sz="1050" dirty="0"/>
              <a:t> -1.424753985909489     </a:t>
            </a:r>
          </a:p>
          <a:p>
            <a:r>
              <a:rPr lang="en-US" altLang="zh-CN" sz="1050" dirty="0"/>
              <a:t>0.2</a:t>
            </a:r>
          </a:p>
          <a:p>
            <a:r>
              <a:rPr lang="en-US" altLang="zh-CN" sz="1050" dirty="0"/>
              <a:t> -1.446769618886700     </a:t>
            </a:r>
          </a:p>
          <a:p>
            <a:r>
              <a:rPr lang="en-US" altLang="zh-CN" sz="1050" dirty="0"/>
              <a:t>QG6</a:t>
            </a:r>
          </a:p>
          <a:p>
            <a:r>
              <a:rPr lang="en-US" altLang="zh-CN" sz="1050" dirty="0"/>
              <a:t> -1.637649452248359     </a:t>
            </a:r>
          </a:p>
          <a:p>
            <a:r>
              <a:rPr lang="en-US" altLang="zh-CN" sz="1050" dirty="0"/>
              <a:t>0.2</a:t>
            </a:r>
          </a:p>
          <a:p>
            <a:r>
              <a:rPr lang="en-US" altLang="zh-CN" sz="1050" dirty="0"/>
              <a:t> -2.191411290923624     </a:t>
            </a:r>
          </a:p>
          <a:p>
            <a:r>
              <a:rPr lang="en-US" altLang="zh-CN" sz="1050" dirty="0"/>
              <a:t>CCT1</a:t>
            </a:r>
          </a:p>
          <a:p>
            <a:r>
              <a:rPr lang="en-US" altLang="zh-CN" sz="1050" dirty="0"/>
              <a:t> -1.844184136407454     </a:t>
            </a:r>
          </a:p>
          <a:p>
            <a:r>
              <a:rPr lang="en-US" altLang="zh-CN" sz="1050" dirty="0"/>
              <a:t>CCT2</a:t>
            </a:r>
          </a:p>
          <a:p>
            <a:r>
              <a:rPr lang="en-US" altLang="zh-CN" sz="1050" dirty="0"/>
              <a:t> -.2956879273070721     </a:t>
            </a:r>
          </a:p>
          <a:p>
            <a:r>
              <a:rPr lang="en-US" altLang="zh-CN" sz="1050" dirty="0"/>
              <a:t>CCT3</a:t>
            </a:r>
          </a:p>
          <a:p>
            <a:r>
              <a:rPr lang="en-US" altLang="zh-CN" sz="1050" dirty="0"/>
              <a:t>  1.732058434452885     </a:t>
            </a:r>
          </a:p>
          <a:p>
            <a:r>
              <a:rPr lang="en-US" altLang="zh-CN" sz="1050" dirty="0"/>
              <a:t>0.20</a:t>
            </a:r>
          </a:p>
          <a:p>
            <a:r>
              <a:rPr lang="en-US" altLang="zh-CN" sz="1050" dirty="0"/>
              <a:t>  3.267729919020639     </a:t>
            </a:r>
          </a:p>
          <a:p>
            <a:r>
              <a:rPr lang="en-US" altLang="zh-CN" sz="1050" dirty="0"/>
              <a:t>M51</a:t>
            </a:r>
          </a:p>
          <a:p>
            <a:r>
              <a:rPr lang="en-US" altLang="zh-CN" sz="1050" dirty="0"/>
              <a:t> 0.1171174268677078E-011</a:t>
            </a:r>
          </a:p>
          <a:p>
            <a:r>
              <a:rPr lang="en-US" altLang="zh-CN" sz="1050" dirty="0"/>
              <a:t>M52</a:t>
            </a:r>
          </a:p>
          <a:p>
            <a:r>
              <a:rPr lang="en-US" altLang="zh-CN" sz="1050" dirty="0"/>
              <a:t> -3.267729919017522     </a:t>
            </a:r>
          </a:p>
          <a:p>
            <a:r>
              <a:rPr lang="en-US" altLang="zh-CN" sz="1050" dirty="0"/>
              <a:t>0.20</a:t>
            </a:r>
          </a:p>
          <a:p>
            <a:r>
              <a:rPr lang="en-US" altLang="zh-CN" sz="1050" dirty="0"/>
              <a:t> -1.732058434448244     </a:t>
            </a:r>
          </a:p>
          <a:p>
            <a:r>
              <a:rPr lang="en-US" altLang="zh-CN" sz="1050" dirty="0"/>
              <a:t>CCT1</a:t>
            </a:r>
          </a:p>
          <a:p>
            <a:r>
              <a:rPr lang="en-US" altLang="zh-CN" sz="1050" dirty="0"/>
              <a:t> 0.2956879273114443     </a:t>
            </a:r>
          </a:p>
          <a:p>
            <a:r>
              <a:rPr lang="en-US" altLang="zh-CN" sz="1050" dirty="0"/>
              <a:t>CCT2</a:t>
            </a:r>
          </a:p>
          <a:p>
            <a:r>
              <a:rPr lang="en-US" altLang="zh-CN" sz="1050" dirty="0"/>
              <a:t>  1.844184136409942     </a:t>
            </a:r>
          </a:p>
          <a:p>
            <a:r>
              <a:rPr lang="en-US" altLang="zh-CN" sz="1050" dirty="0"/>
              <a:t>CCT3</a:t>
            </a:r>
          </a:p>
          <a:p>
            <a:r>
              <a:rPr lang="en-US" altLang="zh-CN" sz="1050" dirty="0"/>
              <a:t>  2.191411290925685     </a:t>
            </a:r>
          </a:p>
          <a:p>
            <a:r>
              <a:rPr lang="en-US" altLang="zh-CN" sz="1050" dirty="0"/>
              <a:t>0.2</a:t>
            </a:r>
          </a:p>
          <a:p>
            <a:r>
              <a:rPr lang="en-US" altLang="zh-CN" sz="1050" dirty="0"/>
              <a:t>  1.637649452248647     </a:t>
            </a:r>
          </a:p>
          <a:p>
            <a:r>
              <a:rPr lang="en-US" altLang="zh-CN" sz="1050" dirty="0"/>
              <a:t>QG6</a:t>
            </a:r>
          </a:p>
          <a:p>
            <a:r>
              <a:rPr lang="en-US" altLang="zh-CN" sz="1050" dirty="0"/>
              <a:t>  1.446769618885773     </a:t>
            </a:r>
          </a:p>
          <a:p>
            <a:r>
              <a:rPr lang="en-US" altLang="zh-CN" sz="1050" dirty="0"/>
              <a:t>0.2</a:t>
            </a:r>
          </a:p>
          <a:p>
            <a:r>
              <a:rPr lang="en-US" altLang="zh-CN" sz="1050" dirty="0"/>
              <a:t>  1.424753985906696     </a:t>
            </a:r>
          </a:p>
          <a:p>
            <a:r>
              <a:rPr lang="en-US" altLang="zh-CN" sz="1050" dirty="0"/>
              <a:t>QG5</a:t>
            </a:r>
          </a:p>
          <a:p>
            <a:r>
              <a:rPr lang="en-US" altLang="zh-CN" sz="1050" dirty="0"/>
              <a:t>  1.341073968039948     </a:t>
            </a:r>
          </a:p>
          <a:p>
            <a:r>
              <a:rPr lang="en-US" altLang="zh-CN" sz="1050" dirty="0"/>
              <a:t>2.4</a:t>
            </a:r>
          </a:p>
          <a:p>
            <a:r>
              <a:rPr lang="en-US" altLang="zh-CN" sz="1050" dirty="0"/>
              <a:t> -.1350963785284875E-010</a:t>
            </a:r>
            <a:endParaRPr lang="zh-CN" altLang="en-US" sz="105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C5294E-5C9D-4EF9-BB84-546C81E11120}"/>
              </a:ext>
            </a:extLst>
          </p:cNvPr>
          <p:cNvSpPr txBox="1"/>
          <p:nvPr/>
        </p:nvSpPr>
        <p:spPr>
          <a:xfrm>
            <a:off x="3187816" y="194685"/>
            <a:ext cx="274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存在六极场时</a:t>
            </a:r>
            <a:r>
              <a:rPr lang="en-US" altLang="zh-CN" dirty="0"/>
              <a:t>T126</a:t>
            </a:r>
            <a:r>
              <a:rPr lang="zh-CN" altLang="en-US" dirty="0"/>
              <a:t>函数图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9457D86-4E23-46B8-989B-9AC93442AAB8}"/>
              </a:ext>
            </a:extLst>
          </p:cNvPr>
          <p:cNvCxnSpPr>
            <a:cxnSpLocks/>
          </p:cNvCxnSpPr>
          <p:nvPr/>
        </p:nvCxnSpPr>
        <p:spPr>
          <a:xfrm>
            <a:off x="796954" y="1208015"/>
            <a:ext cx="8716162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1A0826BB-7D2F-49DC-8448-0B198C53D845}"/>
              </a:ext>
            </a:extLst>
          </p:cNvPr>
          <p:cNvCxnSpPr>
            <a:cxnSpLocks/>
          </p:cNvCxnSpPr>
          <p:nvPr/>
        </p:nvCxnSpPr>
        <p:spPr>
          <a:xfrm>
            <a:off x="796954" y="6209251"/>
            <a:ext cx="8716162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494ACC6B-0224-46A7-8B7A-8BF620FA7DE9}"/>
              </a:ext>
            </a:extLst>
          </p:cNvPr>
          <p:cNvCxnSpPr>
            <a:cxnSpLocks/>
          </p:cNvCxnSpPr>
          <p:nvPr/>
        </p:nvCxnSpPr>
        <p:spPr>
          <a:xfrm>
            <a:off x="796954" y="2442594"/>
            <a:ext cx="8716162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89F62793-E04D-4674-9B98-4A2861804963}"/>
              </a:ext>
            </a:extLst>
          </p:cNvPr>
          <p:cNvCxnSpPr>
            <a:cxnSpLocks/>
          </p:cNvCxnSpPr>
          <p:nvPr/>
        </p:nvCxnSpPr>
        <p:spPr>
          <a:xfrm>
            <a:off x="796954" y="4917347"/>
            <a:ext cx="8716162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>
            <a:extLst>
              <a:ext uri="{FF2B5EF4-FFF2-40B4-BE49-F238E27FC236}">
                <a16:creationId xmlns:a16="http://schemas.microsoft.com/office/drawing/2014/main" id="{080A60DF-65FA-4C4B-8065-75463C4E2A44}"/>
              </a:ext>
            </a:extLst>
          </p:cNvPr>
          <p:cNvSpPr/>
          <p:nvPr/>
        </p:nvSpPr>
        <p:spPr>
          <a:xfrm>
            <a:off x="716281" y="3625444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A07930DA-2E9C-49F0-A2BD-4C6F37492884}"/>
              </a:ext>
            </a:extLst>
          </p:cNvPr>
          <p:cNvSpPr/>
          <p:nvPr/>
        </p:nvSpPr>
        <p:spPr>
          <a:xfrm>
            <a:off x="2882039" y="4271396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AAE28066-411A-477B-8535-0932873A042C}"/>
              </a:ext>
            </a:extLst>
          </p:cNvPr>
          <p:cNvSpPr/>
          <p:nvPr/>
        </p:nvSpPr>
        <p:spPr>
          <a:xfrm>
            <a:off x="3147127" y="4395916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E9E26CCA-199B-4A7A-B7BC-679163EE8D2F}"/>
              </a:ext>
            </a:extLst>
          </p:cNvPr>
          <p:cNvSpPr/>
          <p:nvPr/>
        </p:nvSpPr>
        <p:spPr>
          <a:xfrm>
            <a:off x="4090053" y="5086894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B34CF511-84EB-450C-A836-9E2F71531674}"/>
              </a:ext>
            </a:extLst>
          </p:cNvPr>
          <p:cNvSpPr/>
          <p:nvPr/>
        </p:nvSpPr>
        <p:spPr>
          <a:xfrm>
            <a:off x="4341681" y="4646288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F7F310C6-0CD7-4248-B7D6-088C621D3FB3}"/>
              </a:ext>
            </a:extLst>
          </p:cNvPr>
          <p:cNvSpPr/>
          <p:nvPr/>
        </p:nvSpPr>
        <p:spPr>
          <a:xfrm>
            <a:off x="4702450" y="5432797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92F3B4E9-492E-4435-A1AC-0FBAFE030222}"/>
              </a:ext>
            </a:extLst>
          </p:cNvPr>
          <p:cNvSpPr/>
          <p:nvPr/>
        </p:nvSpPr>
        <p:spPr>
          <a:xfrm>
            <a:off x="4887849" y="2614853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151BCB8C-483D-47F4-8912-C501F9D51A3C}"/>
              </a:ext>
            </a:extLst>
          </p:cNvPr>
          <p:cNvSpPr/>
          <p:nvPr/>
        </p:nvSpPr>
        <p:spPr>
          <a:xfrm>
            <a:off x="4993689" y="2041743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ADDEB53A-2410-4040-86A4-506457999039}"/>
              </a:ext>
            </a:extLst>
          </p:cNvPr>
          <p:cNvSpPr/>
          <p:nvPr/>
        </p:nvSpPr>
        <p:spPr>
          <a:xfrm>
            <a:off x="5242221" y="3611698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A6465441-440F-443C-97FB-9F31E5C79052}"/>
              </a:ext>
            </a:extLst>
          </p:cNvPr>
          <p:cNvSpPr/>
          <p:nvPr/>
        </p:nvSpPr>
        <p:spPr>
          <a:xfrm>
            <a:off x="5510866" y="5097995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EF7C9875-6F3C-4C4A-97A5-36F26FCB4B75}"/>
              </a:ext>
            </a:extLst>
          </p:cNvPr>
          <p:cNvSpPr/>
          <p:nvPr/>
        </p:nvSpPr>
        <p:spPr>
          <a:xfrm>
            <a:off x="5616706" y="4594970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DEFFE930-D3B2-46F2-AB70-142B075CE470}"/>
              </a:ext>
            </a:extLst>
          </p:cNvPr>
          <p:cNvSpPr/>
          <p:nvPr/>
        </p:nvSpPr>
        <p:spPr>
          <a:xfrm>
            <a:off x="5778052" y="3438109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E210A561-219B-4EC0-BBF2-B6F70B3D32E2}"/>
              </a:ext>
            </a:extLst>
          </p:cNvPr>
          <p:cNvSpPr/>
          <p:nvPr/>
        </p:nvSpPr>
        <p:spPr>
          <a:xfrm>
            <a:off x="6145356" y="2588793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B14A1FC8-154C-402D-AD79-6F0D89DEC87D}"/>
              </a:ext>
            </a:extLst>
          </p:cNvPr>
          <p:cNvSpPr/>
          <p:nvPr/>
        </p:nvSpPr>
        <p:spPr>
          <a:xfrm>
            <a:off x="6413804" y="2211815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6A5ECC5F-CF7E-4B94-B2ED-DA6DA6B64EB7}"/>
              </a:ext>
            </a:extLst>
          </p:cNvPr>
          <p:cNvSpPr/>
          <p:nvPr/>
        </p:nvSpPr>
        <p:spPr>
          <a:xfrm>
            <a:off x="6766141" y="2953346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1A70C4A2-49C4-444C-9CE5-6561A8622282}"/>
              </a:ext>
            </a:extLst>
          </p:cNvPr>
          <p:cNvSpPr/>
          <p:nvPr/>
        </p:nvSpPr>
        <p:spPr>
          <a:xfrm>
            <a:off x="9714941" y="3630142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A8F57259-BBAA-4356-86D1-DA0FBBBBEE6B}"/>
              </a:ext>
            </a:extLst>
          </p:cNvPr>
          <p:cNvSpPr/>
          <p:nvPr/>
        </p:nvSpPr>
        <p:spPr>
          <a:xfrm>
            <a:off x="7602634" y="3338582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D9FB595D-FBAC-4613-8736-AF1EA08CF036}"/>
              </a:ext>
            </a:extLst>
          </p:cNvPr>
          <p:cNvCxnSpPr>
            <a:stCxn id="22" idx="5"/>
          </p:cNvCxnSpPr>
          <p:nvPr/>
        </p:nvCxnSpPr>
        <p:spPr>
          <a:xfrm flipV="1">
            <a:off x="853998" y="3760487"/>
            <a:ext cx="109475" cy="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A25EEDFF-CEE2-4046-8376-62FCD4784E52}"/>
              </a:ext>
            </a:extLst>
          </p:cNvPr>
          <p:cNvCxnSpPr>
            <a:cxnSpLocks/>
          </p:cNvCxnSpPr>
          <p:nvPr/>
        </p:nvCxnSpPr>
        <p:spPr>
          <a:xfrm>
            <a:off x="853998" y="3709960"/>
            <a:ext cx="2028041" cy="58890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526666C4-24A7-49BA-973F-AC6CB873056B}"/>
              </a:ext>
            </a:extLst>
          </p:cNvPr>
          <p:cNvCxnSpPr>
            <a:stCxn id="23" idx="6"/>
            <a:endCxn id="24" idx="1"/>
          </p:cNvCxnSpPr>
          <p:nvPr/>
        </p:nvCxnSpPr>
        <p:spPr>
          <a:xfrm>
            <a:off x="3043385" y="4352069"/>
            <a:ext cx="127371" cy="6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FA18B039-0C63-477C-8E2B-7C69288B614F}"/>
              </a:ext>
            </a:extLst>
          </p:cNvPr>
          <p:cNvCxnSpPr>
            <a:endCxn id="25" idx="1"/>
          </p:cNvCxnSpPr>
          <p:nvPr/>
        </p:nvCxnSpPr>
        <p:spPr>
          <a:xfrm>
            <a:off x="3308473" y="4542455"/>
            <a:ext cx="805209" cy="568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C3BCCA03-4847-4FA1-9C14-B427F107FBC7}"/>
              </a:ext>
            </a:extLst>
          </p:cNvPr>
          <p:cNvCxnSpPr>
            <a:stCxn id="25" idx="0"/>
          </p:cNvCxnSpPr>
          <p:nvPr/>
        </p:nvCxnSpPr>
        <p:spPr>
          <a:xfrm flipV="1">
            <a:off x="4170726" y="4807634"/>
            <a:ext cx="170954" cy="279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7D64FD5B-C822-4D96-969D-61D9742764F9}"/>
              </a:ext>
            </a:extLst>
          </p:cNvPr>
          <p:cNvCxnSpPr>
            <a:endCxn id="28" idx="4"/>
          </p:cNvCxnSpPr>
          <p:nvPr/>
        </p:nvCxnSpPr>
        <p:spPr>
          <a:xfrm flipV="1">
            <a:off x="4461825" y="2776199"/>
            <a:ext cx="506697" cy="187008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96878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5018D7A-D8D6-4BBD-87FF-8B834A439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580151"/>
            <a:ext cx="8705850" cy="54292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8009F31-4E45-4681-B725-1BE9189F1560}"/>
              </a:ext>
            </a:extLst>
          </p:cNvPr>
          <p:cNvSpPr txBox="1"/>
          <p:nvPr/>
        </p:nvSpPr>
        <p:spPr>
          <a:xfrm>
            <a:off x="5520361" y="600389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length/m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9DE6705-B42F-43A1-8744-D5677EE633C1}"/>
              </a:ext>
            </a:extLst>
          </p:cNvPr>
          <p:cNvSpPr txBox="1"/>
          <p:nvPr/>
        </p:nvSpPr>
        <p:spPr>
          <a:xfrm rot="16200000">
            <a:off x="855677" y="3244334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T126/1·rad-1</a:t>
            </a:r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2A47056-E610-4B8C-8DBC-E3DD62DFDEEE}"/>
              </a:ext>
            </a:extLst>
          </p:cNvPr>
          <p:cNvCxnSpPr>
            <a:cxnSpLocks/>
          </p:cNvCxnSpPr>
          <p:nvPr/>
        </p:nvCxnSpPr>
        <p:spPr>
          <a:xfrm>
            <a:off x="5914239" y="872455"/>
            <a:ext cx="0" cy="435388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C0E7388-C03E-447A-8F12-B5CEB6D73FCF}"/>
              </a:ext>
            </a:extLst>
          </p:cNvPr>
          <p:cNvCxnSpPr>
            <a:cxnSpLocks/>
          </p:cNvCxnSpPr>
          <p:nvPr/>
        </p:nvCxnSpPr>
        <p:spPr>
          <a:xfrm>
            <a:off x="6251197" y="880844"/>
            <a:ext cx="0" cy="438045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7F99760-0BA5-44A3-84E6-7C626763E50B}"/>
              </a:ext>
            </a:extLst>
          </p:cNvPr>
          <p:cNvCxnSpPr>
            <a:cxnSpLocks/>
          </p:cNvCxnSpPr>
          <p:nvPr/>
        </p:nvCxnSpPr>
        <p:spPr>
          <a:xfrm>
            <a:off x="4791513" y="907409"/>
            <a:ext cx="0" cy="435388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A848FE7-72CE-465D-9611-2B28CD676198}"/>
              </a:ext>
            </a:extLst>
          </p:cNvPr>
          <p:cNvCxnSpPr>
            <a:cxnSpLocks/>
          </p:cNvCxnSpPr>
          <p:nvPr/>
        </p:nvCxnSpPr>
        <p:spPr>
          <a:xfrm>
            <a:off x="5749256" y="872455"/>
            <a:ext cx="0" cy="435388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DAB2E40-1C90-4F0C-A49D-90322A5EF2EA}"/>
              </a:ext>
            </a:extLst>
          </p:cNvPr>
          <p:cNvCxnSpPr>
            <a:cxnSpLocks/>
          </p:cNvCxnSpPr>
          <p:nvPr/>
        </p:nvCxnSpPr>
        <p:spPr>
          <a:xfrm>
            <a:off x="6403597" y="907409"/>
            <a:ext cx="0" cy="435388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9933CB9E-25B4-4038-9730-508A7D6BC9B6}"/>
              </a:ext>
            </a:extLst>
          </p:cNvPr>
          <p:cNvCxnSpPr>
            <a:cxnSpLocks/>
          </p:cNvCxnSpPr>
          <p:nvPr/>
        </p:nvCxnSpPr>
        <p:spPr>
          <a:xfrm>
            <a:off x="7361340" y="872455"/>
            <a:ext cx="0" cy="435388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797D1CAF-ED50-4392-BBA6-3555621C2734}"/>
              </a:ext>
            </a:extLst>
          </p:cNvPr>
          <p:cNvSpPr txBox="1"/>
          <p:nvPr/>
        </p:nvSpPr>
        <p:spPr>
          <a:xfrm>
            <a:off x="4995310" y="395485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06938CA-9A63-4389-BD61-2DFAF5F0EE8B}"/>
              </a:ext>
            </a:extLst>
          </p:cNvPr>
          <p:cNvSpPr txBox="1"/>
          <p:nvPr/>
        </p:nvSpPr>
        <p:spPr>
          <a:xfrm>
            <a:off x="6598125" y="395485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8F79B2F-8674-4151-BEE9-35FB5E509966}"/>
              </a:ext>
            </a:extLst>
          </p:cNvPr>
          <p:cNvSpPr txBox="1"/>
          <p:nvPr/>
        </p:nvSpPr>
        <p:spPr>
          <a:xfrm>
            <a:off x="5735164" y="374448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QS</a:t>
            </a:r>
            <a:r>
              <a:rPr lang="zh-CN" altLang="en-US" dirty="0">
                <a:solidFill>
                  <a:srgbClr val="FF0000"/>
                </a:solidFill>
              </a:rPr>
              <a:t>铁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4A350E4-185A-417B-AE59-A1408CB7980A}"/>
              </a:ext>
            </a:extLst>
          </p:cNvPr>
          <p:cNvSpPr txBox="1"/>
          <p:nvPr/>
        </p:nvSpPr>
        <p:spPr>
          <a:xfrm>
            <a:off x="2020886" y="216324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存在六极场时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AE72ABB-F6F2-409F-B8E1-9EE4F122552B}"/>
              </a:ext>
            </a:extLst>
          </p:cNvPr>
          <p:cNvSpPr txBox="1"/>
          <p:nvPr/>
        </p:nvSpPr>
        <p:spPr>
          <a:xfrm>
            <a:off x="311778" y="217743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T126</a:t>
            </a:r>
            <a:r>
              <a:rPr lang="zh-CN" altLang="en-US" dirty="0"/>
              <a:t>曲线</a:t>
            </a:r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D4A65D6E-80A5-425D-9DCB-DB3DDCE4D553}"/>
              </a:ext>
            </a:extLst>
          </p:cNvPr>
          <p:cNvSpPr/>
          <p:nvPr/>
        </p:nvSpPr>
        <p:spPr>
          <a:xfrm>
            <a:off x="939567" y="1862356"/>
            <a:ext cx="4991450" cy="3381083"/>
          </a:xfrm>
          <a:custGeom>
            <a:avLst/>
            <a:gdLst>
              <a:gd name="connsiteX0" fmla="*/ 0 w 4991450"/>
              <a:gd name="connsiteY0" fmla="*/ 0 h 3381083"/>
              <a:gd name="connsiteX1" fmla="*/ 92279 w 4991450"/>
              <a:gd name="connsiteY1" fmla="*/ 117446 h 3381083"/>
              <a:gd name="connsiteX2" fmla="*/ 167780 w 4991450"/>
              <a:gd name="connsiteY2" fmla="*/ 226503 h 3381083"/>
              <a:gd name="connsiteX3" fmla="*/ 553673 w 4991450"/>
              <a:gd name="connsiteY3" fmla="*/ 620785 h 3381083"/>
              <a:gd name="connsiteX4" fmla="*/ 1392572 w 4991450"/>
              <a:gd name="connsiteY4" fmla="*/ 1241571 h 3381083"/>
              <a:gd name="connsiteX5" fmla="*/ 1870745 w 4991450"/>
              <a:gd name="connsiteY5" fmla="*/ 1577130 h 3381083"/>
              <a:gd name="connsiteX6" fmla="*/ 2374084 w 4991450"/>
              <a:gd name="connsiteY6" fmla="*/ 1954635 h 3381083"/>
              <a:gd name="connsiteX7" fmla="*/ 2810312 w 4991450"/>
              <a:gd name="connsiteY7" fmla="*/ 2265027 h 3381083"/>
              <a:gd name="connsiteX8" fmla="*/ 3221372 w 4991450"/>
              <a:gd name="connsiteY8" fmla="*/ 2558642 h 3381083"/>
              <a:gd name="connsiteX9" fmla="*/ 3917659 w 4991450"/>
              <a:gd name="connsiteY9" fmla="*/ 3011648 h 3381083"/>
              <a:gd name="connsiteX10" fmla="*/ 4672668 w 4991450"/>
              <a:gd name="connsiteY10" fmla="*/ 3330429 h 3381083"/>
              <a:gd name="connsiteX11" fmla="*/ 4790114 w 4991450"/>
              <a:gd name="connsiteY11" fmla="*/ 3355596 h 3381083"/>
              <a:gd name="connsiteX12" fmla="*/ 4874004 w 4991450"/>
              <a:gd name="connsiteY12" fmla="*/ 3363985 h 3381083"/>
              <a:gd name="connsiteX13" fmla="*/ 4991450 w 4991450"/>
              <a:gd name="connsiteY13" fmla="*/ 3380763 h 338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991450" h="3381083">
                <a:moveTo>
                  <a:pt x="0" y="0"/>
                </a:moveTo>
                <a:cubicBezTo>
                  <a:pt x="30760" y="39149"/>
                  <a:pt x="62644" y="77439"/>
                  <a:pt x="92279" y="117446"/>
                </a:cubicBezTo>
                <a:cubicBezTo>
                  <a:pt x="118596" y="152974"/>
                  <a:pt x="137904" y="193911"/>
                  <a:pt x="167780" y="226503"/>
                </a:cubicBezTo>
                <a:cubicBezTo>
                  <a:pt x="292046" y="362065"/>
                  <a:pt x="405847" y="511394"/>
                  <a:pt x="553673" y="620785"/>
                </a:cubicBezTo>
                <a:lnTo>
                  <a:pt x="1392572" y="1241571"/>
                </a:lnTo>
                <a:cubicBezTo>
                  <a:pt x="1550137" y="1355981"/>
                  <a:pt x="1713208" y="1462680"/>
                  <a:pt x="1870745" y="1577130"/>
                </a:cubicBezTo>
                <a:cubicBezTo>
                  <a:pt x="2040420" y="1700398"/>
                  <a:pt x="2204865" y="1830742"/>
                  <a:pt x="2374084" y="1954635"/>
                </a:cubicBezTo>
                <a:cubicBezTo>
                  <a:pt x="2518078" y="2060059"/>
                  <a:pt x="2664994" y="2161434"/>
                  <a:pt x="2810312" y="2265027"/>
                </a:cubicBezTo>
                <a:lnTo>
                  <a:pt x="3221372" y="2558642"/>
                </a:lnTo>
                <a:cubicBezTo>
                  <a:pt x="3461107" y="2729120"/>
                  <a:pt x="3654683" y="2877769"/>
                  <a:pt x="3917659" y="3011648"/>
                </a:cubicBezTo>
                <a:cubicBezTo>
                  <a:pt x="4185167" y="3147834"/>
                  <a:pt x="4400703" y="3254883"/>
                  <a:pt x="4672668" y="3330429"/>
                </a:cubicBezTo>
                <a:cubicBezTo>
                  <a:pt x="4711245" y="3341145"/>
                  <a:pt x="4750621" y="3349014"/>
                  <a:pt x="4790114" y="3355596"/>
                </a:cubicBezTo>
                <a:cubicBezTo>
                  <a:pt x="4817834" y="3360216"/>
                  <a:pt x="4846041" y="3361189"/>
                  <a:pt x="4874004" y="3363985"/>
                </a:cubicBezTo>
                <a:cubicBezTo>
                  <a:pt x="4957393" y="3384832"/>
                  <a:pt x="4918057" y="3380763"/>
                  <a:pt x="4991450" y="338076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9AE2E5E3-0D91-49D2-82BF-DFC091DA3C5B}"/>
              </a:ext>
            </a:extLst>
          </p:cNvPr>
          <p:cNvSpPr/>
          <p:nvPr/>
        </p:nvSpPr>
        <p:spPr>
          <a:xfrm>
            <a:off x="1291905" y="771787"/>
            <a:ext cx="4219662" cy="4832937"/>
          </a:xfrm>
          <a:custGeom>
            <a:avLst/>
            <a:gdLst>
              <a:gd name="connsiteX0" fmla="*/ 4219662 w 4219662"/>
              <a:gd name="connsiteY0" fmla="*/ 0 h 4832937"/>
              <a:gd name="connsiteX1" fmla="*/ 4127383 w 4219662"/>
              <a:gd name="connsiteY1" fmla="*/ 125835 h 4832937"/>
              <a:gd name="connsiteX2" fmla="*/ 3296873 w 4219662"/>
              <a:gd name="connsiteY2" fmla="*/ 1090569 h 4832937"/>
              <a:gd name="connsiteX3" fmla="*/ 3020036 w 4219662"/>
              <a:gd name="connsiteY3" fmla="*/ 1442907 h 4832937"/>
              <a:gd name="connsiteX4" fmla="*/ 2340528 w 4219662"/>
              <a:gd name="connsiteY4" fmla="*/ 2147582 h 4832937"/>
              <a:gd name="connsiteX5" fmla="*/ 1988190 w 4219662"/>
              <a:gd name="connsiteY5" fmla="*/ 2466363 h 4832937"/>
              <a:gd name="connsiteX6" fmla="*/ 1669409 w 4219662"/>
              <a:gd name="connsiteY6" fmla="*/ 2726422 h 4832937"/>
              <a:gd name="connsiteX7" fmla="*/ 1006678 w 4219662"/>
              <a:gd name="connsiteY7" fmla="*/ 3464653 h 4832937"/>
              <a:gd name="connsiteX8" fmla="*/ 847288 w 4219662"/>
              <a:gd name="connsiteY8" fmla="*/ 3707934 h 4832937"/>
              <a:gd name="connsiteX9" fmla="*/ 570451 w 4219662"/>
              <a:gd name="connsiteY9" fmla="*/ 4068661 h 4832937"/>
              <a:gd name="connsiteX10" fmla="*/ 478172 w 4219662"/>
              <a:gd name="connsiteY10" fmla="*/ 4202885 h 4832937"/>
              <a:gd name="connsiteX11" fmla="*/ 402671 w 4219662"/>
              <a:gd name="connsiteY11" fmla="*/ 4286774 h 4832937"/>
              <a:gd name="connsiteX12" fmla="*/ 318781 w 4219662"/>
              <a:gd name="connsiteY12" fmla="*/ 4412609 h 4832937"/>
              <a:gd name="connsiteX13" fmla="*/ 251669 w 4219662"/>
              <a:gd name="connsiteY13" fmla="*/ 4496499 h 4832937"/>
              <a:gd name="connsiteX14" fmla="*/ 201335 w 4219662"/>
              <a:gd name="connsiteY14" fmla="*/ 4580389 h 4832937"/>
              <a:gd name="connsiteX15" fmla="*/ 142612 w 4219662"/>
              <a:gd name="connsiteY15" fmla="*/ 4655890 h 4832937"/>
              <a:gd name="connsiteX16" fmla="*/ 58723 w 4219662"/>
              <a:gd name="connsiteY16" fmla="*/ 4773336 h 4832937"/>
              <a:gd name="connsiteX17" fmla="*/ 25167 w 4219662"/>
              <a:gd name="connsiteY17" fmla="*/ 4806892 h 4832937"/>
              <a:gd name="connsiteX18" fmla="*/ 8389 w 4219662"/>
              <a:gd name="connsiteY18" fmla="*/ 4832059 h 4832937"/>
              <a:gd name="connsiteX19" fmla="*/ 0 w 4219662"/>
              <a:gd name="connsiteY19" fmla="*/ 4832059 h 483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219662" h="4832937">
                <a:moveTo>
                  <a:pt x="4219662" y="0"/>
                </a:moveTo>
                <a:cubicBezTo>
                  <a:pt x="4062938" y="156724"/>
                  <a:pt x="4339158" y="-126278"/>
                  <a:pt x="4127383" y="125835"/>
                </a:cubicBezTo>
                <a:cubicBezTo>
                  <a:pt x="3854461" y="450742"/>
                  <a:pt x="3569940" y="765784"/>
                  <a:pt x="3296873" y="1090569"/>
                </a:cubicBezTo>
                <a:cubicBezTo>
                  <a:pt x="3200753" y="1204893"/>
                  <a:pt x="3123713" y="1335390"/>
                  <a:pt x="3020036" y="1442907"/>
                </a:cubicBezTo>
                <a:cubicBezTo>
                  <a:pt x="2793533" y="1677799"/>
                  <a:pt x="2572203" y="1917791"/>
                  <a:pt x="2340528" y="2147582"/>
                </a:cubicBezTo>
                <a:cubicBezTo>
                  <a:pt x="2228079" y="2259117"/>
                  <a:pt x="2108124" y="2362920"/>
                  <a:pt x="1988190" y="2466363"/>
                </a:cubicBezTo>
                <a:cubicBezTo>
                  <a:pt x="1884345" y="2555929"/>
                  <a:pt x="1767904" y="2631005"/>
                  <a:pt x="1669409" y="2726422"/>
                </a:cubicBezTo>
                <a:cubicBezTo>
                  <a:pt x="1413180" y="2974644"/>
                  <a:pt x="1213916" y="3148341"/>
                  <a:pt x="1006678" y="3464653"/>
                </a:cubicBezTo>
                <a:cubicBezTo>
                  <a:pt x="953548" y="3545747"/>
                  <a:pt x="904050" y="3629340"/>
                  <a:pt x="847288" y="3707934"/>
                </a:cubicBezTo>
                <a:cubicBezTo>
                  <a:pt x="758545" y="3830809"/>
                  <a:pt x="656320" y="3943761"/>
                  <a:pt x="570451" y="4068661"/>
                </a:cubicBezTo>
                <a:cubicBezTo>
                  <a:pt x="539691" y="4113402"/>
                  <a:pt x="511276" y="4159850"/>
                  <a:pt x="478172" y="4202885"/>
                </a:cubicBezTo>
                <a:cubicBezTo>
                  <a:pt x="455234" y="4232704"/>
                  <a:pt x="425435" y="4256822"/>
                  <a:pt x="402671" y="4286774"/>
                </a:cubicBezTo>
                <a:cubicBezTo>
                  <a:pt x="372168" y="4326910"/>
                  <a:pt x="348237" y="4371698"/>
                  <a:pt x="318781" y="4412609"/>
                </a:cubicBezTo>
                <a:cubicBezTo>
                  <a:pt x="297857" y="4441670"/>
                  <a:pt x="272205" y="4467162"/>
                  <a:pt x="251669" y="4496499"/>
                </a:cubicBezTo>
                <a:cubicBezTo>
                  <a:pt x="232968" y="4523215"/>
                  <a:pt x="219750" y="4553475"/>
                  <a:pt x="201335" y="4580389"/>
                </a:cubicBezTo>
                <a:cubicBezTo>
                  <a:pt x="183331" y="4606702"/>
                  <a:pt x="160998" y="4629843"/>
                  <a:pt x="142612" y="4655890"/>
                </a:cubicBezTo>
                <a:cubicBezTo>
                  <a:pt x="77656" y="4747911"/>
                  <a:pt x="127023" y="4697446"/>
                  <a:pt x="58723" y="4773336"/>
                </a:cubicBezTo>
                <a:cubicBezTo>
                  <a:pt x="48141" y="4785094"/>
                  <a:pt x="35462" y="4794882"/>
                  <a:pt x="25167" y="4806892"/>
                </a:cubicBezTo>
                <a:cubicBezTo>
                  <a:pt x="18606" y="4814547"/>
                  <a:pt x="15518" y="4824930"/>
                  <a:pt x="8389" y="4832059"/>
                </a:cubicBezTo>
                <a:cubicBezTo>
                  <a:pt x="6412" y="4834036"/>
                  <a:pt x="2796" y="4832059"/>
                  <a:pt x="0" y="483205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31667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4EF5B4-1B48-4CED-93C8-770E0C007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518632"/>
            <a:ext cx="9820275" cy="60388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CA0BA87-A1D2-4908-ADD2-B7D109A7C99E}"/>
              </a:ext>
            </a:extLst>
          </p:cNvPr>
          <p:cNvSpPr txBox="1"/>
          <p:nvPr/>
        </p:nvSpPr>
        <p:spPr>
          <a:xfrm>
            <a:off x="5508436" y="6462515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length/m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988853-A1E0-4E6D-B8CF-D252E346F2C7}"/>
              </a:ext>
            </a:extLst>
          </p:cNvPr>
          <p:cNvSpPr txBox="1"/>
          <p:nvPr/>
        </p:nvSpPr>
        <p:spPr>
          <a:xfrm rot="16200000">
            <a:off x="407465" y="3244334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T126/1·rad-1</a:t>
            </a:r>
            <a:endParaRPr lang="zh-CN" alt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E44D96E-C749-4973-8A13-0A1E845FF338}"/>
              </a:ext>
            </a:extLst>
          </p:cNvPr>
          <p:cNvCxnSpPr>
            <a:cxnSpLocks/>
          </p:cNvCxnSpPr>
          <p:nvPr/>
        </p:nvCxnSpPr>
        <p:spPr>
          <a:xfrm>
            <a:off x="4623733" y="1167468"/>
            <a:ext cx="0" cy="435388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BF4A4EB-2ECD-49D1-B630-8E58A578F36B}"/>
              </a:ext>
            </a:extLst>
          </p:cNvPr>
          <p:cNvCxnSpPr>
            <a:cxnSpLocks/>
          </p:cNvCxnSpPr>
          <p:nvPr/>
        </p:nvCxnSpPr>
        <p:spPr>
          <a:xfrm>
            <a:off x="5585536" y="1122726"/>
            <a:ext cx="0" cy="435388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1A566B1-E6F7-4425-B8D2-0744ADD80D57}"/>
              </a:ext>
            </a:extLst>
          </p:cNvPr>
          <p:cNvCxnSpPr>
            <a:cxnSpLocks/>
          </p:cNvCxnSpPr>
          <p:nvPr/>
        </p:nvCxnSpPr>
        <p:spPr>
          <a:xfrm>
            <a:off x="6437371" y="1122726"/>
            <a:ext cx="0" cy="435388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B8D5CAAA-75E3-4196-A317-A71C0160835D}"/>
              </a:ext>
            </a:extLst>
          </p:cNvPr>
          <p:cNvCxnSpPr>
            <a:cxnSpLocks/>
          </p:cNvCxnSpPr>
          <p:nvPr/>
        </p:nvCxnSpPr>
        <p:spPr>
          <a:xfrm>
            <a:off x="7436841" y="1063305"/>
            <a:ext cx="0" cy="435388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DCC5C257-F5C7-47B0-A2DB-D7381CEAD941}"/>
              </a:ext>
            </a:extLst>
          </p:cNvPr>
          <p:cNvSpPr txBox="1"/>
          <p:nvPr/>
        </p:nvSpPr>
        <p:spPr>
          <a:xfrm>
            <a:off x="4995310" y="395485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E030836-CEF6-48FC-8363-9D796E52BEDB}"/>
              </a:ext>
            </a:extLst>
          </p:cNvPr>
          <p:cNvSpPr txBox="1"/>
          <p:nvPr/>
        </p:nvSpPr>
        <p:spPr>
          <a:xfrm>
            <a:off x="6598125" y="395485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E1AAEA0-3A5B-4CAC-A703-B0DCD98D4571}"/>
              </a:ext>
            </a:extLst>
          </p:cNvPr>
          <p:cNvSpPr txBox="1"/>
          <p:nvPr/>
        </p:nvSpPr>
        <p:spPr>
          <a:xfrm>
            <a:off x="5735164" y="374448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QS</a:t>
            </a:r>
            <a:r>
              <a:rPr lang="zh-CN" altLang="en-US" dirty="0">
                <a:solidFill>
                  <a:srgbClr val="FF0000"/>
                </a:solidFill>
              </a:rPr>
              <a:t>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9067A25-FFE7-4206-B945-9AA1580EC4A7}"/>
              </a:ext>
            </a:extLst>
          </p:cNvPr>
          <p:cNvSpPr txBox="1"/>
          <p:nvPr/>
        </p:nvSpPr>
        <p:spPr>
          <a:xfrm>
            <a:off x="2020886" y="216324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不存在六极场时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1BB99B8-AC66-4A12-B9D4-8A3B2CFB47DE}"/>
              </a:ext>
            </a:extLst>
          </p:cNvPr>
          <p:cNvSpPr txBox="1"/>
          <p:nvPr/>
        </p:nvSpPr>
        <p:spPr>
          <a:xfrm>
            <a:off x="429585" y="257988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CCT-T126</a:t>
            </a:r>
            <a:r>
              <a:rPr lang="zh-CN" altLang="en-US" dirty="0"/>
              <a:t>曲线</a:t>
            </a: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827E789B-8CAA-478D-B8D0-439D0FE2EB31}"/>
              </a:ext>
            </a:extLst>
          </p:cNvPr>
          <p:cNvSpPr/>
          <p:nvPr/>
        </p:nvSpPr>
        <p:spPr>
          <a:xfrm>
            <a:off x="1870745" y="1845578"/>
            <a:ext cx="6694415" cy="3506775"/>
          </a:xfrm>
          <a:custGeom>
            <a:avLst/>
            <a:gdLst>
              <a:gd name="connsiteX0" fmla="*/ 0 w 6694415"/>
              <a:gd name="connsiteY0" fmla="*/ 0 h 3506775"/>
              <a:gd name="connsiteX1" fmla="*/ 159391 w 6694415"/>
              <a:gd name="connsiteY1" fmla="*/ 276837 h 3506775"/>
              <a:gd name="connsiteX2" fmla="*/ 973123 w 6694415"/>
              <a:gd name="connsiteY2" fmla="*/ 1006679 h 3506775"/>
              <a:gd name="connsiteX3" fmla="*/ 2172749 w 6694415"/>
              <a:gd name="connsiteY3" fmla="*/ 1795244 h 3506775"/>
              <a:gd name="connsiteX4" fmla="*/ 4194495 w 6694415"/>
              <a:gd name="connsiteY4" fmla="*/ 2684477 h 3506775"/>
              <a:gd name="connsiteX5" fmla="*/ 4907560 w 6694415"/>
              <a:gd name="connsiteY5" fmla="*/ 2969703 h 3506775"/>
              <a:gd name="connsiteX6" fmla="*/ 6476301 w 6694415"/>
              <a:gd name="connsiteY6" fmla="*/ 3456264 h 3506775"/>
              <a:gd name="connsiteX7" fmla="*/ 6694415 w 6694415"/>
              <a:gd name="connsiteY7" fmla="*/ 3506598 h 350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94415" h="3506775">
                <a:moveTo>
                  <a:pt x="0" y="0"/>
                </a:moveTo>
                <a:cubicBezTo>
                  <a:pt x="46553" y="162936"/>
                  <a:pt x="17636" y="118072"/>
                  <a:pt x="159391" y="276837"/>
                </a:cubicBezTo>
                <a:cubicBezTo>
                  <a:pt x="438319" y="589236"/>
                  <a:pt x="604470" y="747723"/>
                  <a:pt x="973123" y="1006679"/>
                </a:cubicBezTo>
                <a:cubicBezTo>
                  <a:pt x="1364703" y="1281740"/>
                  <a:pt x="1740502" y="1589926"/>
                  <a:pt x="2172749" y="1795244"/>
                </a:cubicBezTo>
                <a:cubicBezTo>
                  <a:pt x="3182921" y="2275076"/>
                  <a:pt x="2817782" y="2113645"/>
                  <a:pt x="4194495" y="2684477"/>
                </a:cubicBezTo>
                <a:cubicBezTo>
                  <a:pt x="4430971" y="2782528"/>
                  <a:pt x="4663681" y="2891869"/>
                  <a:pt x="4907560" y="2969703"/>
                </a:cubicBezTo>
                <a:cubicBezTo>
                  <a:pt x="7095107" y="3667856"/>
                  <a:pt x="5408770" y="3144217"/>
                  <a:pt x="6476301" y="3456264"/>
                </a:cubicBezTo>
                <a:cubicBezTo>
                  <a:pt x="6668661" y="3512492"/>
                  <a:pt x="6574950" y="3506598"/>
                  <a:pt x="6694415" y="350659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406900DD-AB7D-46C2-B880-31B7A6370978}"/>
              </a:ext>
            </a:extLst>
          </p:cNvPr>
          <p:cNvSpPr/>
          <p:nvPr/>
        </p:nvSpPr>
        <p:spPr>
          <a:xfrm>
            <a:off x="2306972" y="738231"/>
            <a:ext cx="3833769" cy="4522214"/>
          </a:xfrm>
          <a:custGeom>
            <a:avLst/>
            <a:gdLst>
              <a:gd name="connsiteX0" fmla="*/ 3833769 w 3833769"/>
              <a:gd name="connsiteY0" fmla="*/ 0 h 4522214"/>
              <a:gd name="connsiteX1" fmla="*/ 3439487 w 3833769"/>
              <a:gd name="connsiteY1" fmla="*/ 486562 h 4522214"/>
              <a:gd name="connsiteX2" fmla="*/ 3221373 w 3833769"/>
              <a:gd name="connsiteY2" fmla="*/ 746620 h 4522214"/>
              <a:gd name="connsiteX3" fmla="*/ 2726422 w 3833769"/>
              <a:gd name="connsiteY3" fmla="*/ 1493241 h 4522214"/>
              <a:gd name="connsiteX4" fmla="*/ 2130804 w 3833769"/>
              <a:gd name="connsiteY4" fmla="*/ 2424419 h 4522214"/>
              <a:gd name="connsiteX5" fmla="*/ 1778467 w 3833769"/>
              <a:gd name="connsiteY5" fmla="*/ 2860646 h 4522214"/>
              <a:gd name="connsiteX6" fmla="*/ 755010 w 3833769"/>
              <a:gd name="connsiteY6" fmla="*/ 3791824 h 4522214"/>
              <a:gd name="connsiteX7" fmla="*/ 234892 w 3833769"/>
              <a:gd name="connsiteY7" fmla="*/ 4286775 h 4522214"/>
              <a:gd name="connsiteX8" fmla="*/ 125835 w 3833769"/>
              <a:gd name="connsiteY8" fmla="*/ 4437776 h 4522214"/>
              <a:gd name="connsiteX9" fmla="*/ 92279 w 3833769"/>
              <a:gd name="connsiteY9" fmla="*/ 4488110 h 4522214"/>
              <a:gd name="connsiteX10" fmla="*/ 75501 w 3833769"/>
              <a:gd name="connsiteY10" fmla="*/ 4513277 h 4522214"/>
              <a:gd name="connsiteX11" fmla="*/ 33556 w 3833769"/>
              <a:gd name="connsiteY11" fmla="*/ 4521666 h 4522214"/>
              <a:gd name="connsiteX12" fmla="*/ 0 w 3833769"/>
              <a:gd name="connsiteY12" fmla="*/ 4521666 h 4522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33769" h="4522214">
                <a:moveTo>
                  <a:pt x="3833769" y="0"/>
                </a:moveTo>
                <a:cubicBezTo>
                  <a:pt x="3174451" y="772996"/>
                  <a:pt x="3908216" y="-99348"/>
                  <a:pt x="3439487" y="486562"/>
                </a:cubicBezTo>
                <a:cubicBezTo>
                  <a:pt x="3368810" y="574909"/>
                  <a:pt x="3286769" y="654296"/>
                  <a:pt x="3221373" y="746620"/>
                </a:cubicBezTo>
                <a:cubicBezTo>
                  <a:pt x="3048781" y="990279"/>
                  <a:pt x="2887977" y="1242128"/>
                  <a:pt x="2726422" y="1493241"/>
                </a:cubicBezTo>
                <a:cubicBezTo>
                  <a:pt x="2570973" y="1734863"/>
                  <a:pt x="2308217" y="2204764"/>
                  <a:pt x="2130804" y="2424419"/>
                </a:cubicBezTo>
                <a:cubicBezTo>
                  <a:pt x="2013358" y="2569828"/>
                  <a:pt x="1903014" y="2721272"/>
                  <a:pt x="1778467" y="2860646"/>
                </a:cubicBezTo>
                <a:cubicBezTo>
                  <a:pt x="1480555" y="3194024"/>
                  <a:pt x="1083555" y="3509771"/>
                  <a:pt x="755010" y="3791824"/>
                </a:cubicBezTo>
                <a:cubicBezTo>
                  <a:pt x="583852" y="3938761"/>
                  <a:pt x="365107" y="4106479"/>
                  <a:pt x="234892" y="4286775"/>
                </a:cubicBezTo>
                <a:cubicBezTo>
                  <a:pt x="198540" y="4337109"/>
                  <a:pt x="161723" y="4387110"/>
                  <a:pt x="125835" y="4437776"/>
                </a:cubicBezTo>
                <a:cubicBezTo>
                  <a:pt x="114179" y="4454231"/>
                  <a:pt x="103464" y="4471332"/>
                  <a:pt x="92279" y="4488110"/>
                </a:cubicBezTo>
                <a:cubicBezTo>
                  <a:pt x="86686" y="4496499"/>
                  <a:pt x="85388" y="4511300"/>
                  <a:pt x="75501" y="4513277"/>
                </a:cubicBezTo>
                <a:cubicBezTo>
                  <a:pt x="61519" y="4516073"/>
                  <a:pt x="47727" y="4520091"/>
                  <a:pt x="33556" y="4521666"/>
                </a:cubicBezTo>
                <a:cubicBezTo>
                  <a:pt x="22439" y="4522901"/>
                  <a:pt x="11185" y="4521666"/>
                  <a:pt x="0" y="452166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99966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0650023-35D5-4E9B-ABB3-321236ED5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7" y="433387"/>
            <a:ext cx="10029825" cy="59912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3E4A8A2-1BDA-4066-A7F9-D1B8B245F1C3}"/>
              </a:ext>
            </a:extLst>
          </p:cNvPr>
          <p:cNvSpPr txBox="1"/>
          <p:nvPr/>
        </p:nvSpPr>
        <p:spPr>
          <a:xfrm rot="16200000">
            <a:off x="407465" y="3244334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T126/1·rad-1</a:t>
            </a:r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7F64360-79DE-472B-8690-944383EFEE71}"/>
              </a:ext>
            </a:extLst>
          </p:cNvPr>
          <p:cNvCxnSpPr>
            <a:cxnSpLocks/>
          </p:cNvCxnSpPr>
          <p:nvPr/>
        </p:nvCxnSpPr>
        <p:spPr>
          <a:xfrm>
            <a:off x="4716012" y="645952"/>
            <a:ext cx="0" cy="535217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F5D8428-0275-47E9-8C4D-179F3DF013C8}"/>
              </a:ext>
            </a:extLst>
          </p:cNvPr>
          <p:cNvCxnSpPr>
            <a:cxnSpLocks/>
          </p:cNvCxnSpPr>
          <p:nvPr/>
        </p:nvCxnSpPr>
        <p:spPr>
          <a:xfrm>
            <a:off x="5735164" y="645952"/>
            <a:ext cx="0" cy="535217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15D7A8B-B542-4EBB-B935-7C4F968905F1}"/>
              </a:ext>
            </a:extLst>
          </p:cNvPr>
          <p:cNvCxnSpPr>
            <a:cxnSpLocks/>
          </p:cNvCxnSpPr>
          <p:nvPr/>
        </p:nvCxnSpPr>
        <p:spPr>
          <a:xfrm>
            <a:off x="6456836" y="645952"/>
            <a:ext cx="0" cy="535217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27CDDAB-9962-4DDF-B149-E102722FB719}"/>
              </a:ext>
            </a:extLst>
          </p:cNvPr>
          <p:cNvCxnSpPr>
            <a:cxnSpLocks/>
          </p:cNvCxnSpPr>
          <p:nvPr/>
        </p:nvCxnSpPr>
        <p:spPr>
          <a:xfrm>
            <a:off x="7554287" y="645952"/>
            <a:ext cx="0" cy="535217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B82230B3-5D44-4622-AD98-5035C546CF69}"/>
              </a:ext>
            </a:extLst>
          </p:cNvPr>
          <p:cNvSpPr txBox="1"/>
          <p:nvPr/>
        </p:nvSpPr>
        <p:spPr>
          <a:xfrm>
            <a:off x="5077893" y="198911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E202A6C-A021-440E-8F41-A50B6B9F709F}"/>
              </a:ext>
            </a:extLst>
          </p:cNvPr>
          <p:cNvSpPr txBox="1"/>
          <p:nvPr/>
        </p:nvSpPr>
        <p:spPr>
          <a:xfrm>
            <a:off x="6680708" y="198911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28D8033-8286-4860-A9FE-E47F0A372682}"/>
              </a:ext>
            </a:extLst>
          </p:cNvPr>
          <p:cNvSpPr txBox="1"/>
          <p:nvPr/>
        </p:nvSpPr>
        <p:spPr>
          <a:xfrm>
            <a:off x="5817747" y="177874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QS</a:t>
            </a:r>
            <a:r>
              <a:rPr lang="zh-CN" altLang="en-US" dirty="0">
                <a:solidFill>
                  <a:srgbClr val="FF0000"/>
                </a:solidFill>
              </a:rPr>
              <a:t>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7C8A169-E3ED-4590-9946-73B29E1BF4D4}"/>
              </a:ext>
            </a:extLst>
          </p:cNvPr>
          <p:cNvSpPr txBox="1"/>
          <p:nvPr/>
        </p:nvSpPr>
        <p:spPr>
          <a:xfrm>
            <a:off x="311778" y="217743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CCT-T126</a:t>
            </a:r>
            <a:r>
              <a:rPr lang="zh-CN" altLang="en-US" dirty="0"/>
              <a:t>曲线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A0F0A52-E52D-4F6C-A459-B29E1A2B66DC}"/>
              </a:ext>
            </a:extLst>
          </p:cNvPr>
          <p:cNvSpPr txBox="1"/>
          <p:nvPr/>
        </p:nvSpPr>
        <p:spPr>
          <a:xfrm>
            <a:off x="5585536" y="634461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length/m</a:t>
            </a:r>
            <a:endParaRPr lang="zh-CN" altLang="en-US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5E43BB9-FA8F-4351-899F-C750A4B453E6}"/>
              </a:ext>
            </a:extLst>
          </p:cNvPr>
          <p:cNvCxnSpPr>
            <a:cxnSpLocks/>
          </p:cNvCxnSpPr>
          <p:nvPr/>
        </p:nvCxnSpPr>
        <p:spPr>
          <a:xfrm>
            <a:off x="5922628" y="645952"/>
            <a:ext cx="0" cy="535217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4D87D6C-6CE4-4BE4-A3E5-45561746C6BE}"/>
              </a:ext>
            </a:extLst>
          </p:cNvPr>
          <p:cNvCxnSpPr>
            <a:cxnSpLocks/>
          </p:cNvCxnSpPr>
          <p:nvPr/>
        </p:nvCxnSpPr>
        <p:spPr>
          <a:xfrm>
            <a:off x="6301531" y="645952"/>
            <a:ext cx="0" cy="535217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8A66C268-5C03-4B69-88E7-77A45411DF8C}"/>
              </a:ext>
            </a:extLst>
          </p:cNvPr>
          <p:cNvCxnSpPr/>
          <p:nvPr/>
        </p:nvCxnSpPr>
        <p:spPr>
          <a:xfrm>
            <a:off x="8778602" y="922789"/>
            <a:ext cx="704675" cy="0"/>
          </a:xfrm>
          <a:prstGeom prst="line">
            <a:avLst/>
          </a:prstGeom>
          <a:ln w="19050">
            <a:solidFill>
              <a:srgbClr val="E27D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17163CD8-5CFF-4B27-BC33-4479D3E18EB1}"/>
              </a:ext>
            </a:extLst>
          </p:cNvPr>
          <p:cNvCxnSpPr/>
          <p:nvPr/>
        </p:nvCxnSpPr>
        <p:spPr>
          <a:xfrm>
            <a:off x="8778602" y="1251357"/>
            <a:ext cx="704675" cy="0"/>
          </a:xfrm>
          <a:prstGeom prst="line">
            <a:avLst/>
          </a:prstGeom>
          <a:ln w="19050">
            <a:solidFill>
              <a:srgbClr val="56A1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B58D2234-88CC-45C5-B681-6B7C1F72AD2D}"/>
              </a:ext>
            </a:extLst>
          </p:cNvPr>
          <p:cNvSpPr txBox="1"/>
          <p:nvPr/>
        </p:nvSpPr>
        <p:spPr>
          <a:xfrm>
            <a:off x="9483277" y="73812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有六极场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76845AC-0D99-461B-AABB-772653F215EB}"/>
              </a:ext>
            </a:extLst>
          </p:cNvPr>
          <p:cNvSpPr txBox="1"/>
          <p:nvPr/>
        </p:nvSpPr>
        <p:spPr>
          <a:xfrm>
            <a:off x="9483277" y="10151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无六极场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6D78CF5-8063-4AF2-A554-6B089989D347}"/>
              </a:ext>
            </a:extLst>
          </p:cNvPr>
          <p:cNvSpPr/>
          <p:nvPr/>
        </p:nvSpPr>
        <p:spPr>
          <a:xfrm>
            <a:off x="8657439" y="637563"/>
            <a:ext cx="1950607" cy="855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DFEF46C6-F648-437D-B55D-763C510EC45C}"/>
              </a:ext>
            </a:extLst>
          </p:cNvPr>
          <p:cNvCxnSpPr/>
          <p:nvPr/>
        </p:nvCxnSpPr>
        <p:spPr>
          <a:xfrm>
            <a:off x="1728132" y="3028426"/>
            <a:ext cx="88799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89495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2AB584FA-FF18-4835-A373-7C3BABCCD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459" y="427839"/>
            <a:ext cx="9932565" cy="611557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3E4A8A2-1BDA-4066-A7F9-D1B8B245F1C3}"/>
              </a:ext>
            </a:extLst>
          </p:cNvPr>
          <p:cNvSpPr txBox="1"/>
          <p:nvPr/>
        </p:nvSpPr>
        <p:spPr>
          <a:xfrm rot="16200000">
            <a:off x="407465" y="3244334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T126/1·rad-1</a:t>
            </a:r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7F64360-79DE-472B-8690-944383EFEE71}"/>
              </a:ext>
            </a:extLst>
          </p:cNvPr>
          <p:cNvCxnSpPr>
            <a:cxnSpLocks/>
          </p:cNvCxnSpPr>
          <p:nvPr/>
        </p:nvCxnSpPr>
        <p:spPr>
          <a:xfrm>
            <a:off x="4716012" y="645952"/>
            <a:ext cx="0" cy="535217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F5D8428-0275-47E9-8C4D-179F3DF013C8}"/>
              </a:ext>
            </a:extLst>
          </p:cNvPr>
          <p:cNvCxnSpPr>
            <a:cxnSpLocks/>
          </p:cNvCxnSpPr>
          <p:nvPr/>
        </p:nvCxnSpPr>
        <p:spPr>
          <a:xfrm>
            <a:off x="5735164" y="645952"/>
            <a:ext cx="0" cy="535217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15D7A8B-B542-4EBB-B935-7C4F968905F1}"/>
              </a:ext>
            </a:extLst>
          </p:cNvPr>
          <p:cNvCxnSpPr>
            <a:cxnSpLocks/>
          </p:cNvCxnSpPr>
          <p:nvPr/>
        </p:nvCxnSpPr>
        <p:spPr>
          <a:xfrm>
            <a:off x="6456836" y="645952"/>
            <a:ext cx="0" cy="535217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27CDDAB-9962-4DDF-B149-E102722FB719}"/>
              </a:ext>
            </a:extLst>
          </p:cNvPr>
          <p:cNvCxnSpPr>
            <a:cxnSpLocks/>
          </p:cNvCxnSpPr>
          <p:nvPr/>
        </p:nvCxnSpPr>
        <p:spPr>
          <a:xfrm>
            <a:off x="7554287" y="645952"/>
            <a:ext cx="0" cy="535217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B82230B3-5D44-4622-AD98-5035C546CF69}"/>
              </a:ext>
            </a:extLst>
          </p:cNvPr>
          <p:cNvSpPr txBox="1"/>
          <p:nvPr/>
        </p:nvSpPr>
        <p:spPr>
          <a:xfrm>
            <a:off x="5077893" y="198911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E202A6C-A021-440E-8F41-A50B6B9F709F}"/>
              </a:ext>
            </a:extLst>
          </p:cNvPr>
          <p:cNvSpPr txBox="1"/>
          <p:nvPr/>
        </p:nvSpPr>
        <p:spPr>
          <a:xfrm>
            <a:off x="6680708" y="198911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28D8033-8286-4860-A9FE-E47F0A372682}"/>
              </a:ext>
            </a:extLst>
          </p:cNvPr>
          <p:cNvSpPr txBox="1"/>
          <p:nvPr/>
        </p:nvSpPr>
        <p:spPr>
          <a:xfrm>
            <a:off x="5817747" y="177874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QS</a:t>
            </a:r>
            <a:r>
              <a:rPr lang="zh-CN" altLang="en-US" dirty="0">
                <a:solidFill>
                  <a:srgbClr val="FF0000"/>
                </a:solidFill>
              </a:rPr>
              <a:t>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7C8A169-E3ED-4590-9946-73B29E1BF4D4}"/>
              </a:ext>
            </a:extLst>
          </p:cNvPr>
          <p:cNvSpPr txBox="1"/>
          <p:nvPr/>
        </p:nvSpPr>
        <p:spPr>
          <a:xfrm>
            <a:off x="311778" y="217743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CCT-T346</a:t>
            </a:r>
            <a:r>
              <a:rPr lang="zh-CN" altLang="en-US" dirty="0"/>
              <a:t>曲线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A0F0A52-E52D-4F6C-A459-B29E1A2B66DC}"/>
              </a:ext>
            </a:extLst>
          </p:cNvPr>
          <p:cNvSpPr txBox="1"/>
          <p:nvPr/>
        </p:nvSpPr>
        <p:spPr>
          <a:xfrm>
            <a:off x="5585536" y="634461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length/m</a:t>
            </a:r>
            <a:endParaRPr lang="zh-CN" altLang="en-US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5E43BB9-FA8F-4351-899F-C750A4B453E6}"/>
              </a:ext>
            </a:extLst>
          </p:cNvPr>
          <p:cNvCxnSpPr>
            <a:cxnSpLocks/>
          </p:cNvCxnSpPr>
          <p:nvPr/>
        </p:nvCxnSpPr>
        <p:spPr>
          <a:xfrm>
            <a:off x="5922628" y="645952"/>
            <a:ext cx="0" cy="535217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4D87D6C-6CE4-4BE4-A3E5-45561746C6BE}"/>
              </a:ext>
            </a:extLst>
          </p:cNvPr>
          <p:cNvCxnSpPr>
            <a:cxnSpLocks/>
          </p:cNvCxnSpPr>
          <p:nvPr/>
        </p:nvCxnSpPr>
        <p:spPr>
          <a:xfrm>
            <a:off x="6301531" y="645952"/>
            <a:ext cx="0" cy="535217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17163CD8-5CFF-4B27-BC33-4479D3E18EB1}"/>
              </a:ext>
            </a:extLst>
          </p:cNvPr>
          <p:cNvCxnSpPr/>
          <p:nvPr/>
        </p:nvCxnSpPr>
        <p:spPr>
          <a:xfrm>
            <a:off x="8778602" y="949353"/>
            <a:ext cx="704675" cy="0"/>
          </a:xfrm>
          <a:prstGeom prst="line">
            <a:avLst/>
          </a:prstGeom>
          <a:ln w="19050">
            <a:solidFill>
              <a:srgbClr val="56A1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B58D2234-88CC-45C5-B681-6B7C1F72AD2D}"/>
              </a:ext>
            </a:extLst>
          </p:cNvPr>
          <p:cNvSpPr txBox="1"/>
          <p:nvPr/>
        </p:nvSpPr>
        <p:spPr>
          <a:xfrm>
            <a:off x="9483277" y="73812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有六极场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6D78CF5-8063-4AF2-A554-6B089989D347}"/>
              </a:ext>
            </a:extLst>
          </p:cNvPr>
          <p:cNvSpPr/>
          <p:nvPr/>
        </p:nvSpPr>
        <p:spPr>
          <a:xfrm>
            <a:off x="8649050" y="654342"/>
            <a:ext cx="1950607" cy="5620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DFEF46C6-F648-437D-B55D-763C510EC45C}"/>
              </a:ext>
            </a:extLst>
          </p:cNvPr>
          <p:cNvCxnSpPr/>
          <p:nvPr/>
        </p:nvCxnSpPr>
        <p:spPr>
          <a:xfrm>
            <a:off x="1728132" y="3330429"/>
            <a:ext cx="88799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06772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CCAD200-0841-4C0A-B192-B54BA7226BC5}"/>
              </a:ext>
            </a:extLst>
          </p:cNvPr>
          <p:cNvSpPr txBox="1"/>
          <p:nvPr/>
        </p:nvSpPr>
        <p:spPr>
          <a:xfrm>
            <a:off x="208133" y="0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CCT-T346</a:t>
            </a:r>
            <a:r>
              <a:rPr lang="zh-CN" altLang="en-US" dirty="0"/>
              <a:t>曲线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1177927-F1FA-4A0F-ACA7-4B607B077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906" y="369116"/>
            <a:ext cx="9586452" cy="5559143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3F7FFE5-2A47-40C7-A29D-B1851F465D51}"/>
              </a:ext>
            </a:extLst>
          </p:cNvPr>
          <p:cNvCxnSpPr/>
          <p:nvPr/>
        </p:nvCxnSpPr>
        <p:spPr>
          <a:xfrm>
            <a:off x="9013494" y="872301"/>
            <a:ext cx="704675" cy="0"/>
          </a:xfrm>
          <a:prstGeom prst="line">
            <a:avLst/>
          </a:prstGeom>
          <a:ln w="19050">
            <a:solidFill>
              <a:srgbClr val="E27D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0982250-085D-4921-9971-3E10CC00E9E1}"/>
              </a:ext>
            </a:extLst>
          </p:cNvPr>
          <p:cNvCxnSpPr/>
          <p:nvPr/>
        </p:nvCxnSpPr>
        <p:spPr>
          <a:xfrm>
            <a:off x="9013494" y="1200869"/>
            <a:ext cx="704675" cy="0"/>
          </a:xfrm>
          <a:prstGeom prst="line">
            <a:avLst/>
          </a:prstGeom>
          <a:ln w="19050">
            <a:solidFill>
              <a:srgbClr val="56A1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276E9ED6-49C1-4226-9129-FF2CFCF21562}"/>
              </a:ext>
            </a:extLst>
          </p:cNvPr>
          <p:cNvSpPr txBox="1"/>
          <p:nvPr/>
        </p:nvSpPr>
        <p:spPr>
          <a:xfrm>
            <a:off x="9718169" y="68763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有六极场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D9810D3-F10F-4902-B03F-5A3821730EA4}"/>
              </a:ext>
            </a:extLst>
          </p:cNvPr>
          <p:cNvSpPr txBox="1"/>
          <p:nvPr/>
        </p:nvSpPr>
        <p:spPr>
          <a:xfrm>
            <a:off x="9718169" y="9646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无六极场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89FBE4C-0DB0-4D2B-9173-1DBC9D015FE9}"/>
              </a:ext>
            </a:extLst>
          </p:cNvPr>
          <p:cNvSpPr/>
          <p:nvPr/>
        </p:nvSpPr>
        <p:spPr>
          <a:xfrm>
            <a:off x="8892331" y="587075"/>
            <a:ext cx="1950607" cy="855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329001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A93BA5B-AD4B-46CF-BF65-EB688EDFA2A1}"/>
              </a:ext>
            </a:extLst>
          </p:cNvPr>
          <p:cNvSpPr txBox="1"/>
          <p:nvPr/>
        </p:nvSpPr>
        <p:spPr>
          <a:xfrm>
            <a:off x="0" y="113212"/>
            <a:ext cx="15311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PSI</a:t>
            </a:r>
          </a:p>
          <a:p>
            <a:r>
              <a:rPr lang="zh-CN" altLang="en-US" dirty="0"/>
              <a:t>六极场负数</a:t>
            </a:r>
            <a:endParaRPr lang="en-US" altLang="zh-CN" dirty="0"/>
          </a:p>
          <a:p>
            <a:r>
              <a:rPr lang="zh-CN" altLang="en-US" dirty="0"/>
              <a:t>消除</a:t>
            </a:r>
            <a:r>
              <a:rPr lang="en-US" altLang="zh-CN" dirty="0"/>
              <a:t>126+226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9C4C791-C576-4A1B-9500-8FA0D5DA5BE5}"/>
              </a:ext>
            </a:extLst>
          </p:cNvPr>
          <p:cNvSpPr txBox="1"/>
          <p:nvPr/>
        </p:nvSpPr>
        <p:spPr>
          <a:xfrm>
            <a:off x="0" y="1036542"/>
            <a:ext cx="401584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0.2595585292054267 ;</a:t>
            </a:r>
          </a:p>
          <a:p>
            <a:r>
              <a:rPr lang="pt-BR" altLang="zh-CN" dirty="0"/>
              <a:t>Q2 := 0.7040071002661346 ;</a:t>
            </a:r>
          </a:p>
          <a:p>
            <a:r>
              <a:rPr lang="pt-BR" altLang="zh-CN" dirty="0"/>
              <a:t>QS_Q :=  2.589581248540342 ;</a:t>
            </a:r>
          </a:p>
          <a:p>
            <a:r>
              <a:rPr lang="pt-BR" altLang="zh-CN" dirty="0"/>
              <a:t>QS_S := -813.1946566087429 ;</a:t>
            </a:r>
          </a:p>
          <a:p>
            <a:r>
              <a:rPr lang="pt-BR" altLang="zh-CN" dirty="0"/>
              <a:t>QS_S2 := 0.0000000000000000E+000 ;</a:t>
            </a:r>
          </a:p>
          <a:p>
            <a:r>
              <a:rPr lang="pt-BR" altLang="zh-CN" dirty="0"/>
              <a:t>DQS_Q :=  1.891210000310188 ;</a:t>
            </a:r>
          </a:p>
          <a:p>
            <a:r>
              <a:rPr lang="pt-BR" altLang="zh-CN" dirty="0"/>
              <a:t>DQS_S := -164.1248729537387 ;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661939A-BC37-46B5-8204-6E877CC2677A}"/>
              </a:ext>
            </a:extLst>
          </p:cNvPr>
          <p:cNvSpPr txBox="1"/>
          <p:nvPr/>
        </p:nvSpPr>
        <p:spPr>
          <a:xfrm>
            <a:off x="0" y="3429000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开始打印</a:t>
            </a:r>
            <a:r>
              <a:rPr lang="en-US" altLang="zh-CN" dirty="0"/>
              <a:t>T126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37E5BC0-9DAB-4404-845E-432075CDF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128" y="689952"/>
            <a:ext cx="8109484" cy="5131506"/>
          </a:xfrm>
          <a:prstGeom prst="rect">
            <a:avLst/>
          </a:prstGeom>
        </p:spPr>
      </p:pic>
      <p:sp>
        <p:nvSpPr>
          <p:cNvPr id="9" name="箭头: 下 8">
            <a:extLst>
              <a:ext uri="{FF2B5EF4-FFF2-40B4-BE49-F238E27FC236}">
                <a16:creationId xmlns:a16="http://schemas.microsoft.com/office/drawing/2014/main" id="{2494F022-E814-4DA5-A1C5-5CA08C6BBE74}"/>
              </a:ext>
            </a:extLst>
          </p:cNvPr>
          <p:cNvSpPr/>
          <p:nvPr/>
        </p:nvSpPr>
        <p:spPr>
          <a:xfrm>
            <a:off x="1331202" y="5348024"/>
            <a:ext cx="399972" cy="12349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4FC5CFE-FDEE-4160-A908-E47E80D1BEBB}"/>
              </a:ext>
            </a:extLst>
          </p:cNvPr>
          <p:cNvSpPr txBox="1"/>
          <p:nvPr/>
        </p:nvSpPr>
        <p:spPr>
          <a:xfrm>
            <a:off x="1828800" y="5542961"/>
            <a:ext cx="45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参数</a:t>
            </a:r>
          </a:p>
        </p:txBody>
      </p:sp>
    </p:spTree>
    <p:extLst>
      <p:ext uri="{BB962C8B-B14F-4D97-AF65-F5344CB8AC3E}">
        <p14:creationId xmlns:p14="http://schemas.microsoft.com/office/powerpoint/2010/main" val="249123963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EA8DE77-EBF2-4536-9914-39F6E40CAA51}"/>
              </a:ext>
            </a:extLst>
          </p:cNvPr>
          <p:cNvSpPr txBox="1"/>
          <p:nvPr/>
        </p:nvSpPr>
        <p:spPr>
          <a:xfrm>
            <a:off x="0" y="113212"/>
            <a:ext cx="15311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PSI</a:t>
            </a:r>
          </a:p>
          <a:p>
            <a:r>
              <a:rPr lang="zh-CN" altLang="en-US" dirty="0"/>
              <a:t>六极场正数</a:t>
            </a:r>
            <a:endParaRPr lang="en-US" altLang="zh-CN" dirty="0"/>
          </a:p>
          <a:p>
            <a:r>
              <a:rPr lang="zh-CN" altLang="en-US" dirty="0"/>
              <a:t>消除</a:t>
            </a:r>
            <a:r>
              <a:rPr lang="en-US" altLang="zh-CN" dirty="0"/>
              <a:t>126+226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EA1EEBE-8A9B-4D26-967D-67947DCE3EBC}"/>
              </a:ext>
            </a:extLst>
          </p:cNvPr>
          <p:cNvSpPr txBox="1"/>
          <p:nvPr/>
        </p:nvSpPr>
        <p:spPr>
          <a:xfrm>
            <a:off x="0" y="1036542"/>
            <a:ext cx="406393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 1.006295691337259 ;</a:t>
            </a:r>
          </a:p>
          <a:p>
            <a:r>
              <a:rPr lang="pt-BR" altLang="zh-CN" dirty="0"/>
              <a:t>Q2 := -1.169434914078974 ;</a:t>
            </a:r>
          </a:p>
          <a:p>
            <a:r>
              <a:rPr lang="pt-BR" altLang="zh-CN" dirty="0"/>
              <a:t>QS_Q :=  2.241769960832210 ;</a:t>
            </a:r>
          </a:p>
          <a:p>
            <a:r>
              <a:rPr lang="pt-BR" altLang="zh-CN" dirty="0"/>
              <a:t>QS_S :=  445.2525555965703 ;</a:t>
            </a:r>
          </a:p>
          <a:p>
            <a:r>
              <a:rPr lang="pt-BR" altLang="zh-CN" dirty="0"/>
              <a:t>QS_S2 := 0.0000000000000000E+000 ;</a:t>
            </a:r>
          </a:p>
          <a:p>
            <a:r>
              <a:rPr lang="pt-BR" altLang="zh-CN" dirty="0"/>
              <a:t>DQS_Q := -.5862280126327016E-001 ;</a:t>
            </a:r>
          </a:p>
          <a:p>
            <a:r>
              <a:rPr lang="pt-BR" altLang="zh-CN" dirty="0"/>
              <a:t>DQS_S :=  68.22739001478054 ;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4FF60F6-47E6-475F-8DB8-F77D110D3875}"/>
              </a:ext>
            </a:extLst>
          </p:cNvPr>
          <p:cNvSpPr txBox="1"/>
          <p:nvPr/>
        </p:nvSpPr>
        <p:spPr>
          <a:xfrm>
            <a:off x="0" y="3429000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开始打印</a:t>
            </a:r>
            <a:r>
              <a:rPr lang="en-US" altLang="zh-CN" dirty="0"/>
              <a:t>T126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F7B9701-67D0-4A83-A8CE-3EB8A30ED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574877"/>
            <a:ext cx="85344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6536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D0F19B0-5391-4AE6-B258-9CB16F6B2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395"/>
            <a:ext cx="12192000" cy="644521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6AB4E97-F932-4431-BEBF-ED52C0E59FF0}"/>
              </a:ext>
            </a:extLst>
          </p:cNvPr>
          <p:cNvSpPr txBox="1"/>
          <p:nvPr/>
        </p:nvSpPr>
        <p:spPr>
          <a:xfrm>
            <a:off x="923925" y="78105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上</a:t>
            </a:r>
            <a:r>
              <a:rPr lang="en-US" altLang="zh-CN" dirty="0"/>
              <a:t>2</a:t>
            </a:r>
            <a:r>
              <a:rPr lang="zh-CN" altLang="en-US" dirty="0"/>
              <a:t>页合起来</a:t>
            </a:r>
          </a:p>
        </p:txBody>
      </p:sp>
    </p:spTree>
    <p:extLst>
      <p:ext uri="{BB962C8B-B14F-4D97-AF65-F5344CB8AC3E}">
        <p14:creationId xmlns:p14="http://schemas.microsoft.com/office/powerpoint/2010/main" val="325414385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E88D6CE-49D3-4161-B7B0-0C22A73AD9DD}"/>
              </a:ext>
            </a:extLst>
          </p:cNvPr>
          <p:cNvSpPr txBox="1"/>
          <p:nvPr/>
        </p:nvSpPr>
        <p:spPr>
          <a:xfrm>
            <a:off x="0" y="113212"/>
            <a:ext cx="13644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PSI</a:t>
            </a:r>
          </a:p>
          <a:p>
            <a:r>
              <a:rPr lang="zh-CN" altLang="en-US" dirty="0"/>
              <a:t>六极场负数</a:t>
            </a:r>
            <a:endParaRPr lang="en-US" altLang="zh-CN" dirty="0"/>
          </a:p>
          <a:p>
            <a:r>
              <a:rPr lang="zh-CN" altLang="en-US" dirty="0"/>
              <a:t>只消除</a:t>
            </a:r>
            <a:r>
              <a:rPr lang="en-US" altLang="zh-CN" dirty="0"/>
              <a:t>126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C4F838D-4EA3-430F-B793-77D14EA7C1B7}"/>
              </a:ext>
            </a:extLst>
          </p:cNvPr>
          <p:cNvSpPr txBox="1"/>
          <p:nvPr/>
        </p:nvSpPr>
        <p:spPr>
          <a:xfrm>
            <a:off x="0" y="1036542"/>
            <a:ext cx="401584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0.2595585292054267 ;</a:t>
            </a:r>
          </a:p>
          <a:p>
            <a:r>
              <a:rPr lang="pt-BR" altLang="zh-CN" dirty="0"/>
              <a:t>Q2 := 0.7040071002661346 ;</a:t>
            </a:r>
          </a:p>
          <a:p>
            <a:r>
              <a:rPr lang="pt-BR" altLang="zh-CN" dirty="0"/>
              <a:t>QS_Q :=  2.589581248540342 ;</a:t>
            </a:r>
          </a:p>
          <a:p>
            <a:r>
              <a:rPr lang="pt-BR" altLang="zh-CN" dirty="0"/>
              <a:t>QS_S := -813.1946566087429 ;</a:t>
            </a:r>
          </a:p>
          <a:p>
            <a:r>
              <a:rPr lang="pt-BR" altLang="zh-CN" dirty="0"/>
              <a:t>QS_S2 := 0.0000000000000000E+000 ;</a:t>
            </a:r>
          </a:p>
          <a:p>
            <a:r>
              <a:rPr lang="pt-BR" altLang="zh-CN" dirty="0"/>
              <a:t>DQS_Q :=  1.891210000310188 ;</a:t>
            </a:r>
          </a:p>
          <a:p>
            <a:r>
              <a:rPr lang="pt-BR" altLang="zh-CN" dirty="0"/>
              <a:t>DQS_S := -164.1248729537387 ;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BAC732-F1F8-40B5-ABFA-FA48B61A4A21}"/>
              </a:ext>
            </a:extLst>
          </p:cNvPr>
          <p:cNvSpPr txBox="1"/>
          <p:nvPr/>
        </p:nvSpPr>
        <p:spPr>
          <a:xfrm>
            <a:off x="0" y="3429000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开始打印</a:t>
            </a:r>
            <a:r>
              <a:rPr lang="en-US" altLang="zh-CN" dirty="0"/>
              <a:t>T126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08BC1C6-32CF-4171-A48F-86591FBB3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875" y="1289566"/>
            <a:ext cx="8903438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557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6EBECF5F-1F89-4F9D-8C6A-81EDDE5E22E4}"/>
              </a:ext>
            </a:extLst>
          </p:cNvPr>
          <p:cNvSpPr/>
          <p:nvPr/>
        </p:nvSpPr>
        <p:spPr>
          <a:xfrm flipH="1">
            <a:off x="1482571" y="3870662"/>
            <a:ext cx="142044" cy="14204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CA14C3D-F8D8-42F1-9071-5E3437E0F101}"/>
              </a:ext>
            </a:extLst>
          </p:cNvPr>
          <p:cNvSpPr/>
          <p:nvPr/>
        </p:nvSpPr>
        <p:spPr>
          <a:xfrm flipH="1">
            <a:off x="3522957" y="3585793"/>
            <a:ext cx="142044" cy="1420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A84047E-836B-49C0-9185-23C741D66F9F}"/>
              </a:ext>
            </a:extLst>
          </p:cNvPr>
          <p:cNvCxnSpPr>
            <a:cxnSpLocks/>
          </p:cNvCxnSpPr>
          <p:nvPr/>
        </p:nvCxnSpPr>
        <p:spPr>
          <a:xfrm flipV="1">
            <a:off x="1550545" y="3027287"/>
            <a:ext cx="20802" cy="91744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564E8E3-5541-45E0-BCA3-21DFBD89D193}"/>
              </a:ext>
            </a:extLst>
          </p:cNvPr>
          <p:cNvCxnSpPr>
            <a:cxnSpLocks/>
          </p:cNvCxnSpPr>
          <p:nvPr/>
        </p:nvCxnSpPr>
        <p:spPr>
          <a:xfrm>
            <a:off x="3599810" y="3642107"/>
            <a:ext cx="475041" cy="7411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A3221C53-C017-495D-A62D-3B458DA7E3A8}"/>
              </a:ext>
            </a:extLst>
          </p:cNvPr>
          <p:cNvSpPr txBox="1"/>
          <p:nvPr/>
        </p:nvSpPr>
        <p:spPr>
          <a:xfrm>
            <a:off x="391791" y="795638"/>
            <a:ext cx="736611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空间中存在两个点，以及附在点上的两个向量</a:t>
            </a:r>
            <a:endParaRPr lang="en-US" altLang="zh-CN" sz="2800" dirty="0"/>
          </a:p>
          <a:p>
            <a:r>
              <a:rPr lang="zh-CN" altLang="en-US" sz="2800" dirty="0"/>
              <a:t>我要把这两个点用平滑的曲线接起来</a:t>
            </a:r>
            <a:endParaRPr lang="en-US" altLang="zh-CN" sz="2800" dirty="0"/>
          </a:p>
          <a:p>
            <a:r>
              <a:rPr lang="zh-CN" altLang="en-US" sz="2800" dirty="0"/>
              <a:t>并且曲线的切线方向，要和向量保持一致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15BE8E9-5426-4996-A874-5655929128E7}"/>
              </a:ext>
            </a:extLst>
          </p:cNvPr>
          <p:cNvSpPr/>
          <p:nvPr/>
        </p:nvSpPr>
        <p:spPr>
          <a:xfrm flipH="1">
            <a:off x="7858217" y="3956392"/>
            <a:ext cx="142044" cy="14204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3C13292-EB30-4910-A9B7-42810319B850}"/>
              </a:ext>
            </a:extLst>
          </p:cNvPr>
          <p:cNvSpPr/>
          <p:nvPr/>
        </p:nvSpPr>
        <p:spPr>
          <a:xfrm flipH="1">
            <a:off x="9898603" y="3671523"/>
            <a:ext cx="142044" cy="1420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E6B5A8E-1CF2-42AE-9DD8-AD1F17742959}"/>
              </a:ext>
            </a:extLst>
          </p:cNvPr>
          <p:cNvCxnSpPr>
            <a:cxnSpLocks/>
          </p:cNvCxnSpPr>
          <p:nvPr/>
        </p:nvCxnSpPr>
        <p:spPr>
          <a:xfrm flipV="1">
            <a:off x="7926191" y="3113017"/>
            <a:ext cx="20802" cy="91744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13D56B1-8680-49D3-B0B2-CEE0DCA9AA31}"/>
              </a:ext>
            </a:extLst>
          </p:cNvPr>
          <p:cNvCxnSpPr>
            <a:cxnSpLocks/>
          </p:cNvCxnSpPr>
          <p:nvPr/>
        </p:nvCxnSpPr>
        <p:spPr>
          <a:xfrm>
            <a:off x="9975456" y="3727837"/>
            <a:ext cx="475041" cy="7411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A1DA8600-0BD1-44AF-82F8-213164ED3871}"/>
              </a:ext>
            </a:extLst>
          </p:cNvPr>
          <p:cNvSpPr/>
          <p:nvPr/>
        </p:nvSpPr>
        <p:spPr>
          <a:xfrm>
            <a:off x="7936637" y="2768519"/>
            <a:ext cx="2032986" cy="1253065"/>
          </a:xfrm>
          <a:custGeom>
            <a:avLst/>
            <a:gdLst>
              <a:gd name="connsiteX0" fmla="*/ 0 w 2032986"/>
              <a:gd name="connsiteY0" fmla="*/ 1253065 h 1253065"/>
              <a:gd name="connsiteX1" fmla="*/ 142043 w 2032986"/>
              <a:gd name="connsiteY1" fmla="*/ 560607 h 1253065"/>
              <a:gd name="connsiteX2" fmla="*/ 408373 w 2032986"/>
              <a:gd name="connsiteY2" fmla="*/ 152234 h 1253065"/>
              <a:gd name="connsiteX3" fmla="*/ 781235 w 2032986"/>
              <a:gd name="connsiteY3" fmla="*/ 1314 h 1253065"/>
              <a:gd name="connsiteX4" fmla="*/ 1376039 w 2032986"/>
              <a:gd name="connsiteY4" fmla="*/ 223256 h 1253065"/>
              <a:gd name="connsiteX5" fmla="*/ 2032986 w 2032986"/>
              <a:gd name="connsiteY5" fmla="*/ 968980 h 1253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2986" h="1253065">
                <a:moveTo>
                  <a:pt x="0" y="1253065"/>
                </a:moveTo>
                <a:cubicBezTo>
                  <a:pt x="36990" y="998572"/>
                  <a:pt x="73981" y="744079"/>
                  <a:pt x="142043" y="560607"/>
                </a:cubicBezTo>
                <a:cubicBezTo>
                  <a:pt x="210105" y="377135"/>
                  <a:pt x="301841" y="245449"/>
                  <a:pt x="408373" y="152234"/>
                </a:cubicBezTo>
                <a:cubicBezTo>
                  <a:pt x="514905" y="59019"/>
                  <a:pt x="619957" y="-10523"/>
                  <a:pt x="781235" y="1314"/>
                </a:cubicBezTo>
                <a:cubicBezTo>
                  <a:pt x="942513" y="13151"/>
                  <a:pt x="1167414" y="61978"/>
                  <a:pt x="1376039" y="223256"/>
                </a:cubicBezTo>
                <a:cubicBezTo>
                  <a:pt x="1584664" y="384534"/>
                  <a:pt x="1808825" y="676757"/>
                  <a:pt x="2032986" y="96898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772BC017-C729-406D-A488-F54E09E077B5}"/>
              </a:ext>
            </a:extLst>
          </p:cNvPr>
          <p:cNvSpPr/>
          <p:nvPr/>
        </p:nvSpPr>
        <p:spPr>
          <a:xfrm>
            <a:off x="4919618" y="3407784"/>
            <a:ext cx="2219417" cy="81156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F3E6B17-C2D0-4978-A26A-C42EAAC65597}"/>
              </a:ext>
            </a:extLst>
          </p:cNvPr>
          <p:cNvSpPr txBox="1"/>
          <p:nvPr/>
        </p:nvSpPr>
        <p:spPr>
          <a:xfrm>
            <a:off x="7139035" y="5261835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就是这样</a:t>
            </a:r>
            <a:endParaRPr lang="en-US" altLang="zh-CN" sz="2400" dirty="0"/>
          </a:p>
          <a:p>
            <a:r>
              <a:rPr lang="zh-CN" altLang="en-US" sz="2400" dirty="0"/>
              <a:t>我需要得到这条线的方程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545C485-F27B-483D-A0E1-39E97AE524B9}"/>
              </a:ext>
            </a:extLst>
          </p:cNvPr>
          <p:cNvSpPr txBox="1"/>
          <p:nvPr/>
        </p:nvSpPr>
        <p:spPr>
          <a:xfrm>
            <a:off x="251652" y="4702837"/>
            <a:ext cx="557075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我本以为，这两个向量共面</a:t>
            </a:r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zh-CN" altLang="en-US" sz="2800" dirty="0">
                <a:solidFill>
                  <a:srgbClr val="FF0000"/>
                </a:solidFill>
              </a:rPr>
              <a:t>这样我的问题可以转化为平面问题</a:t>
            </a:r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zh-CN" altLang="en-US" sz="2800" dirty="0">
                <a:solidFill>
                  <a:srgbClr val="FF0000"/>
                </a:solidFill>
              </a:rPr>
              <a:t>可是！不是不共面啊！</a:t>
            </a:r>
          </a:p>
        </p:txBody>
      </p:sp>
    </p:spTree>
    <p:extLst>
      <p:ext uri="{BB962C8B-B14F-4D97-AF65-F5344CB8AC3E}">
        <p14:creationId xmlns:p14="http://schemas.microsoft.com/office/powerpoint/2010/main" val="389135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3653999-072F-448B-90C7-1DDE3BBC44A1}"/>
              </a:ext>
            </a:extLst>
          </p:cNvPr>
          <p:cNvSpPr txBox="1"/>
          <p:nvPr/>
        </p:nvSpPr>
        <p:spPr>
          <a:xfrm>
            <a:off x="428625" y="285750"/>
            <a:ext cx="48253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11.29</a:t>
            </a:r>
            <a:r>
              <a:rPr lang="zh-CN" altLang="en-US" dirty="0"/>
              <a:t>的组会，研究了二阶色散</a:t>
            </a:r>
            <a:r>
              <a:rPr lang="en-US" altLang="zh-CN" dirty="0"/>
              <a:t>T126</a:t>
            </a:r>
            <a:r>
              <a:rPr lang="zh-CN" altLang="en-US" dirty="0"/>
              <a:t>的分布</a:t>
            </a:r>
            <a:endParaRPr lang="en-US" altLang="zh-CN" dirty="0"/>
          </a:p>
          <a:p>
            <a:r>
              <a:rPr lang="zh-CN" altLang="en-US" dirty="0"/>
              <a:t>发现</a:t>
            </a:r>
            <a:r>
              <a:rPr lang="en-US" altLang="zh-CN" dirty="0"/>
              <a:t>T116</a:t>
            </a:r>
            <a:r>
              <a:rPr lang="zh-CN" altLang="en-US" dirty="0"/>
              <a:t>的抖动次数越少，六极场就可以越小</a:t>
            </a:r>
            <a:endParaRPr lang="en-US" altLang="zh-CN" dirty="0"/>
          </a:p>
          <a:p>
            <a:r>
              <a:rPr lang="zh-CN" altLang="en-US" dirty="0"/>
              <a:t>因此必须减少抖动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2BB6AA-C8D0-4227-9616-50DCFF1B3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528" y="114300"/>
            <a:ext cx="5117068" cy="27051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250968B-2AA5-4362-A501-1D8E28D7D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971" y="3267075"/>
            <a:ext cx="5086182" cy="265533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5D859AB-2618-4AB9-A4A2-39484D2FDFF3}"/>
              </a:ext>
            </a:extLst>
          </p:cNvPr>
          <p:cNvSpPr txBox="1"/>
          <p:nvPr/>
        </p:nvSpPr>
        <p:spPr>
          <a:xfrm>
            <a:off x="428625" y="1704975"/>
            <a:ext cx="279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r>
              <a:rPr lang="zh-CN" altLang="en-US" dirty="0"/>
              <a:t>打印</a:t>
            </a:r>
            <a:r>
              <a:rPr lang="en-US" altLang="zh-CN" dirty="0"/>
              <a:t>T126</a:t>
            </a:r>
            <a:r>
              <a:rPr lang="zh-CN" altLang="en-US" dirty="0"/>
              <a:t>的</a:t>
            </a:r>
            <a:r>
              <a:rPr lang="en-US" altLang="zh-CN" dirty="0"/>
              <a:t>COSY</a:t>
            </a:r>
            <a:r>
              <a:rPr lang="zh-CN" altLang="en-US" dirty="0"/>
              <a:t>代码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A9C9DC1-0E31-40B1-A48C-28A9EA554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428" y="3260411"/>
            <a:ext cx="4151602" cy="243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76797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B600FB1-81E8-416F-AFD6-C249C1863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341" y="552917"/>
            <a:ext cx="9145774" cy="536498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E149863-326C-4307-AA40-4A1D9D3726D0}"/>
              </a:ext>
            </a:extLst>
          </p:cNvPr>
          <p:cNvSpPr txBox="1"/>
          <p:nvPr/>
        </p:nvSpPr>
        <p:spPr>
          <a:xfrm>
            <a:off x="5852160" y="4543125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六极场</a:t>
            </a:r>
            <a:r>
              <a:rPr lang="en-US" altLang="zh-CN" b="1" dirty="0">
                <a:solidFill>
                  <a:srgbClr val="FF0000"/>
                </a:solidFill>
              </a:rPr>
              <a:t>6T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971A9E1-1FE8-4AFE-A5E2-352659EC6FEC}"/>
              </a:ext>
            </a:extLst>
          </p:cNvPr>
          <p:cNvSpPr txBox="1"/>
          <p:nvPr/>
        </p:nvSpPr>
        <p:spPr>
          <a:xfrm>
            <a:off x="6811749" y="940095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1.85T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120D617-1951-4F59-A3E1-4BFE43B9177E}"/>
              </a:ext>
            </a:extLst>
          </p:cNvPr>
          <p:cNvSpPr txBox="1"/>
          <p:nvPr/>
        </p:nvSpPr>
        <p:spPr>
          <a:xfrm>
            <a:off x="567891" y="940095"/>
            <a:ext cx="229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r>
              <a:rPr lang="zh-CN" altLang="en-US" dirty="0"/>
              <a:t>代码 不打印</a:t>
            </a:r>
            <a:r>
              <a:rPr lang="en-US" altLang="zh-CN" dirty="0"/>
              <a:t>T126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5BAC89C-9194-49D7-9861-7504ED489E07}"/>
              </a:ext>
            </a:extLst>
          </p:cNvPr>
          <p:cNvSpPr txBox="1"/>
          <p:nvPr/>
        </p:nvSpPr>
        <p:spPr>
          <a:xfrm>
            <a:off x="423512" y="1703672"/>
            <a:ext cx="22990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现在情况：</a:t>
            </a:r>
            <a:endParaRPr lang="en-US" altLang="zh-CN" dirty="0"/>
          </a:p>
          <a:p>
            <a:r>
              <a:rPr lang="zh-CN" altLang="en-US" dirty="0"/>
              <a:t>中间的</a:t>
            </a:r>
            <a:r>
              <a:rPr lang="en-US" altLang="zh-CN" dirty="0"/>
              <a:t>R226</a:t>
            </a:r>
            <a:r>
              <a:rPr lang="zh-CN" altLang="en-US" dirty="0"/>
              <a:t>必须为零</a:t>
            </a:r>
            <a:endParaRPr lang="en-US" altLang="zh-CN" dirty="0"/>
          </a:p>
          <a:p>
            <a:r>
              <a:rPr lang="zh-CN" altLang="en-US" dirty="0"/>
              <a:t>作为二阶先决条件！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DFB8CEA-0231-4FCB-9599-CDDD5CB047F0}"/>
              </a:ext>
            </a:extLst>
          </p:cNvPr>
          <p:cNvSpPr txBox="1"/>
          <p:nvPr/>
        </p:nvSpPr>
        <p:spPr>
          <a:xfrm>
            <a:off x="8889079" y="736570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45mm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3298F3-387B-40D2-80B3-C8DCE9AFBDBB}"/>
              </a:ext>
            </a:extLst>
          </p:cNvPr>
          <p:cNvSpPr txBox="1"/>
          <p:nvPr/>
        </p:nvSpPr>
        <p:spPr>
          <a:xfrm>
            <a:off x="683394" y="4427621"/>
            <a:ext cx="2492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两小时后</a:t>
            </a:r>
            <a:endParaRPr lang="en-US" altLang="zh-CN" dirty="0"/>
          </a:p>
          <a:p>
            <a:r>
              <a:rPr lang="zh-CN" altLang="en-US" dirty="0"/>
              <a:t>初步结果是：难度很大</a:t>
            </a:r>
            <a:endParaRPr lang="en-US" altLang="zh-CN" dirty="0"/>
          </a:p>
          <a:p>
            <a:r>
              <a:rPr lang="zh-CN" altLang="en-US" dirty="0"/>
              <a:t>决定打印</a:t>
            </a:r>
            <a:r>
              <a:rPr lang="en-US" altLang="zh-CN" dirty="0"/>
              <a:t>T126</a:t>
            </a:r>
            <a:r>
              <a:rPr lang="zh-CN" altLang="en-US" dirty="0"/>
              <a:t>看看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2ACDC84-F4E2-4FF7-A97A-1933C5F87162}"/>
              </a:ext>
            </a:extLst>
          </p:cNvPr>
          <p:cNvSpPr txBox="1"/>
          <p:nvPr/>
        </p:nvSpPr>
        <p:spPr>
          <a:xfrm>
            <a:off x="336885" y="5917905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先保存没有</a:t>
            </a:r>
            <a:r>
              <a:rPr lang="en-US" altLang="zh-CN" dirty="0"/>
              <a:t>WRITE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653944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96C964A-2350-4300-9792-128360CBD963}"/>
              </a:ext>
            </a:extLst>
          </p:cNvPr>
          <p:cNvSpPr txBox="1"/>
          <p:nvPr/>
        </p:nvSpPr>
        <p:spPr>
          <a:xfrm>
            <a:off x="666750" y="685800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找到了另一个解？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801736C-F9F1-474B-B210-057C1790A8DA}"/>
              </a:ext>
            </a:extLst>
          </p:cNvPr>
          <p:cNvSpPr txBox="1"/>
          <p:nvPr/>
        </p:nvSpPr>
        <p:spPr>
          <a:xfrm>
            <a:off x="8557389" y="4226393"/>
            <a:ext cx="2727029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1200" dirty="0"/>
              <a:t>CDAG_1:=0.9252033967010211E-006;</a:t>
            </a:r>
          </a:p>
          <a:p>
            <a:r>
              <a:rPr lang="pt-BR" altLang="zh-CN" sz="1200" dirty="0"/>
              <a:t>CDAG_2:= 23.62011148392841;</a:t>
            </a:r>
          </a:p>
          <a:p>
            <a:r>
              <a:rPr lang="pt-BR" altLang="zh-CN" sz="1200" dirty="0"/>
              <a:t>CDAG_3:= 13.87966011648801;</a:t>
            </a:r>
          </a:p>
          <a:p>
            <a:r>
              <a:rPr lang="pt-BR" altLang="zh-CN" sz="1200" dirty="0"/>
              <a:t>QG4:=0.0000000000000000E+000;</a:t>
            </a:r>
          </a:p>
          <a:p>
            <a:r>
              <a:rPr lang="pt-BR" altLang="zh-CN" sz="1200" dirty="0"/>
              <a:t>QG5:=0.2898715936966403;</a:t>
            </a:r>
          </a:p>
          <a:p>
            <a:r>
              <a:rPr lang="pt-BR" altLang="zh-CN" sz="1200" dirty="0"/>
              <a:t>QG6:=-.1052679346446216;</a:t>
            </a:r>
          </a:p>
          <a:p>
            <a:r>
              <a:rPr lang="pt-BR" altLang="zh-CN" sz="1200" dirty="0"/>
              <a:t>M5_Q:=0.2311626904308675;</a:t>
            </a:r>
          </a:p>
          <a:p>
            <a:r>
              <a:rPr lang="pt-BR" altLang="zh-CN" sz="1200" dirty="0"/>
              <a:t>CDn2_1:=-4.147428782724339;</a:t>
            </a:r>
          </a:p>
          <a:p>
            <a:r>
              <a:rPr lang="pt-BR" altLang="zh-CN" sz="1200" dirty="0"/>
              <a:t>M51:=0.0000000000000000E+000;</a:t>
            </a:r>
          </a:p>
          <a:p>
            <a:r>
              <a:rPr lang="pt-BR" altLang="zh-CN" sz="1200" dirty="0"/>
              <a:t>M52:=0.0000000000000000E+000;</a:t>
            </a:r>
          </a:p>
          <a:p>
            <a:r>
              <a:rPr lang="pt-BR" altLang="zh-CN" sz="1200" dirty="0"/>
              <a:t>M53:= 4.374487786872026;</a:t>
            </a:r>
          </a:p>
          <a:p>
            <a:r>
              <a:rPr lang="pt-BR" altLang="zh-CN" sz="1200" dirty="0"/>
              <a:t>M5_S_1:= 2.406311293107353;</a:t>
            </a:r>
          </a:p>
          <a:p>
            <a:r>
              <a:rPr lang="pt-BR" altLang="zh-CN" sz="1200" dirty="0"/>
              <a:t>M5_S_2:=0.0000000000000000E+000;</a:t>
            </a:r>
            <a:endParaRPr lang="zh-CN" altLang="en-US" sz="12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D74180-75E8-493A-9036-F40E7F208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582" y="1975692"/>
            <a:ext cx="7302768" cy="450140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54528C7-F486-4D7F-AB8B-0ADBCE4E5B1A}"/>
              </a:ext>
            </a:extLst>
          </p:cNvPr>
          <p:cNvSpPr txBox="1"/>
          <p:nvPr/>
        </p:nvSpPr>
        <p:spPr>
          <a:xfrm>
            <a:off x="8758989" y="211756"/>
            <a:ext cx="1784463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dirty="0"/>
              <a:t>0.0 0.0000000000000000E+000</a:t>
            </a:r>
          </a:p>
          <a:p>
            <a:r>
              <a:rPr lang="en-US" altLang="zh-CN" sz="900" dirty="0"/>
              <a:t>2.4 -1.341073968043912</a:t>
            </a:r>
          </a:p>
          <a:p>
            <a:r>
              <a:rPr lang="en-US" altLang="zh-CN" sz="900" dirty="0"/>
              <a:t>2.67 -1.229637752446956</a:t>
            </a:r>
          </a:p>
          <a:p>
            <a:r>
              <a:rPr lang="en-US" altLang="zh-CN" sz="900" dirty="0"/>
              <a:t>2.87 -.6803781613709876</a:t>
            </a:r>
          </a:p>
          <a:p>
            <a:r>
              <a:rPr lang="en-US" altLang="zh-CN" sz="900" dirty="0"/>
              <a:t>3.14 -.3701613483012851</a:t>
            </a:r>
          </a:p>
          <a:p>
            <a:r>
              <a:rPr lang="en-US" altLang="zh-CN" sz="900" dirty="0"/>
              <a:t>3.34 0.6373891970032963E-002</a:t>
            </a:r>
          </a:p>
          <a:p>
            <a:r>
              <a:rPr lang="en-US" altLang="zh-CN" sz="900" dirty="0"/>
              <a:t>3.74 0.2218586044936809</a:t>
            </a:r>
          </a:p>
          <a:p>
            <a:r>
              <a:rPr lang="en-US" altLang="zh-CN" sz="900" dirty="0"/>
              <a:t>4.14  1.454412198629477</a:t>
            </a:r>
          </a:p>
          <a:p>
            <a:r>
              <a:rPr lang="en-US" altLang="zh-CN" sz="900" dirty="0"/>
              <a:t>4.54  2.214499539855197</a:t>
            </a:r>
          </a:p>
          <a:p>
            <a:r>
              <a:rPr lang="en-US" altLang="zh-CN" sz="900" dirty="0"/>
              <a:t>4.74  2.259010348870860</a:t>
            </a:r>
          </a:p>
          <a:p>
            <a:r>
              <a:rPr lang="en-US" altLang="zh-CN" sz="900" dirty="0"/>
              <a:t>4.94 -.2247997236626458</a:t>
            </a:r>
          </a:p>
          <a:p>
            <a:r>
              <a:rPr lang="en-US" altLang="zh-CN" sz="900" dirty="0"/>
              <a:t>5.14 -2.651662009206196</a:t>
            </a:r>
          </a:p>
          <a:p>
            <a:r>
              <a:rPr lang="en-US" altLang="zh-CN" sz="900" dirty="0"/>
              <a:t>5.34 -2.410358072204388</a:t>
            </a:r>
          </a:p>
          <a:p>
            <a:r>
              <a:rPr lang="en-US" altLang="zh-CN" sz="900" dirty="0"/>
              <a:t>5.74 -1.326976642530091</a:t>
            </a:r>
          </a:p>
          <a:p>
            <a:r>
              <a:rPr lang="en-US" altLang="zh-CN" sz="900" dirty="0"/>
              <a:t>6.14 0.2414587207996625</a:t>
            </a:r>
          </a:p>
          <a:p>
            <a:r>
              <a:rPr lang="en-US" altLang="zh-CN" sz="900" dirty="0"/>
              <a:t>6.54 0.4725015916981758</a:t>
            </a:r>
          </a:p>
          <a:p>
            <a:r>
              <a:rPr lang="en-US" altLang="zh-CN" sz="900" dirty="0"/>
              <a:t>6.74  12.37118035844465</a:t>
            </a:r>
          </a:p>
          <a:p>
            <a:r>
              <a:rPr lang="en-US" altLang="zh-CN" sz="900" dirty="0"/>
              <a:t>7.01  10.63958359794741</a:t>
            </a:r>
          </a:p>
          <a:p>
            <a:r>
              <a:rPr lang="en-US" altLang="zh-CN" sz="900" dirty="0"/>
              <a:t>7.21  7.362739249953989</a:t>
            </a:r>
          </a:p>
          <a:p>
            <a:r>
              <a:rPr lang="en-US" altLang="zh-CN" sz="900" dirty="0"/>
              <a:t>7.48  5.949411682898042</a:t>
            </a:r>
          </a:p>
          <a:p>
            <a:r>
              <a:rPr lang="en-US" altLang="zh-CN" sz="900" dirty="0"/>
              <a:t>9.88 0.3819167204710538E-013</a:t>
            </a: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225158728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BFE04A6-24BB-406C-ADD0-D8DEC93471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" y="647702"/>
            <a:ext cx="8549954" cy="521969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07F8981-A05D-4093-BAEF-1C1F4595CDBF}"/>
              </a:ext>
            </a:extLst>
          </p:cNvPr>
          <p:cNvSpPr txBox="1"/>
          <p:nvPr/>
        </p:nvSpPr>
        <p:spPr>
          <a:xfrm>
            <a:off x="9064304" y="200025"/>
            <a:ext cx="232788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0.0 0.0000000000000000E+000</a:t>
            </a:r>
          </a:p>
          <a:p>
            <a:r>
              <a:rPr lang="en-US" altLang="zh-CN" sz="1200" dirty="0"/>
              <a:t>2.4 -1.341073968043912</a:t>
            </a:r>
          </a:p>
          <a:p>
            <a:r>
              <a:rPr lang="en-US" altLang="zh-CN" sz="1200" dirty="0"/>
              <a:t>2.67 -1.336143418285106</a:t>
            </a:r>
          </a:p>
          <a:p>
            <a:r>
              <a:rPr lang="en-US" altLang="zh-CN" sz="1200" dirty="0"/>
              <a:t>2.87 -1.096117066596019</a:t>
            </a:r>
          </a:p>
          <a:p>
            <a:r>
              <a:rPr lang="en-US" altLang="zh-CN" sz="1200" dirty="0"/>
              <a:t>3.14 -.9971394937061712</a:t>
            </a:r>
          </a:p>
          <a:p>
            <a:r>
              <a:rPr lang="en-US" altLang="zh-CN" sz="1200" dirty="0"/>
              <a:t>3.34 -.9430139628514288</a:t>
            </a:r>
          </a:p>
          <a:p>
            <a:r>
              <a:rPr lang="en-US" altLang="zh-CN" sz="1200" dirty="0"/>
              <a:t>3.74 -.6996636347336230</a:t>
            </a:r>
          </a:p>
          <a:p>
            <a:r>
              <a:rPr lang="en-US" altLang="zh-CN" sz="1200" dirty="0"/>
              <a:t>4.14 0.5217922253432410</a:t>
            </a:r>
          </a:p>
          <a:p>
            <a:r>
              <a:rPr lang="en-US" altLang="zh-CN" sz="1200" dirty="0"/>
              <a:t>4.54  1.927021491014444</a:t>
            </a:r>
          </a:p>
          <a:p>
            <a:r>
              <a:rPr lang="en-US" altLang="zh-CN" sz="1200" dirty="0"/>
              <a:t>4.74  2.751049807876344</a:t>
            </a:r>
          </a:p>
          <a:p>
            <a:r>
              <a:rPr lang="en-US" altLang="zh-CN" sz="1200" dirty="0"/>
              <a:t>4.94 0.1216104334146317E-003</a:t>
            </a:r>
          </a:p>
          <a:p>
            <a:r>
              <a:rPr lang="en-US" altLang="zh-CN" sz="1200" dirty="0"/>
              <a:t>5.14 -2.750628401295952</a:t>
            </a:r>
          </a:p>
          <a:p>
            <a:r>
              <a:rPr lang="en-US" altLang="zh-CN" sz="1200" dirty="0"/>
              <a:t>5.34 -1.926260118181444</a:t>
            </a:r>
          </a:p>
          <a:p>
            <a:r>
              <a:rPr lang="en-US" altLang="zh-CN" sz="1200" dirty="0"/>
              <a:t>5.74 -.5209373501735769</a:t>
            </a:r>
          </a:p>
          <a:p>
            <a:r>
              <a:rPr lang="en-US" altLang="zh-CN" sz="1200" dirty="0"/>
              <a:t>6.14 0.7004476820629891</a:t>
            </a:r>
          </a:p>
          <a:p>
            <a:r>
              <a:rPr lang="en-US" altLang="zh-CN" sz="1200" dirty="0"/>
              <a:t>6.54 0.9438458248419812</a:t>
            </a:r>
          </a:p>
          <a:p>
            <a:r>
              <a:rPr lang="en-US" altLang="zh-CN" sz="1200" dirty="0"/>
              <a:t>6.74  2.726773931539048</a:t>
            </a:r>
          </a:p>
          <a:p>
            <a:r>
              <a:rPr lang="en-US" altLang="zh-CN" sz="1200" dirty="0"/>
              <a:t>7.01  2.364328607292274</a:t>
            </a:r>
          </a:p>
          <a:p>
            <a:r>
              <a:rPr lang="en-US" altLang="zh-CN" sz="1200" dirty="0"/>
              <a:t>7.21  1.651216414019073</a:t>
            </a:r>
          </a:p>
          <a:p>
            <a:r>
              <a:rPr lang="en-US" altLang="zh-CN" sz="1200" dirty="0"/>
              <a:t>7.48  1.340261872440639</a:t>
            </a:r>
          </a:p>
          <a:p>
            <a:r>
              <a:rPr lang="en-US" altLang="zh-CN" sz="1200" dirty="0"/>
              <a:t>9.88 -.1108151751072484E-004</a:t>
            </a:r>
            <a:endParaRPr lang="zh-CN" altLang="en-US" sz="1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EBD8B64-227C-499C-8133-2AAAB25C89EA}"/>
              </a:ext>
            </a:extLst>
          </p:cNvPr>
          <p:cNvSpPr txBox="1"/>
          <p:nvPr/>
        </p:nvSpPr>
        <p:spPr>
          <a:xfrm>
            <a:off x="8867134" y="4365010"/>
            <a:ext cx="2722220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1200" dirty="0"/>
              <a:t>CDAG_1:=-.8712870128344217E-008;</a:t>
            </a:r>
          </a:p>
          <a:p>
            <a:r>
              <a:rPr lang="pt-BR" altLang="zh-CN" sz="1200" dirty="0"/>
              <a:t>CDAG_2:= 22.11428716063978;</a:t>
            </a:r>
          </a:p>
          <a:p>
            <a:r>
              <a:rPr lang="pt-BR" altLang="zh-CN" sz="1200" dirty="0"/>
              <a:t>CDAG_3:= 15.38571476688973;</a:t>
            </a:r>
          </a:p>
          <a:p>
            <a:r>
              <a:rPr lang="pt-BR" altLang="zh-CN" sz="1200" dirty="0"/>
              <a:t>QG4:=0.0000000000000000E+000;</a:t>
            </a:r>
          </a:p>
          <a:p>
            <a:r>
              <a:rPr lang="pt-BR" altLang="zh-CN" sz="1200" dirty="0"/>
              <a:t>QG5:=0.1704863303765240;</a:t>
            </a:r>
          </a:p>
          <a:p>
            <a:r>
              <a:rPr lang="pt-BR" altLang="zh-CN" sz="1200" dirty="0"/>
              <a:t>QG6:=-.7695893735471267E-001;</a:t>
            </a:r>
          </a:p>
          <a:p>
            <a:r>
              <a:rPr lang="pt-BR" altLang="zh-CN" sz="1200" dirty="0"/>
              <a:t>M5_Q:=0.2462304093034929;</a:t>
            </a:r>
          </a:p>
          <a:p>
            <a:r>
              <a:rPr lang="pt-BR" altLang="zh-CN" sz="1200" dirty="0"/>
              <a:t>CDn2_1:=-4.525993630855683;</a:t>
            </a:r>
          </a:p>
          <a:p>
            <a:r>
              <a:rPr lang="pt-BR" altLang="zh-CN" sz="1200" dirty="0"/>
              <a:t>M51:=0.0000000000000000E+000;</a:t>
            </a:r>
          </a:p>
          <a:p>
            <a:r>
              <a:rPr lang="pt-BR" altLang="zh-CN" sz="1200" dirty="0"/>
              <a:t>M52:=0.0000000000000000E+000;</a:t>
            </a:r>
          </a:p>
          <a:p>
            <a:r>
              <a:rPr lang="pt-BR" altLang="zh-CN" sz="1200" dirty="0"/>
              <a:t>M53:= 6.232713085143185;</a:t>
            </a:r>
          </a:p>
          <a:p>
            <a:r>
              <a:rPr lang="pt-BR" altLang="zh-CN" sz="1200" dirty="0"/>
              <a:t>M5_S_1:= 2.014612245485667;</a:t>
            </a:r>
          </a:p>
          <a:p>
            <a:r>
              <a:rPr lang="pt-BR" altLang="zh-CN" sz="1200" dirty="0"/>
              <a:t>M5_S_2:=0.0000000000000000E+000;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855073338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904F0CC-4C61-43BE-952E-7D26585D84A7}"/>
              </a:ext>
            </a:extLst>
          </p:cNvPr>
          <p:cNvSpPr txBox="1"/>
          <p:nvPr/>
        </p:nvSpPr>
        <p:spPr>
          <a:xfrm>
            <a:off x="314325" y="28575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多两个变量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B35670-4447-4ADF-A7B4-53BDAAE8ED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4292" y="109618"/>
            <a:ext cx="3159682" cy="195621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BFCDF58-369D-45D1-A4B8-B17594C827F7}"/>
              </a:ext>
            </a:extLst>
          </p:cNvPr>
          <p:cNvSpPr txBox="1"/>
          <p:nvPr/>
        </p:nvSpPr>
        <p:spPr>
          <a:xfrm>
            <a:off x="8451566" y="0"/>
            <a:ext cx="3129383" cy="28931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1400" dirty="0"/>
              <a:t>CDAG_1:=-.8712870128344217E-008;</a:t>
            </a:r>
          </a:p>
          <a:p>
            <a:r>
              <a:rPr lang="pt-BR" altLang="zh-CN" sz="1400" dirty="0"/>
              <a:t>CDAG_2:= 22.11428716063978;</a:t>
            </a:r>
          </a:p>
          <a:p>
            <a:r>
              <a:rPr lang="pt-BR" altLang="zh-CN" sz="1400" dirty="0"/>
              <a:t>CDAG_3:= 15.38571476688973;</a:t>
            </a:r>
          </a:p>
          <a:p>
            <a:r>
              <a:rPr lang="pt-BR" altLang="zh-CN" sz="1400" dirty="0"/>
              <a:t>QG4:=0.0000000000000000E+000;</a:t>
            </a:r>
          </a:p>
          <a:p>
            <a:r>
              <a:rPr lang="pt-BR" altLang="zh-CN" sz="1400" dirty="0"/>
              <a:t>QG5:=0.1704863303765240;</a:t>
            </a:r>
          </a:p>
          <a:p>
            <a:r>
              <a:rPr lang="pt-BR" altLang="zh-CN" sz="1400" dirty="0"/>
              <a:t>QG6:=-.7695893735471267E-001;</a:t>
            </a:r>
          </a:p>
          <a:p>
            <a:r>
              <a:rPr lang="pt-BR" altLang="zh-CN" sz="1400" dirty="0"/>
              <a:t>M5_Q:=0.2462304093034929;</a:t>
            </a:r>
          </a:p>
          <a:p>
            <a:r>
              <a:rPr lang="pt-BR" altLang="zh-CN" sz="1400" dirty="0"/>
              <a:t>CDn2_1:=-4.525993630855683;</a:t>
            </a:r>
          </a:p>
          <a:p>
            <a:r>
              <a:rPr lang="pt-BR" altLang="zh-CN" sz="1400" b="1" dirty="0">
                <a:solidFill>
                  <a:srgbClr val="FF0000"/>
                </a:solidFill>
              </a:rPr>
              <a:t>M51:=-3218.044967653794</a:t>
            </a:r>
            <a:r>
              <a:rPr lang="pt-BR" altLang="zh-CN" sz="1400" dirty="0"/>
              <a:t>;</a:t>
            </a:r>
          </a:p>
          <a:p>
            <a:r>
              <a:rPr lang="pt-BR" altLang="zh-CN" sz="1400" dirty="0"/>
              <a:t>M52:= 47.07807686226495;</a:t>
            </a:r>
          </a:p>
          <a:p>
            <a:r>
              <a:rPr lang="pt-BR" altLang="zh-CN" sz="1400" dirty="0"/>
              <a:t>M53:= 2.113217821593511;</a:t>
            </a:r>
          </a:p>
          <a:p>
            <a:r>
              <a:rPr lang="pt-BR" altLang="zh-CN" sz="1400" dirty="0"/>
              <a:t>M5_S_1:=0.5601620381402528;</a:t>
            </a:r>
          </a:p>
          <a:p>
            <a:r>
              <a:rPr lang="pt-BR" altLang="zh-CN" sz="1400" dirty="0"/>
              <a:t>M5_S_2:=0.0000000000000000E+000;</a:t>
            </a:r>
            <a:endParaRPr lang="zh-CN" altLang="en-US" sz="1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3D5B3B2-0332-4329-9F58-48DB943FA8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689" y="2291033"/>
            <a:ext cx="6928436" cy="428121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6D8D81A-7636-4EFC-824B-7CDD8C0B6845}"/>
              </a:ext>
            </a:extLst>
          </p:cNvPr>
          <p:cNvSpPr txBox="1"/>
          <p:nvPr/>
        </p:nvSpPr>
        <p:spPr>
          <a:xfrm>
            <a:off x="9149042" y="2893100"/>
            <a:ext cx="232788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0.0 0.0000000000000000E+000</a:t>
            </a:r>
          </a:p>
          <a:p>
            <a:r>
              <a:rPr lang="en-US" altLang="zh-CN" sz="1200" dirty="0"/>
              <a:t>2.4 -1.341073968043912</a:t>
            </a:r>
          </a:p>
          <a:p>
            <a:r>
              <a:rPr lang="en-US" altLang="zh-CN" sz="1200" dirty="0"/>
              <a:t>2.67 -1.336143418285106</a:t>
            </a:r>
          </a:p>
          <a:p>
            <a:r>
              <a:rPr lang="en-US" altLang="zh-CN" sz="1200" dirty="0"/>
              <a:t>2.87 -1.096117066596019</a:t>
            </a:r>
          </a:p>
          <a:p>
            <a:r>
              <a:rPr lang="en-US" altLang="zh-CN" sz="1200" dirty="0"/>
              <a:t>3.14 -.9971394937061712</a:t>
            </a:r>
          </a:p>
          <a:p>
            <a:r>
              <a:rPr lang="en-US" altLang="zh-CN" sz="1200" dirty="0"/>
              <a:t>3.34 -.9430139628514288</a:t>
            </a:r>
          </a:p>
          <a:p>
            <a:r>
              <a:rPr lang="en-US" altLang="zh-CN" sz="1200" dirty="0"/>
              <a:t>3.74 -1.068652082868508</a:t>
            </a:r>
          </a:p>
          <a:p>
            <a:r>
              <a:rPr lang="en-US" altLang="zh-CN" sz="1200" dirty="0"/>
              <a:t>4.14 -4.260718360344238</a:t>
            </a:r>
          </a:p>
          <a:p>
            <a:r>
              <a:rPr lang="en-US" altLang="zh-CN" sz="1200" dirty="0"/>
              <a:t>4.54 -3.139794371560817</a:t>
            </a:r>
          </a:p>
          <a:p>
            <a:r>
              <a:rPr lang="en-US" altLang="zh-CN" sz="1200" dirty="0"/>
              <a:t>4.74 -1.109959471881734</a:t>
            </a:r>
          </a:p>
          <a:p>
            <a:r>
              <a:rPr lang="en-US" altLang="zh-CN" sz="1200" dirty="0"/>
              <a:t>4.94 -.3823608047590299E-002</a:t>
            </a:r>
          </a:p>
          <a:p>
            <a:r>
              <a:rPr lang="en-US" altLang="zh-CN" sz="1200" dirty="0"/>
              <a:t>5.14  1.102705599662166</a:t>
            </a:r>
          </a:p>
          <a:p>
            <a:r>
              <a:rPr lang="en-US" altLang="zh-CN" sz="1200" dirty="0"/>
              <a:t>5.34  3.133317472607103</a:t>
            </a:r>
          </a:p>
          <a:p>
            <a:r>
              <a:rPr lang="en-US" altLang="zh-CN" sz="1200" dirty="0"/>
              <a:t>5.74  4.258519593023030</a:t>
            </a:r>
          </a:p>
          <a:p>
            <a:r>
              <a:rPr lang="en-US" altLang="zh-CN" sz="1200" dirty="0"/>
              <a:t>6.14  1.075031940058465</a:t>
            </a:r>
          </a:p>
          <a:p>
            <a:r>
              <a:rPr lang="en-US" altLang="zh-CN" sz="1200" dirty="0"/>
              <a:t>6.54 0.9509890346367487</a:t>
            </a:r>
          </a:p>
          <a:p>
            <a:r>
              <a:rPr lang="en-US" altLang="zh-CN" sz="1200" dirty="0"/>
              <a:t>6.74  2.782790680112825</a:t>
            </a:r>
          </a:p>
          <a:p>
            <a:r>
              <a:rPr lang="en-US" altLang="zh-CN" sz="1200" dirty="0"/>
              <a:t>7.01  2.414131954886789</a:t>
            </a:r>
          </a:p>
          <a:p>
            <a:r>
              <a:rPr lang="en-US" altLang="zh-CN" sz="1200" dirty="0"/>
              <a:t>7.21  1.689836396317467</a:t>
            </a:r>
          </a:p>
          <a:p>
            <a:r>
              <a:rPr lang="en-US" altLang="zh-CN" sz="1200" dirty="0"/>
              <a:t>7.48  1.373403034453834</a:t>
            </a:r>
          </a:p>
          <a:p>
            <a:r>
              <a:rPr lang="en-US" altLang="zh-CN" sz="1200" dirty="0"/>
              <a:t>9.88 0.1909037532888513E-002</a:t>
            </a:r>
            <a:endParaRPr lang="zh-CN" altLang="en-US" sz="1200" dirty="0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3C8BE790-FADF-40BF-95A5-DB13C720FB00}"/>
              </a:ext>
            </a:extLst>
          </p:cNvPr>
          <p:cNvCxnSpPr>
            <a:cxnSpLocks/>
          </p:cNvCxnSpPr>
          <p:nvPr/>
        </p:nvCxnSpPr>
        <p:spPr>
          <a:xfrm>
            <a:off x="2175742" y="1819275"/>
            <a:ext cx="2115280" cy="2524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DCDB63D5-A80F-4047-8D79-66191C8E9833}"/>
              </a:ext>
            </a:extLst>
          </p:cNvPr>
          <p:cNvSpPr txBox="1"/>
          <p:nvPr/>
        </p:nvSpPr>
        <p:spPr>
          <a:xfrm>
            <a:off x="322350" y="1087727"/>
            <a:ext cx="18533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s=4.94m</a:t>
            </a:r>
          </a:p>
          <a:p>
            <a:r>
              <a:rPr lang="en-US" altLang="zh-CN" dirty="0"/>
              <a:t>T126 = -0.0038</a:t>
            </a:r>
          </a:p>
          <a:p>
            <a:r>
              <a:rPr lang="en-US" altLang="zh-CN" dirty="0"/>
              <a:t>T226 = 0.000126</a:t>
            </a:r>
          </a:p>
          <a:p>
            <a:r>
              <a:rPr lang="en-US" altLang="zh-CN" dirty="0"/>
              <a:t>????</a:t>
            </a:r>
          </a:p>
        </p:txBody>
      </p:sp>
    </p:spTree>
    <p:extLst>
      <p:ext uri="{BB962C8B-B14F-4D97-AF65-F5344CB8AC3E}">
        <p14:creationId xmlns:p14="http://schemas.microsoft.com/office/powerpoint/2010/main" val="396033664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66AAFCA-B2E4-4E9F-9F64-D4F24DDA1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1662554"/>
            <a:ext cx="7905750" cy="490449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EE217A1-D178-4F39-9C7C-93029403A65D}"/>
              </a:ext>
            </a:extLst>
          </p:cNvPr>
          <p:cNvSpPr txBox="1"/>
          <p:nvPr/>
        </p:nvSpPr>
        <p:spPr>
          <a:xfrm>
            <a:off x="8934450" y="114300"/>
            <a:ext cx="2117887" cy="3647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0.0 0.0000000000000000E+000</a:t>
            </a:r>
          </a:p>
          <a:p>
            <a:r>
              <a:rPr lang="en-US" altLang="zh-CN" sz="1100" dirty="0"/>
              <a:t>2.4 -1.341073968043912</a:t>
            </a:r>
          </a:p>
          <a:p>
            <a:r>
              <a:rPr lang="en-US" altLang="zh-CN" sz="1100" dirty="0"/>
              <a:t>2.67 -1.393874047197498</a:t>
            </a:r>
          </a:p>
          <a:p>
            <a:r>
              <a:rPr lang="en-US" altLang="zh-CN" sz="1100" dirty="0"/>
              <a:t>2.87 -1.324088628540833</a:t>
            </a:r>
          </a:p>
          <a:p>
            <a:r>
              <a:rPr lang="en-US" altLang="zh-CN" sz="1100" dirty="0"/>
              <a:t>3.14 -1.387497486566933</a:t>
            </a:r>
          </a:p>
          <a:p>
            <a:r>
              <a:rPr lang="en-US" altLang="zh-CN" sz="1100" dirty="0"/>
              <a:t>3.34 -1.648463545187380</a:t>
            </a:r>
          </a:p>
          <a:p>
            <a:r>
              <a:rPr lang="en-US" altLang="zh-CN" sz="1100" dirty="0"/>
              <a:t>3.74 -1.410050570851229</a:t>
            </a:r>
          </a:p>
          <a:p>
            <a:r>
              <a:rPr lang="en-US" altLang="zh-CN" sz="1100" dirty="0"/>
              <a:t>4.14 -.1730755316387464</a:t>
            </a:r>
          </a:p>
          <a:p>
            <a:r>
              <a:rPr lang="en-US" altLang="zh-CN" sz="1100" dirty="0"/>
              <a:t>4.54 0.1529787289181906</a:t>
            </a:r>
          </a:p>
          <a:p>
            <a:r>
              <a:rPr lang="en-US" altLang="zh-CN" sz="1100" dirty="0"/>
              <a:t>4.74 -.4172967802622239</a:t>
            </a:r>
          </a:p>
          <a:p>
            <a:r>
              <a:rPr lang="en-US" altLang="zh-CN" sz="1100" dirty="0"/>
              <a:t>4.94 -.3293580759662817E-001</a:t>
            </a:r>
          </a:p>
          <a:p>
            <a:r>
              <a:rPr lang="en-US" altLang="zh-CN" sz="1100" dirty="0"/>
              <a:t>5.14 0.3496546090884621</a:t>
            </a:r>
          </a:p>
          <a:p>
            <a:r>
              <a:rPr lang="en-US" altLang="zh-CN" sz="1100" dirty="0"/>
              <a:t>5.34 -.2325563206554506</a:t>
            </a:r>
          </a:p>
          <a:p>
            <a:r>
              <a:rPr lang="en-US" altLang="zh-CN" sz="1100" dirty="0"/>
              <a:t>5.74 0.2114245920204840</a:t>
            </a:r>
          </a:p>
          <a:p>
            <a:r>
              <a:rPr lang="en-US" altLang="zh-CN" sz="1100" dirty="0"/>
              <a:t>6.14  1.667775924192510</a:t>
            </a:r>
          </a:p>
          <a:p>
            <a:r>
              <a:rPr lang="en-US" altLang="zh-CN" sz="1100" dirty="0"/>
              <a:t>6.54  1.919970208327760</a:t>
            </a:r>
          </a:p>
          <a:p>
            <a:r>
              <a:rPr lang="en-US" altLang="zh-CN" sz="1100" dirty="0"/>
              <a:t>6.74  5.235374949774307</a:t>
            </a:r>
          </a:p>
          <a:p>
            <a:r>
              <a:rPr lang="en-US" altLang="zh-CN" sz="1100" dirty="0"/>
              <a:t>7.01  4.774615674964274</a:t>
            </a:r>
          </a:p>
          <a:p>
            <a:r>
              <a:rPr lang="en-US" altLang="zh-CN" sz="1100" dirty="0"/>
              <a:t>7.21  3.695220071788721</a:t>
            </a:r>
          </a:p>
          <a:p>
            <a:r>
              <a:rPr lang="en-US" altLang="zh-CN" sz="1100" dirty="0"/>
              <a:t>7.48  3.142567206647612</a:t>
            </a:r>
          </a:p>
          <a:p>
            <a:r>
              <a:rPr lang="en-US" altLang="zh-CN" sz="1100" dirty="0"/>
              <a:t>9.88 -.2852333613320379</a:t>
            </a:r>
            <a:endParaRPr lang="zh-CN" altLang="en-US" sz="11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77277A3-C70B-464B-B988-CED39F12FDF0}"/>
              </a:ext>
            </a:extLst>
          </p:cNvPr>
          <p:cNvSpPr txBox="1"/>
          <p:nvPr/>
        </p:nvSpPr>
        <p:spPr>
          <a:xfrm>
            <a:off x="8589881" y="4114800"/>
            <a:ext cx="3246357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zh-CN" sz="1200" dirty="0"/>
              <a:t>CDAG_1:=-.8712870128344217E-008;</a:t>
            </a:r>
          </a:p>
          <a:p>
            <a:r>
              <a:rPr lang="pt-BR" altLang="zh-CN" sz="1200" dirty="0"/>
              <a:t>CDAG_2:= 21.25231611733697;</a:t>
            </a:r>
          </a:p>
          <a:p>
            <a:r>
              <a:rPr lang="pt-BR" altLang="zh-CN" sz="1200" dirty="0"/>
              <a:t>CDAG_3:= 16.24767954493134;</a:t>
            </a:r>
          </a:p>
          <a:p>
            <a:r>
              <a:rPr lang="pt-BR" altLang="zh-CN" sz="1200" dirty="0"/>
              <a:t>QG4:=0.0000000000000000E+000;</a:t>
            </a:r>
          </a:p>
          <a:p>
            <a:r>
              <a:rPr lang="pt-BR" altLang="zh-CN" sz="1200" dirty="0"/>
              <a:t>QG5:=0.1067527683521731;</a:t>
            </a:r>
          </a:p>
          <a:p>
            <a:r>
              <a:rPr lang="pt-BR" altLang="zh-CN" sz="1200" dirty="0"/>
              <a:t>QG6:=-.1155244370037500;</a:t>
            </a:r>
          </a:p>
          <a:p>
            <a:r>
              <a:rPr lang="pt-BR" altLang="zh-CN" sz="1200" dirty="0"/>
              <a:t>M5_Q:=0.2058832567303470;</a:t>
            </a:r>
          </a:p>
          <a:p>
            <a:r>
              <a:rPr lang="pt-BR" altLang="zh-CN" sz="1200" dirty="0"/>
              <a:t>CDn2_1:=-4.532652076511676;</a:t>
            </a:r>
          </a:p>
          <a:p>
            <a:r>
              <a:rPr lang="pt-BR" altLang="zh-CN" sz="1200" dirty="0"/>
              <a:t>M51:=0.0000000000000000E+000;</a:t>
            </a:r>
          </a:p>
          <a:p>
            <a:r>
              <a:rPr lang="pt-BR" altLang="zh-CN" sz="1200" b="1" dirty="0">
                <a:solidFill>
                  <a:srgbClr val="FF0000"/>
                </a:solidFill>
              </a:rPr>
              <a:t>M52:= 9.423077626085471;</a:t>
            </a:r>
          </a:p>
          <a:p>
            <a:r>
              <a:rPr lang="pt-BR" altLang="zh-CN" sz="1200" dirty="0"/>
              <a:t>M53:=-4.227544840155145;</a:t>
            </a:r>
          </a:p>
          <a:p>
            <a:r>
              <a:rPr lang="pt-BR" altLang="zh-CN" sz="1200" dirty="0"/>
              <a:t>M5_S_1:=-.3966879573944810;</a:t>
            </a:r>
          </a:p>
          <a:p>
            <a:r>
              <a:rPr lang="pt-BR" altLang="zh-CN" sz="1200" dirty="0"/>
              <a:t>M5_S_2:=0.0000000000000000E+000;</a:t>
            </a:r>
            <a:endParaRPr lang="zh-CN" altLang="en-US" sz="1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8D848A3-A74C-48D1-A438-93987C0A0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750" y="114300"/>
            <a:ext cx="1981200" cy="1612034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778BD935-442B-4BB7-B5C8-E5497DDAD1D5}"/>
              </a:ext>
            </a:extLst>
          </p:cNvPr>
          <p:cNvCxnSpPr/>
          <p:nvPr/>
        </p:nvCxnSpPr>
        <p:spPr>
          <a:xfrm>
            <a:off x="2333625" y="1809750"/>
            <a:ext cx="1914525" cy="30575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57257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688A466-DE3C-4AF6-B0A9-2FEAD91E2A7E}"/>
              </a:ext>
            </a:extLst>
          </p:cNvPr>
          <p:cNvSpPr txBox="1"/>
          <p:nvPr/>
        </p:nvSpPr>
        <p:spPr>
          <a:xfrm>
            <a:off x="295275" y="285750"/>
            <a:ext cx="397576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CDAG_1:=-.8712870128344217E-008;</a:t>
            </a:r>
          </a:p>
          <a:p>
            <a:r>
              <a:rPr lang="pt-BR" altLang="zh-CN" dirty="0"/>
              <a:t>CDAG_2:= 21.25231611733697;</a:t>
            </a:r>
          </a:p>
          <a:p>
            <a:r>
              <a:rPr lang="pt-BR" altLang="zh-CN" dirty="0"/>
              <a:t>CDAG_3:= 16.24767954493134;</a:t>
            </a:r>
          </a:p>
          <a:p>
            <a:r>
              <a:rPr lang="pt-BR" altLang="zh-CN" dirty="0"/>
              <a:t>QG4:=0.0000000000000000E+000;</a:t>
            </a:r>
          </a:p>
          <a:p>
            <a:r>
              <a:rPr lang="pt-BR" altLang="zh-CN" dirty="0"/>
              <a:t>QG5:=0.1067527683521731;</a:t>
            </a:r>
          </a:p>
          <a:p>
            <a:r>
              <a:rPr lang="pt-BR" altLang="zh-CN" dirty="0"/>
              <a:t>QG6:=-.1155244370037500;</a:t>
            </a:r>
          </a:p>
          <a:p>
            <a:r>
              <a:rPr lang="pt-BR" altLang="zh-CN" dirty="0"/>
              <a:t>M5_Q:=0.2058832567303470;</a:t>
            </a:r>
          </a:p>
          <a:p>
            <a:r>
              <a:rPr lang="pt-BR" altLang="zh-CN" dirty="0"/>
              <a:t>CDn2_1:=-4.532652076511676;</a:t>
            </a:r>
          </a:p>
          <a:p>
            <a:r>
              <a:rPr lang="pt-BR" altLang="zh-CN" dirty="0"/>
              <a:t>M51:=0.0000000000000000E+000;</a:t>
            </a:r>
          </a:p>
          <a:p>
            <a:r>
              <a:rPr lang="pt-BR" altLang="zh-CN" b="1" dirty="0">
                <a:solidFill>
                  <a:srgbClr val="FF0000"/>
                </a:solidFill>
              </a:rPr>
              <a:t>M52:= 9.423077626085471;-&gt;</a:t>
            </a:r>
            <a:r>
              <a:rPr lang="en-US" altLang="zh-CN" b="1" dirty="0">
                <a:solidFill>
                  <a:srgbClr val="FF0000"/>
                </a:solidFill>
              </a:rPr>
              <a:t>8.0</a:t>
            </a:r>
            <a:endParaRPr lang="pt-BR" altLang="zh-CN" b="1" dirty="0">
              <a:solidFill>
                <a:srgbClr val="FF0000"/>
              </a:solidFill>
            </a:endParaRPr>
          </a:p>
          <a:p>
            <a:r>
              <a:rPr lang="pt-BR" altLang="zh-CN" dirty="0"/>
              <a:t>M53:=-4.227544840155145;</a:t>
            </a:r>
          </a:p>
          <a:p>
            <a:r>
              <a:rPr lang="pt-BR" altLang="zh-CN" dirty="0"/>
              <a:t>M5_S_1:=-.3966879573944810;</a:t>
            </a:r>
          </a:p>
          <a:p>
            <a:r>
              <a:rPr lang="pt-BR" altLang="zh-CN" dirty="0"/>
              <a:t>M5_S_2:=0.0000000000000000E+000;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8C2A242-2259-4283-9CA4-47D0CFD09F20}"/>
              </a:ext>
            </a:extLst>
          </p:cNvPr>
          <p:cNvSpPr txBox="1"/>
          <p:nvPr/>
        </p:nvSpPr>
        <p:spPr>
          <a:xfrm>
            <a:off x="5543550" y="285749"/>
            <a:ext cx="397576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CDAG_1:=-.8712870128344217E-008;</a:t>
            </a:r>
          </a:p>
          <a:p>
            <a:r>
              <a:rPr lang="pt-BR" altLang="zh-CN" dirty="0"/>
              <a:t>CDAG_2:= 22.49063674268480;</a:t>
            </a:r>
          </a:p>
          <a:p>
            <a:r>
              <a:rPr lang="pt-BR" altLang="zh-CN" dirty="0"/>
              <a:t>CDAG_3:= 15.00994281321329;</a:t>
            </a:r>
          </a:p>
          <a:p>
            <a:r>
              <a:rPr lang="pt-BR" altLang="zh-CN" dirty="0"/>
              <a:t>QG4:=0.0000000000000000E+000;</a:t>
            </a:r>
          </a:p>
          <a:p>
            <a:r>
              <a:rPr lang="pt-BR" altLang="zh-CN" dirty="0"/>
              <a:t>QG5:=0.2579776593548673;</a:t>
            </a:r>
          </a:p>
          <a:p>
            <a:r>
              <a:rPr lang="pt-BR" altLang="zh-CN" dirty="0"/>
              <a:t>QG6:=-.1293620256846118;</a:t>
            </a:r>
          </a:p>
          <a:p>
            <a:r>
              <a:rPr lang="pt-BR" altLang="zh-CN" dirty="0"/>
              <a:t>M5_Q:=0.2273531075705935;</a:t>
            </a:r>
          </a:p>
          <a:p>
            <a:r>
              <a:rPr lang="pt-BR" altLang="zh-CN" dirty="0"/>
              <a:t>CDn2_1:=-4.348232592730197;</a:t>
            </a:r>
          </a:p>
          <a:p>
            <a:r>
              <a:rPr lang="pt-BR" altLang="zh-CN" dirty="0"/>
              <a:t>M51:=0.0000000000000000E+000;</a:t>
            </a:r>
          </a:p>
          <a:p>
            <a:r>
              <a:rPr lang="pt-BR" altLang="zh-CN" b="1" dirty="0">
                <a:solidFill>
                  <a:srgbClr val="FF0000"/>
                </a:solidFill>
              </a:rPr>
              <a:t>M52:= 8.000000000000000;-&gt;7.0</a:t>
            </a:r>
          </a:p>
          <a:p>
            <a:r>
              <a:rPr lang="pt-BR" altLang="zh-CN" dirty="0"/>
              <a:t>M53:=-5.967856216527182;</a:t>
            </a:r>
          </a:p>
          <a:p>
            <a:r>
              <a:rPr lang="pt-BR" altLang="zh-CN" dirty="0"/>
              <a:t>M5_S_1:=-.6683507872447926;</a:t>
            </a:r>
          </a:p>
          <a:p>
            <a:r>
              <a:rPr lang="pt-BR" altLang="zh-CN" dirty="0"/>
              <a:t>M5_S_2:=0.0000000000000000E+000;</a:t>
            </a:r>
            <a:endParaRPr lang="zh-CN" altLang="en-US" dirty="0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19124064-E1EE-4111-9BC2-81AEE588696A}"/>
              </a:ext>
            </a:extLst>
          </p:cNvPr>
          <p:cNvSpPr/>
          <p:nvPr/>
        </p:nvSpPr>
        <p:spPr>
          <a:xfrm>
            <a:off x="4572000" y="2000250"/>
            <a:ext cx="438150" cy="1428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B77B4D4-E1F8-431C-936A-5C836FDCD7C7}"/>
              </a:ext>
            </a:extLst>
          </p:cNvPr>
          <p:cNvSpPr txBox="1"/>
          <p:nvPr/>
        </p:nvSpPr>
        <p:spPr>
          <a:xfrm>
            <a:off x="9620249" y="268306"/>
            <a:ext cx="212590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T126 T346 T134</a:t>
            </a:r>
          </a:p>
          <a:p>
            <a:r>
              <a:rPr lang="en-US" altLang="zh-CN" sz="1400" dirty="0"/>
              <a:t> -4.215557704768498     </a:t>
            </a:r>
          </a:p>
          <a:p>
            <a:r>
              <a:rPr lang="en-US" altLang="zh-CN" sz="1400" dirty="0"/>
              <a:t> -.5383492133603669     </a:t>
            </a:r>
          </a:p>
          <a:p>
            <a:r>
              <a:rPr lang="en-US" altLang="zh-CN" sz="1400" dirty="0"/>
              <a:t> -215.4231550611759 </a:t>
            </a:r>
            <a:endParaRPr lang="zh-CN" altLang="en-US" sz="1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6633FC9-81D5-419B-8EF3-FDE33FA49332}"/>
              </a:ext>
            </a:extLst>
          </p:cNvPr>
          <p:cNvSpPr txBox="1"/>
          <p:nvPr/>
        </p:nvSpPr>
        <p:spPr>
          <a:xfrm>
            <a:off x="990600" y="4543425"/>
            <a:ext cx="3100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不行了</a:t>
            </a:r>
            <a:endParaRPr lang="en-US" altLang="zh-CN" dirty="0"/>
          </a:p>
          <a:p>
            <a:r>
              <a:rPr lang="zh-CN" altLang="en-US" dirty="0"/>
              <a:t>降到</a:t>
            </a:r>
            <a:r>
              <a:rPr lang="en-US" altLang="zh-CN" dirty="0"/>
              <a:t>7</a:t>
            </a:r>
            <a:r>
              <a:rPr lang="zh-CN" altLang="en-US" dirty="0"/>
              <a:t>，会导致</a:t>
            </a:r>
            <a:r>
              <a:rPr lang="en-US" altLang="zh-CN" dirty="0"/>
              <a:t>T126</a:t>
            </a:r>
            <a:r>
              <a:rPr lang="zh-CN" altLang="en-US" dirty="0"/>
              <a:t>继续上升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6EFE071-624E-4BE9-BA9D-C504F3061FB6}"/>
              </a:ext>
            </a:extLst>
          </p:cNvPr>
          <p:cNvSpPr txBox="1"/>
          <p:nvPr/>
        </p:nvSpPr>
        <p:spPr>
          <a:xfrm>
            <a:off x="5876925" y="4448175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C8677ED-E53F-473D-9294-83A5E7577F40}"/>
              </a:ext>
            </a:extLst>
          </p:cNvPr>
          <p:cNvSpPr txBox="1"/>
          <p:nvPr/>
        </p:nvSpPr>
        <p:spPr>
          <a:xfrm>
            <a:off x="4410075" y="4276725"/>
            <a:ext cx="433387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zh-CN"/>
              <a:t>CDAG_1:=-.8712870128344217E-008;</a:t>
            </a:r>
          </a:p>
          <a:p>
            <a:r>
              <a:rPr lang="pt-BR" altLang="zh-CN"/>
              <a:t>CDAG_2:= 22.77128052365870;</a:t>
            </a:r>
          </a:p>
          <a:p>
            <a:r>
              <a:rPr lang="pt-BR" altLang="zh-CN"/>
              <a:t>CDAG_3:= 14.72920782890948;</a:t>
            </a:r>
          </a:p>
          <a:p>
            <a:r>
              <a:rPr lang="pt-BR" altLang="zh-CN"/>
              <a:t>QG4:=0.0000000000000000E+000;</a:t>
            </a:r>
          </a:p>
          <a:p>
            <a:r>
              <a:rPr lang="pt-BR" altLang="zh-CN"/>
              <a:t>QG5:=0.2949727663321370;</a:t>
            </a:r>
          </a:p>
          <a:p>
            <a:r>
              <a:rPr lang="pt-BR" altLang="zh-CN"/>
              <a:t>QG6:=-.1554490380462895;</a:t>
            </a:r>
          </a:p>
          <a:p>
            <a:r>
              <a:rPr lang="pt-BR" altLang="zh-CN"/>
              <a:t>M5_Q:=0.2368371551152529;</a:t>
            </a:r>
          </a:p>
          <a:p>
            <a:r>
              <a:rPr lang="pt-BR" altLang="zh-CN"/>
              <a:t>CDn2_1:=-4.219140323930105;</a:t>
            </a:r>
          </a:p>
          <a:p>
            <a:r>
              <a:rPr lang="pt-BR" altLang="zh-CN"/>
              <a:t>M51:=0.0000000000000000E+000;</a:t>
            </a:r>
          </a:p>
          <a:p>
            <a:r>
              <a:rPr lang="pt-BR" altLang="zh-CN"/>
              <a:t>M52:= 7.000000000000000;</a:t>
            </a:r>
          </a:p>
          <a:p>
            <a:r>
              <a:rPr lang="pt-BR" altLang="zh-CN"/>
              <a:t>M53:=-5.793002539715244;</a:t>
            </a:r>
          </a:p>
          <a:p>
            <a:r>
              <a:rPr lang="pt-BR" altLang="zh-CN"/>
              <a:t>M5_S_1:=-.7196307234716298;</a:t>
            </a:r>
          </a:p>
          <a:p>
            <a:r>
              <a:rPr lang="pt-BR" altLang="zh-CN"/>
              <a:t>M5_S_2:=0.0000000000000000E+000;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3B90DFF-C785-438D-9E0E-D7A4119AAA81}"/>
              </a:ext>
            </a:extLst>
          </p:cNvPr>
          <p:cNvSpPr/>
          <p:nvPr/>
        </p:nvSpPr>
        <p:spPr>
          <a:xfrm>
            <a:off x="7886700" y="5009465"/>
            <a:ext cx="27146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T126 T346 T134</a:t>
            </a:r>
          </a:p>
          <a:p>
            <a:r>
              <a:rPr lang="zh-CN" altLang="en-US" sz="1200" dirty="0"/>
              <a:t> -5.565181872505395     </a:t>
            </a:r>
          </a:p>
          <a:p>
            <a:r>
              <a:rPr lang="zh-CN" altLang="en-US" sz="1200" dirty="0"/>
              <a:t> -.8250060292112957     </a:t>
            </a:r>
          </a:p>
          <a:p>
            <a:r>
              <a:rPr lang="zh-CN" altLang="en-US" sz="1200" dirty="0"/>
              <a:t> -166.0577258064539 </a:t>
            </a:r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C8DE5AA4-B6C8-4EC4-992B-52716004F3D5}"/>
              </a:ext>
            </a:extLst>
          </p:cNvPr>
          <p:cNvSpPr/>
          <p:nvPr/>
        </p:nvSpPr>
        <p:spPr>
          <a:xfrm>
            <a:off x="9153525" y="3285277"/>
            <a:ext cx="1634909" cy="1581150"/>
          </a:xfrm>
          <a:custGeom>
            <a:avLst/>
            <a:gdLst>
              <a:gd name="connsiteX0" fmla="*/ 504825 w 1634909"/>
              <a:gd name="connsiteY0" fmla="*/ 0 h 1581150"/>
              <a:gd name="connsiteX1" fmla="*/ 704850 w 1634909"/>
              <a:gd name="connsiteY1" fmla="*/ 66675 h 1581150"/>
              <a:gd name="connsiteX2" fmla="*/ 904875 w 1634909"/>
              <a:gd name="connsiteY2" fmla="*/ 161925 h 1581150"/>
              <a:gd name="connsiteX3" fmla="*/ 1009650 w 1634909"/>
              <a:gd name="connsiteY3" fmla="*/ 219075 h 1581150"/>
              <a:gd name="connsiteX4" fmla="*/ 1133475 w 1634909"/>
              <a:gd name="connsiteY4" fmla="*/ 257175 h 1581150"/>
              <a:gd name="connsiteX5" fmla="*/ 1238250 w 1634909"/>
              <a:gd name="connsiteY5" fmla="*/ 314325 h 1581150"/>
              <a:gd name="connsiteX6" fmla="*/ 1323975 w 1634909"/>
              <a:gd name="connsiteY6" fmla="*/ 342900 h 1581150"/>
              <a:gd name="connsiteX7" fmla="*/ 1390650 w 1634909"/>
              <a:gd name="connsiteY7" fmla="*/ 371475 h 1581150"/>
              <a:gd name="connsiteX8" fmla="*/ 1524000 w 1634909"/>
              <a:gd name="connsiteY8" fmla="*/ 447675 h 1581150"/>
              <a:gd name="connsiteX9" fmla="*/ 1571625 w 1634909"/>
              <a:gd name="connsiteY9" fmla="*/ 485775 h 1581150"/>
              <a:gd name="connsiteX10" fmla="*/ 1619250 w 1634909"/>
              <a:gd name="connsiteY10" fmla="*/ 552450 h 1581150"/>
              <a:gd name="connsiteX11" fmla="*/ 1600200 w 1634909"/>
              <a:gd name="connsiteY11" fmla="*/ 876300 h 1581150"/>
              <a:gd name="connsiteX12" fmla="*/ 1581150 w 1634909"/>
              <a:gd name="connsiteY12" fmla="*/ 914400 h 1581150"/>
              <a:gd name="connsiteX13" fmla="*/ 1562100 w 1634909"/>
              <a:gd name="connsiteY13" fmla="*/ 942975 h 1581150"/>
              <a:gd name="connsiteX14" fmla="*/ 1504950 w 1634909"/>
              <a:gd name="connsiteY14" fmla="*/ 1009650 h 1581150"/>
              <a:gd name="connsiteX15" fmla="*/ 1476375 w 1634909"/>
              <a:gd name="connsiteY15" fmla="*/ 1028700 h 1581150"/>
              <a:gd name="connsiteX16" fmla="*/ 1390650 w 1634909"/>
              <a:gd name="connsiteY16" fmla="*/ 1085850 h 1581150"/>
              <a:gd name="connsiteX17" fmla="*/ 876300 w 1634909"/>
              <a:gd name="connsiteY17" fmla="*/ 1123950 h 1581150"/>
              <a:gd name="connsiteX18" fmla="*/ 819150 w 1634909"/>
              <a:gd name="connsiteY18" fmla="*/ 1133475 h 1581150"/>
              <a:gd name="connsiteX19" fmla="*/ 771525 w 1634909"/>
              <a:gd name="connsiteY19" fmla="*/ 1152525 h 1581150"/>
              <a:gd name="connsiteX20" fmla="*/ 704850 w 1634909"/>
              <a:gd name="connsiteY20" fmla="*/ 1171575 h 1581150"/>
              <a:gd name="connsiteX21" fmla="*/ 647700 w 1634909"/>
              <a:gd name="connsiteY21" fmla="*/ 1190625 h 1581150"/>
              <a:gd name="connsiteX22" fmla="*/ 466725 w 1634909"/>
              <a:gd name="connsiteY22" fmla="*/ 1219200 h 1581150"/>
              <a:gd name="connsiteX23" fmla="*/ 428625 w 1634909"/>
              <a:gd name="connsiteY23" fmla="*/ 1228725 h 1581150"/>
              <a:gd name="connsiteX24" fmla="*/ 333375 w 1634909"/>
              <a:gd name="connsiteY24" fmla="*/ 1257300 h 1581150"/>
              <a:gd name="connsiteX25" fmla="*/ 257175 w 1634909"/>
              <a:gd name="connsiteY25" fmla="*/ 1266825 h 1581150"/>
              <a:gd name="connsiteX26" fmla="*/ 171450 w 1634909"/>
              <a:gd name="connsiteY26" fmla="*/ 1333500 h 1581150"/>
              <a:gd name="connsiteX27" fmla="*/ 152400 w 1634909"/>
              <a:gd name="connsiteY27" fmla="*/ 1381125 h 1581150"/>
              <a:gd name="connsiteX28" fmla="*/ 57150 w 1634909"/>
              <a:gd name="connsiteY28" fmla="*/ 1466850 h 1581150"/>
              <a:gd name="connsiteX29" fmla="*/ 47625 w 1634909"/>
              <a:gd name="connsiteY29" fmla="*/ 1514475 h 1581150"/>
              <a:gd name="connsiteX30" fmla="*/ 0 w 1634909"/>
              <a:gd name="connsiteY30" fmla="*/ 158115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1634909" h="1581150">
                <a:moveTo>
                  <a:pt x="504825" y="0"/>
                </a:moveTo>
                <a:cubicBezTo>
                  <a:pt x="571500" y="22225"/>
                  <a:pt x="641395" y="36459"/>
                  <a:pt x="704850" y="66675"/>
                </a:cubicBezTo>
                <a:cubicBezTo>
                  <a:pt x="771525" y="98425"/>
                  <a:pt x="840044" y="126562"/>
                  <a:pt x="904875" y="161925"/>
                </a:cubicBezTo>
                <a:cubicBezTo>
                  <a:pt x="939800" y="180975"/>
                  <a:pt x="972928" y="203774"/>
                  <a:pt x="1009650" y="219075"/>
                </a:cubicBezTo>
                <a:cubicBezTo>
                  <a:pt x="1049513" y="235684"/>
                  <a:pt x="1093612" y="240566"/>
                  <a:pt x="1133475" y="257175"/>
                </a:cubicBezTo>
                <a:cubicBezTo>
                  <a:pt x="1170197" y="272476"/>
                  <a:pt x="1201971" y="298000"/>
                  <a:pt x="1238250" y="314325"/>
                </a:cubicBezTo>
                <a:cubicBezTo>
                  <a:pt x="1265718" y="326685"/>
                  <a:pt x="1295772" y="332324"/>
                  <a:pt x="1323975" y="342900"/>
                </a:cubicBezTo>
                <a:cubicBezTo>
                  <a:pt x="1346616" y="351390"/>
                  <a:pt x="1368738" y="361250"/>
                  <a:pt x="1390650" y="371475"/>
                </a:cubicBezTo>
                <a:cubicBezTo>
                  <a:pt x="1451662" y="399947"/>
                  <a:pt x="1471977" y="409840"/>
                  <a:pt x="1524000" y="447675"/>
                </a:cubicBezTo>
                <a:cubicBezTo>
                  <a:pt x="1540442" y="459632"/>
                  <a:pt x="1557250" y="471400"/>
                  <a:pt x="1571625" y="485775"/>
                </a:cubicBezTo>
                <a:cubicBezTo>
                  <a:pt x="1583440" y="497590"/>
                  <a:pt x="1608433" y="536225"/>
                  <a:pt x="1619250" y="552450"/>
                </a:cubicBezTo>
                <a:cubicBezTo>
                  <a:pt x="1645531" y="683853"/>
                  <a:pt x="1638436" y="623945"/>
                  <a:pt x="1600200" y="876300"/>
                </a:cubicBezTo>
                <a:cubicBezTo>
                  <a:pt x="1598073" y="890339"/>
                  <a:pt x="1588195" y="902072"/>
                  <a:pt x="1581150" y="914400"/>
                </a:cubicBezTo>
                <a:cubicBezTo>
                  <a:pt x="1575470" y="924339"/>
                  <a:pt x="1568754" y="933660"/>
                  <a:pt x="1562100" y="942975"/>
                </a:cubicBezTo>
                <a:cubicBezTo>
                  <a:pt x="1543551" y="968944"/>
                  <a:pt x="1529385" y="989288"/>
                  <a:pt x="1504950" y="1009650"/>
                </a:cubicBezTo>
                <a:cubicBezTo>
                  <a:pt x="1496156" y="1016979"/>
                  <a:pt x="1485533" y="1021831"/>
                  <a:pt x="1476375" y="1028700"/>
                </a:cubicBezTo>
                <a:cubicBezTo>
                  <a:pt x="1450492" y="1048112"/>
                  <a:pt x="1424004" y="1076956"/>
                  <a:pt x="1390650" y="1085850"/>
                </a:cubicBezTo>
                <a:cubicBezTo>
                  <a:pt x="1243612" y="1125060"/>
                  <a:pt x="966327" y="1119763"/>
                  <a:pt x="876300" y="1123950"/>
                </a:cubicBezTo>
                <a:cubicBezTo>
                  <a:pt x="857250" y="1127125"/>
                  <a:pt x="837782" y="1128393"/>
                  <a:pt x="819150" y="1133475"/>
                </a:cubicBezTo>
                <a:cubicBezTo>
                  <a:pt x="802655" y="1137974"/>
                  <a:pt x="787745" y="1147118"/>
                  <a:pt x="771525" y="1152525"/>
                </a:cubicBezTo>
                <a:cubicBezTo>
                  <a:pt x="749597" y="1159834"/>
                  <a:pt x="726942" y="1164777"/>
                  <a:pt x="704850" y="1171575"/>
                </a:cubicBezTo>
                <a:cubicBezTo>
                  <a:pt x="685658" y="1177480"/>
                  <a:pt x="667391" y="1186687"/>
                  <a:pt x="647700" y="1190625"/>
                </a:cubicBezTo>
                <a:cubicBezTo>
                  <a:pt x="429795" y="1234206"/>
                  <a:pt x="702785" y="1160185"/>
                  <a:pt x="466725" y="1219200"/>
                </a:cubicBezTo>
                <a:cubicBezTo>
                  <a:pt x="454025" y="1222375"/>
                  <a:pt x="441164" y="1224963"/>
                  <a:pt x="428625" y="1228725"/>
                </a:cubicBezTo>
                <a:cubicBezTo>
                  <a:pt x="396867" y="1238252"/>
                  <a:pt x="366306" y="1251811"/>
                  <a:pt x="333375" y="1257300"/>
                </a:cubicBezTo>
                <a:cubicBezTo>
                  <a:pt x="308126" y="1261508"/>
                  <a:pt x="282575" y="1263650"/>
                  <a:pt x="257175" y="1266825"/>
                </a:cubicBezTo>
                <a:cubicBezTo>
                  <a:pt x="188817" y="1312397"/>
                  <a:pt x="216214" y="1288736"/>
                  <a:pt x="171450" y="1333500"/>
                </a:cubicBezTo>
                <a:cubicBezTo>
                  <a:pt x="165100" y="1349375"/>
                  <a:pt x="162456" y="1367297"/>
                  <a:pt x="152400" y="1381125"/>
                </a:cubicBezTo>
                <a:cubicBezTo>
                  <a:pt x="125050" y="1418731"/>
                  <a:pt x="92628" y="1440241"/>
                  <a:pt x="57150" y="1466850"/>
                </a:cubicBezTo>
                <a:cubicBezTo>
                  <a:pt x="53975" y="1482725"/>
                  <a:pt x="53638" y="1499444"/>
                  <a:pt x="47625" y="1514475"/>
                </a:cubicBezTo>
                <a:cubicBezTo>
                  <a:pt x="32872" y="1551359"/>
                  <a:pt x="23195" y="1557955"/>
                  <a:pt x="0" y="158115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8FA35FC2-9D6D-4E14-9248-695DB77212B6}"/>
              </a:ext>
            </a:extLst>
          </p:cNvPr>
          <p:cNvSpPr/>
          <p:nvPr/>
        </p:nvSpPr>
        <p:spPr>
          <a:xfrm>
            <a:off x="9134475" y="4581525"/>
            <a:ext cx="285750" cy="290595"/>
          </a:xfrm>
          <a:custGeom>
            <a:avLst/>
            <a:gdLst>
              <a:gd name="connsiteX0" fmla="*/ 66675 w 285750"/>
              <a:gd name="connsiteY0" fmla="*/ 0 h 290595"/>
              <a:gd name="connsiteX1" fmla="*/ 38100 w 285750"/>
              <a:gd name="connsiteY1" fmla="*/ 133350 h 290595"/>
              <a:gd name="connsiteX2" fmla="*/ 19050 w 285750"/>
              <a:gd name="connsiteY2" fmla="*/ 219075 h 290595"/>
              <a:gd name="connsiteX3" fmla="*/ 0 w 285750"/>
              <a:gd name="connsiteY3" fmla="*/ 247650 h 290595"/>
              <a:gd name="connsiteX4" fmla="*/ 9525 w 285750"/>
              <a:gd name="connsiteY4" fmla="*/ 285750 h 290595"/>
              <a:gd name="connsiteX5" fmla="*/ 114300 w 285750"/>
              <a:gd name="connsiteY5" fmla="*/ 257175 h 290595"/>
              <a:gd name="connsiteX6" fmla="*/ 152400 w 285750"/>
              <a:gd name="connsiteY6" fmla="*/ 228600 h 290595"/>
              <a:gd name="connsiteX7" fmla="*/ 180975 w 285750"/>
              <a:gd name="connsiteY7" fmla="*/ 219075 h 290595"/>
              <a:gd name="connsiteX8" fmla="*/ 219075 w 285750"/>
              <a:gd name="connsiteY8" fmla="*/ 190500 h 290595"/>
              <a:gd name="connsiteX9" fmla="*/ 247650 w 285750"/>
              <a:gd name="connsiteY9" fmla="*/ 171450 h 290595"/>
              <a:gd name="connsiteX10" fmla="*/ 285750 w 285750"/>
              <a:gd name="connsiteY10" fmla="*/ 142875 h 290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85750" h="290595">
                <a:moveTo>
                  <a:pt x="66675" y="0"/>
                </a:moveTo>
                <a:cubicBezTo>
                  <a:pt x="47911" y="168880"/>
                  <a:pt x="72200" y="19685"/>
                  <a:pt x="38100" y="133350"/>
                </a:cubicBezTo>
                <a:cubicBezTo>
                  <a:pt x="33579" y="148419"/>
                  <a:pt x="26379" y="201974"/>
                  <a:pt x="19050" y="219075"/>
                </a:cubicBezTo>
                <a:cubicBezTo>
                  <a:pt x="14541" y="229597"/>
                  <a:pt x="6350" y="238125"/>
                  <a:pt x="0" y="247650"/>
                </a:cubicBezTo>
                <a:cubicBezTo>
                  <a:pt x="3175" y="260350"/>
                  <a:pt x="-2894" y="281610"/>
                  <a:pt x="9525" y="285750"/>
                </a:cubicBezTo>
                <a:cubicBezTo>
                  <a:pt x="53708" y="300478"/>
                  <a:pt x="83825" y="278943"/>
                  <a:pt x="114300" y="257175"/>
                </a:cubicBezTo>
                <a:cubicBezTo>
                  <a:pt x="127218" y="247948"/>
                  <a:pt x="138617" y="236476"/>
                  <a:pt x="152400" y="228600"/>
                </a:cubicBezTo>
                <a:cubicBezTo>
                  <a:pt x="161117" y="223619"/>
                  <a:pt x="171450" y="222250"/>
                  <a:pt x="180975" y="219075"/>
                </a:cubicBezTo>
                <a:cubicBezTo>
                  <a:pt x="193675" y="209550"/>
                  <a:pt x="206157" y="199727"/>
                  <a:pt x="219075" y="190500"/>
                </a:cubicBezTo>
                <a:cubicBezTo>
                  <a:pt x="228390" y="183846"/>
                  <a:pt x="238856" y="178779"/>
                  <a:pt x="247650" y="171450"/>
                </a:cubicBezTo>
                <a:cubicBezTo>
                  <a:pt x="284634" y="140630"/>
                  <a:pt x="261302" y="142875"/>
                  <a:pt x="285750" y="142875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5520955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43AA22D-CA9A-4C1C-B43D-6D37BD02A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23182"/>
            <a:ext cx="8178628" cy="493481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A73BA3D-2C26-4879-BB07-D69C6322D310}"/>
              </a:ext>
            </a:extLst>
          </p:cNvPr>
          <p:cNvSpPr txBox="1"/>
          <p:nvPr/>
        </p:nvSpPr>
        <p:spPr>
          <a:xfrm>
            <a:off x="9212288" y="2887682"/>
            <a:ext cx="2327881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0.0 0.0000000000000000E+000</a:t>
            </a:r>
          </a:p>
          <a:p>
            <a:r>
              <a:rPr lang="en-US" altLang="zh-CN" sz="1200" dirty="0"/>
              <a:t>2.4 -1.341073968043912</a:t>
            </a:r>
          </a:p>
          <a:p>
            <a:r>
              <a:rPr lang="en-US" altLang="zh-CN" sz="1200" dirty="0"/>
              <a:t>2.67 -1.342946794453026</a:t>
            </a:r>
          </a:p>
          <a:p>
            <a:r>
              <a:rPr lang="en-US" altLang="zh-CN" sz="1200" dirty="0"/>
              <a:t>2.87 -1.122888243779494</a:t>
            </a:r>
          </a:p>
          <a:p>
            <a:r>
              <a:rPr lang="en-US" altLang="zh-CN" sz="1200" dirty="0"/>
              <a:t>3.14 -1.005768295906129</a:t>
            </a:r>
          </a:p>
          <a:p>
            <a:r>
              <a:rPr lang="en-US" altLang="zh-CN" sz="1200" dirty="0"/>
              <a:t>3.34 -.8781874508992996</a:t>
            </a:r>
          </a:p>
          <a:p>
            <a:r>
              <a:rPr lang="en-US" altLang="zh-CN" sz="1200" dirty="0"/>
              <a:t>3.74 -.6463002861323091</a:t>
            </a:r>
          </a:p>
          <a:p>
            <a:r>
              <a:rPr lang="en-US" altLang="zh-CN" sz="1200" dirty="0"/>
              <a:t>4.14 0.8057719253860840E-001</a:t>
            </a:r>
          </a:p>
          <a:p>
            <a:r>
              <a:rPr lang="en-US" altLang="zh-CN" sz="1200" dirty="0"/>
              <a:t>4.54 -.6587861281215099E-001</a:t>
            </a:r>
          </a:p>
          <a:p>
            <a:r>
              <a:rPr lang="en-US" altLang="zh-CN" sz="1200" dirty="0"/>
              <a:t>4.74 -.2903800690632201</a:t>
            </a:r>
          </a:p>
          <a:p>
            <a:r>
              <a:rPr lang="en-US" altLang="zh-CN" sz="1200" dirty="0"/>
              <a:t>4.94 -.4257848054436963E-003</a:t>
            </a:r>
          </a:p>
          <a:p>
            <a:r>
              <a:rPr lang="en-US" altLang="zh-CN" sz="1200" dirty="0"/>
              <a:t>5.14 0.2895814334871256</a:t>
            </a:r>
          </a:p>
          <a:p>
            <a:r>
              <a:rPr lang="en-US" altLang="zh-CN" sz="1200" dirty="0"/>
              <a:t>5.34 0.6518536346499504E-001</a:t>
            </a:r>
          </a:p>
          <a:p>
            <a:r>
              <a:rPr lang="en-US" altLang="zh-CN" sz="1200" dirty="0"/>
              <a:t>5.74 -.8081448991000706E-001</a:t>
            </a:r>
          </a:p>
          <a:p>
            <a:r>
              <a:rPr lang="en-US" altLang="zh-CN" sz="1200" dirty="0"/>
              <a:t>6.14 0.6468805401086895</a:t>
            </a:r>
          </a:p>
          <a:p>
            <a:r>
              <a:rPr lang="en-US" altLang="zh-CN" sz="1200" dirty="0"/>
              <a:t>6.54 0.8790108589486962</a:t>
            </a:r>
          </a:p>
          <a:p>
            <a:r>
              <a:rPr lang="en-US" altLang="zh-CN" sz="1200" dirty="0"/>
              <a:t>6.74 -2.744857441508509</a:t>
            </a:r>
          </a:p>
          <a:p>
            <a:r>
              <a:rPr lang="en-US" altLang="zh-CN" sz="1200" dirty="0"/>
              <a:t>7.01 -2.336284839006646</a:t>
            </a:r>
          </a:p>
          <a:p>
            <a:r>
              <a:rPr lang="en-US" altLang="zh-CN" sz="1200" dirty="0"/>
              <a:t>7.21 -1.645218970823285</a:t>
            </a:r>
          </a:p>
          <a:p>
            <a:r>
              <a:rPr lang="en-US" altLang="zh-CN" sz="1200" dirty="0"/>
              <a:t>7.48 -1.341379099946938</a:t>
            </a:r>
          </a:p>
          <a:p>
            <a:r>
              <a:rPr lang="en-US" altLang="zh-CN" sz="1200" dirty="0"/>
              <a:t>9.88 -.1035616465757450E-002</a:t>
            </a:r>
            <a:endParaRPr lang="zh-CN" altLang="en-US" sz="1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762E184-B871-4D23-A78B-D152702B5B88}"/>
              </a:ext>
            </a:extLst>
          </p:cNvPr>
          <p:cNvSpPr txBox="1"/>
          <p:nvPr/>
        </p:nvSpPr>
        <p:spPr>
          <a:xfrm>
            <a:off x="1635853" y="327170"/>
            <a:ext cx="256512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T126 = -0.4257848E-03</a:t>
            </a:r>
          </a:p>
          <a:p>
            <a:r>
              <a:rPr lang="en-US" altLang="zh-CN" dirty="0"/>
              <a:t>T226 = 0.4553230E-05</a:t>
            </a:r>
          </a:p>
          <a:p>
            <a:r>
              <a:rPr lang="en-US" altLang="zh-CN" dirty="0"/>
              <a:t>T346 = 6.722249</a:t>
            </a:r>
          </a:p>
          <a:p>
            <a:r>
              <a:rPr lang="en-US" altLang="zh-CN" dirty="0"/>
              <a:t>T446 = 0.5304571E-05</a:t>
            </a:r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8E666D1-6E9E-4D02-863C-1BB1AC9156B2}"/>
              </a:ext>
            </a:extLst>
          </p:cNvPr>
          <p:cNvCxnSpPr>
            <a:stCxn id="6" idx="2"/>
          </p:cNvCxnSpPr>
          <p:nvPr/>
        </p:nvCxnSpPr>
        <p:spPr>
          <a:xfrm>
            <a:off x="2918416" y="1527499"/>
            <a:ext cx="1170898" cy="1677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970D8831-0F9A-453D-9907-4FEBCFE2A9FB}"/>
              </a:ext>
            </a:extLst>
          </p:cNvPr>
          <p:cNvSpPr txBox="1"/>
          <p:nvPr/>
        </p:nvSpPr>
        <p:spPr>
          <a:xfrm>
            <a:off x="9012713" y="167780"/>
            <a:ext cx="2727029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1200" dirty="0"/>
              <a:t>CDAG_1:=0.8712870128344217E-008;</a:t>
            </a:r>
          </a:p>
          <a:p>
            <a:r>
              <a:rPr lang="pt-BR" altLang="zh-CN" sz="1200" dirty="0"/>
              <a:t>CDAG_2:= 21.84915007954611;</a:t>
            </a:r>
          </a:p>
          <a:p>
            <a:r>
              <a:rPr lang="pt-BR" altLang="zh-CN" sz="1200" dirty="0"/>
              <a:t>CDAG_3:= 15.65085192176310;</a:t>
            </a:r>
          </a:p>
          <a:p>
            <a:r>
              <a:rPr lang="pt-BR" altLang="zh-CN" sz="1200" dirty="0"/>
              <a:t>QG4:=0.0000000000000000E+000;</a:t>
            </a:r>
          </a:p>
          <a:p>
            <a:r>
              <a:rPr lang="pt-BR" altLang="zh-CN" sz="1200" dirty="0"/>
              <a:t>QG5:=0.1629403901872041 ;</a:t>
            </a:r>
          </a:p>
          <a:p>
            <a:r>
              <a:rPr lang="pt-BR" altLang="zh-CN" sz="1200" dirty="0"/>
              <a:t>QG6:=-.3776049357141546E-001;</a:t>
            </a:r>
          </a:p>
          <a:p>
            <a:r>
              <a:rPr lang="pt-BR" altLang="zh-CN" sz="1200" dirty="0"/>
              <a:t>M5_Q:=0.3430030524054735;</a:t>
            </a:r>
          </a:p>
          <a:p>
            <a:r>
              <a:rPr lang="pt-BR" altLang="zh-CN" sz="1200" dirty="0"/>
              <a:t>CDn2_1:=-3.840712458343087;</a:t>
            </a:r>
          </a:p>
          <a:p>
            <a:r>
              <a:rPr lang="pt-BR" altLang="zh-CN" sz="1200" dirty="0"/>
              <a:t>M51:=0.0000000000000000E+000;</a:t>
            </a:r>
          </a:p>
          <a:p>
            <a:r>
              <a:rPr lang="pt-BR" altLang="zh-CN" sz="1200" dirty="0"/>
              <a:t>M52:= -8.6262561754227430;</a:t>
            </a:r>
          </a:p>
          <a:p>
            <a:r>
              <a:rPr lang="pt-BR" altLang="zh-CN" sz="1200" dirty="0"/>
              <a:t>M53:= -.8088056761682307;</a:t>
            </a:r>
          </a:p>
          <a:p>
            <a:r>
              <a:rPr lang="pt-BR" altLang="zh-CN" sz="1200" dirty="0"/>
              <a:t>M5_S_1:=-.2988001668054593 ;</a:t>
            </a:r>
          </a:p>
          <a:p>
            <a:r>
              <a:rPr lang="pt-BR" altLang="zh-CN" sz="1200" dirty="0"/>
              <a:t>M5_S_2:=0.0000000000000000E+000;</a:t>
            </a:r>
            <a:endParaRPr lang="zh-CN" altLang="en-US" sz="12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984FF57-102A-49B2-B843-73D27A8D4E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399" y="625683"/>
            <a:ext cx="1556982" cy="90181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0A2E67D-4F33-4B68-9BCA-D1899298CF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8809" y="625683"/>
            <a:ext cx="1496724" cy="90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94644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E777A66-C075-4E67-83EA-629A3339644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248263" y="301558"/>
            <a:ext cx="9467082" cy="604087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902514E-97BC-4917-B5E9-AF65AFE0CCBA}"/>
              </a:ext>
            </a:extLst>
          </p:cNvPr>
          <p:cNvSpPr txBox="1"/>
          <p:nvPr/>
        </p:nvSpPr>
        <p:spPr>
          <a:xfrm>
            <a:off x="476655" y="437745"/>
            <a:ext cx="429476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dirty="0"/>
              <a:t>恭喜</a:t>
            </a:r>
            <a:r>
              <a:rPr lang="en-US" altLang="zh-CN" sz="4400" dirty="0"/>
              <a:t>!</a:t>
            </a:r>
          </a:p>
          <a:p>
            <a:r>
              <a:rPr lang="zh-CN" altLang="en-US" sz="4400" dirty="0"/>
              <a:t>第二偏转段完工</a:t>
            </a:r>
            <a:r>
              <a:rPr lang="en-US" altLang="zh-CN" sz="4400" dirty="0"/>
              <a:t>!</a:t>
            </a: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284926679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0430CBEB-68E4-4B5F-8235-3B0CA8E4C13B}"/>
              </a:ext>
            </a:extLst>
          </p:cNvPr>
          <p:cNvCxnSpPr/>
          <p:nvPr/>
        </p:nvCxnSpPr>
        <p:spPr>
          <a:xfrm>
            <a:off x="7490298" y="2828549"/>
            <a:ext cx="0" cy="86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不完整圆 5">
            <a:extLst>
              <a:ext uri="{FF2B5EF4-FFF2-40B4-BE49-F238E27FC236}">
                <a16:creationId xmlns:a16="http://schemas.microsoft.com/office/drawing/2014/main" id="{847FCFA7-BD27-4D2B-9405-FD568C53B456}"/>
              </a:ext>
            </a:extLst>
          </p:cNvPr>
          <p:cNvSpPr/>
          <p:nvPr/>
        </p:nvSpPr>
        <p:spPr>
          <a:xfrm rot="5400000">
            <a:off x="6700084" y="2454692"/>
            <a:ext cx="540000" cy="540000"/>
          </a:xfrm>
          <a:prstGeom prst="pie">
            <a:avLst>
              <a:gd name="adj1" fmla="val 8191263"/>
              <a:gd name="adj2" fmla="val 12047135"/>
            </a:avLst>
          </a:prstGeom>
          <a:solidFill>
            <a:schemeClr val="bg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DBCF49F-D15C-4A2C-9281-B9C0BE365C6C}"/>
              </a:ext>
            </a:extLst>
          </p:cNvPr>
          <p:cNvSpPr txBox="1"/>
          <p:nvPr/>
        </p:nvSpPr>
        <p:spPr>
          <a:xfrm>
            <a:off x="7442590" y="3295521"/>
            <a:ext cx="3754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/>
              <a:t>2.4m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6AA2CC6-F25A-41CC-9225-9A29406D5AD9}"/>
              </a:ext>
            </a:extLst>
          </p:cNvPr>
          <p:cNvCxnSpPr/>
          <p:nvPr/>
        </p:nvCxnSpPr>
        <p:spPr>
          <a:xfrm>
            <a:off x="7220298" y="2878372"/>
            <a:ext cx="27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4989E10C-778D-4464-95ED-C69C63596EE8}"/>
              </a:ext>
            </a:extLst>
          </p:cNvPr>
          <p:cNvSpPr txBox="1"/>
          <p:nvPr/>
        </p:nvSpPr>
        <p:spPr>
          <a:xfrm>
            <a:off x="7143541" y="2852744"/>
            <a:ext cx="4235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/>
              <a:t>0.75m</a:t>
            </a:r>
          </a:p>
          <a:p>
            <a:pPr algn="ctr"/>
            <a:r>
              <a:rPr lang="en-US" altLang="zh-CN" sz="700" dirty="0"/>
              <a:t>67.5°</a:t>
            </a:r>
          </a:p>
        </p:txBody>
      </p:sp>
      <p:sp>
        <p:nvSpPr>
          <p:cNvPr id="11" name="不完整圆 10">
            <a:extLst>
              <a:ext uri="{FF2B5EF4-FFF2-40B4-BE49-F238E27FC236}">
                <a16:creationId xmlns:a16="http://schemas.microsoft.com/office/drawing/2014/main" id="{F3CE33D1-2D32-452E-B365-D0461714CF99}"/>
              </a:ext>
            </a:extLst>
          </p:cNvPr>
          <p:cNvSpPr/>
          <p:nvPr/>
        </p:nvSpPr>
        <p:spPr>
          <a:xfrm rot="5400000">
            <a:off x="6950298" y="2558548"/>
            <a:ext cx="540000" cy="540000"/>
          </a:xfrm>
          <a:prstGeom prst="pie">
            <a:avLst>
              <a:gd name="adj1" fmla="val 12074719"/>
              <a:gd name="adj2" fmla="val 16200000"/>
            </a:avLst>
          </a:prstGeom>
          <a:solidFill>
            <a:schemeClr val="bg1"/>
          </a:solidFill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0801D1EE-60F8-43ED-A49B-C0A6F3EC9127}"/>
              </a:ext>
            </a:extLst>
          </p:cNvPr>
          <p:cNvCxnSpPr>
            <a:cxnSpLocks/>
          </p:cNvCxnSpPr>
          <p:nvPr/>
        </p:nvCxnSpPr>
        <p:spPr>
          <a:xfrm rot="1380000">
            <a:off x="7057467" y="2525721"/>
            <a:ext cx="270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3A01FD21-C236-439E-9109-31222F8ABDF4}"/>
              </a:ext>
            </a:extLst>
          </p:cNvPr>
          <p:cNvSpPr txBox="1"/>
          <p:nvPr/>
        </p:nvSpPr>
        <p:spPr>
          <a:xfrm>
            <a:off x="7018863" y="2326885"/>
            <a:ext cx="47160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/>
              <a:t>0.754m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FA34C6EF-AFAD-4BC2-9A2A-0C7402390775}"/>
              </a:ext>
            </a:extLst>
          </p:cNvPr>
          <p:cNvCxnSpPr>
            <a:cxnSpLocks/>
          </p:cNvCxnSpPr>
          <p:nvPr/>
        </p:nvCxnSpPr>
        <p:spPr>
          <a:xfrm flipH="1">
            <a:off x="5617404" y="2529697"/>
            <a:ext cx="1163492" cy="11634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8AF2A872-41F3-4C05-ADB7-D7DF32673BF3}"/>
              </a:ext>
            </a:extLst>
          </p:cNvPr>
          <p:cNvSpPr txBox="1"/>
          <p:nvPr/>
        </p:nvSpPr>
        <p:spPr>
          <a:xfrm>
            <a:off x="6084110" y="2635112"/>
            <a:ext cx="37542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/>
              <a:t>2.4m</a:t>
            </a:r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58CABA9-EB4D-4645-9714-DF6F45954F22}"/>
              </a:ext>
            </a:extLst>
          </p:cNvPr>
          <p:cNvCxnSpPr>
            <a:cxnSpLocks/>
          </p:cNvCxnSpPr>
          <p:nvPr/>
        </p:nvCxnSpPr>
        <p:spPr>
          <a:xfrm>
            <a:off x="6169955" y="3140638"/>
            <a:ext cx="0" cy="551911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DAFEC8B-7042-46A3-9B33-1F355E7238AC}"/>
              </a:ext>
            </a:extLst>
          </p:cNvPr>
          <p:cNvCxnSpPr/>
          <p:nvPr/>
        </p:nvCxnSpPr>
        <p:spPr>
          <a:xfrm>
            <a:off x="4746929" y="3693383"/>
            <a:ext cx="347869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1BCA9E5D-9CF3-42AE-A892-C80573BC58EF}"/>
              </a:ext>
            </a:extLst>
          </p:cNvPr>
          <p:cNvSpPr txBox="1"/>
          <p:nvPr/>
        </p:nvSpPr>
        <p:spPr>
          <a:xfrm>
            <a:off x="5398308" y="3195493"/>
            <a:ext cx="519694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00" dirty="0"/>
              <a:t>2.1522m</a:t>
            </a:r>
          </a:p>
        </p:txBody>
      </p:sp>
    </p:spTree>
    <p:extLst>
      <p:ext uri="{BB962C8B-B14F-4D97-AF65-F5344CB8AC3E}">
        <p14:creationId xmlns:p14="http://schemas.microsoft.com/office/powerpoint/2010/main" val="26277609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timgsa.baidu.com/timg?image&amp;quality=80&amp;size=b9999_10000&amp;sec=1562350469314&amp;di=e0d0d2e5336ca6421fa5f448da9ff322&amp;imgtype=0&amp;src=http%3A%2F%2Fs9.sinaimg.cn%2Fmw690%2F006ycQgrzy747MSJl2g98%26690">
            <a:extLst>
              <a:ext uri="{FF2B5EF4-FFF2-40B4-BE49-F238E27FC236}">
                <a16:creationId xmlns:a16="http://schemas.microsoft.com/office/drawing/2014/main" id="{980B4E08-7085-4146-8C86-F40D85518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85" y="1269508"/>
            <a:ext cx="8993324" cy="491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40A03FD8-BEEC-4DE3-8CC8-3AA2A71D0CFE}"/>
              </a:ext>
            </a:extLst>
          </p:cNvPr>
          <p:cNvSpPr/>
          <p:nvPr/>
        </p:nvSpPr>
        <p:spPr>
          <a:xfrm flipH="1">
            <a:off x="3968318" y="3608729"/>
            <a:ext cx="142044" cy="14204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59B1AF5-F4D4-4DD6-B6FC-BF35C24F96B4}"/>
              </a:ext>
            </a:extLst>
          </p:cNvPr>
          <p:cNvSpPr/>
          <p:nvPr/>
        </p:nvSpPr>
        <p:spPr>
          <a:xfrm flipH="1">
            <a:off x="5042732" y="3940898"/>
            <a:ext cx="142044" cy="1420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99CA483C-C8EB-411B-9CCD-861B3D5D0508}"/>
              </a:ext>
            </a:extLst>
          </p:cNvPr>
          <p:cNvCxnSpPr>
            <a:cxnSpLocks/>
          </p:cNvCxnSpPr>
          <p:nvPr/>
        </p:nvCxnSpPr>
        <p:spPr>
          <a:xfrm flipV="1">
            <a:off x="4037817" y="2876366"/>
            <a:ext cx="250098" cy="77897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888F7E8-7F93-4515-A842-44270CF4AACC}"/>
              </a:ext>
            </a:extLst>
          </p:cNvPr>
          <p:cNvCxnSpPr>
            <a:cxnSpLocks/>
          </p:cNvCxnSpPr>
          <p:nvPr/>
        </p:nvCxnSpPr>
        <p:spPr>
          <a:xfrm flipH="1">
            <a:off x="5042732" y="4047430"/>
            <a:ext cx="62144" cy="6311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DBFE624E-1E3D-49F2-A60B-F99B9BA56D0D}"/>
              </a:ext>
            </a:extLst>
          </p:cNvPr>
          <p:cNvSpPr/>
          <p:nvPr/>
        </p:nvSpPr>
        <p:spPr>
          <a:xfrm>
            <a:off x="4030462" y="3211116"/>
            <a:ext cx="1099202" cy="792713"/>
          </a:xfrm>
          <a:custGeom>
            <a:avLst/>
            <a:gdLst>
              <a:gd name="connsiteX0" fmla="*/ 0 w 1099202"/>
              <a:gd name="connsiteY0" fmla="*/ 473117 h 792713"/>
              <a:gd name="connsiteX1" fmla="*/ 142043 w 1099202"/>
              <a:gd name="connsiteY1" fmla="*/ 153521 h 792713"/>
              <a:gd name="connsiteX2" fmla="*/ 452761 w 1099202"/>
              <a:gd name="connsiteY2" fmla="*/ 2601 h 792713"/>
              <a:gd name="connsiteX3" fmla="*/ 825623 w 1099202"/>
              <a:gd name="connsiteY3" fmla="*/ 73622 h 792713"/>
              <a:gd name="connsiteX4" fmla="*/ 1065321 w 1099202"/>
              <a:gd name="connsiteY4" fmla="*/ 268931 h 792713"/>
              <a:gd name="connsiteX5" fmla="*/ 1091954 w 1099202"/>
              <a:gd name="connsiteY5" fmla="*/ 792713 h 792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9202" h="792713">
                <a:moveTo>
                  <a:pt x="0" y="473117"/>
                </a:moveTo>
                <a:cubicBezTo>
                  <a:pt x="33291" y="352528"/>
                  <a:pt x="66583" y="231940"/>
                  <a:pt x="142043" y="153521"/>
                </a:cubicBezTo>
                <a:cubicBezTo>
                  <a:pt x="217503" y="75102"/>
                  <a:pt x="338831" y="15917"/>
                  <a:pt x="452761" y="2601"/>
                </a:cubicBezTo>
                <a:cubicBezTo>
                  <a:pt x="566691" y="-10715"/>
                  <a:pt x="723530" y="29234"/>
                  <a:pt x="825623" y="73622"/>
                </a:cubicBezTo>
                <a:cubicBezTo>
                  <a:pt x="927716" y="118010"/>
                  <a:pt x="1020933" y="149083"/>
                  <a:pt x="1065321" y="268931"/>
                </a:cubicBezTo>
                <a:cubicBezTo>
                  <a:pt x="1109709" y="388779"/>
                  <a:pt x="1100831" y="590746"/>
                  <a:pt x="1091954" y="79271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359762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1A0D8AE-72CC-4A83-980E-8668D40A5719}"/>
              </a:ext>
            </a:extLst>
          </p:cNvPr>
          <p:cNvSpPr txBox="1"/>
          <p:nvPr/>
        </p:nvSpPr>
        <p:spPr>
          <a:xfrm>
            <a:off x="795130" y="508883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极度的初值敏感性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D7EC2DB-9BE2-4A4E-AEED-9903FB3D3E87}"/>
              </a:ext>
            </a:extLst>
          </p:cNvPr>
          <p:cNvSpPr txBox="1"/>
          <p:nvPr/>
        </p:nvSpPr>
        <p:spPr>
          <a:xfrm>
            <a:off x="275757" y="878215"/>
            <a:ext cx="2550698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CDAG_M_1:=3.2;</a:t>
            </a:r>
          </a:p>
          <a:p>
            <a:r>
              <a:rPr lang="en-US" altLang="zh-CN" sz="1100" dirty="0"/>
              <a:t>CDAG_M_2:= 9;</a:t>
            </a:r>
          </a:p>
          <a:p>
            <a:r>
              <a:rPr lang="en-US" altLang="zh-CN" sz="1100" dirty="0" err="1"/>
              <a:t>CDn_M</a:t>
            </a:r>
            <a:r>
              <a:rPr lang="en-US" altLang="zh-CN" sz="1100" dirty="0"/>
              <a:t>:=25;</a:t>
            </a:r>
          </a:p>
          <a:p>
            <a:r>
              <a:rPr lang="en-US" altLang="zh-CN" sz="1100" dirty="0"/>
              <a:t>QS_M_Q:=-.4391225428189155;</a:t>
            </a:r>
          </a:p>
          <a:p>
            <a:r>
              <a:rPr lang="en-US" altLang="zh-CN" sz="1100" dirty="0"/>
              <a:t>QS_M_S:=0.0000000000000000E+000;</a:t>
            </a:r>
          </a:p>
          <a:p>
            <a:r>
              <a:rPr lang="en-US" altLang="zh-CN" sz="1100" dirty="0"/>
              <a:t>LENGTH_M_QS:=0.2000000000000000;</a:t>
            </a:r>
          </a:p>
          <a:p>
            <a:r>
              <a:rPr lang="en-US" altLang="zh-CN" sz="1100" dirty="0"/>
              <a:t>LENGTH_M_IN:=0.2000000000000000;</a:t>
            </a:r>
          </a:p>
          <a:p>
            <a:r>
              <a:rPr lang="en-US" altLang="zh-CN" sz="1100" dirty="0"/>
              <a:t>LENGTH_M_OUT:= 0.7;</a:t>
            </a:r>
          </a:p>
          <a:p>
            <a:r>
              <a:rPr lang="en-US" altLang="zh-CN" sz="1100" dirty="0"/>
              <a:t>Q_M_1 := 0.0;</a:t>
            </a:r>
          </a:p>
          <a:p>
            <a:r>
              <a:rPr lang="en-US" altLang="zh-CN" sz="1100" dirty="0"/>
              <a:t>Q_M_2 := 0.0;</a:t>
            </a:r>
            <a:endParaRPr lang="zh-CN" altLang="en-US" sz="11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28BBAFD-7FB1-4FEF-9045-FC8A18249BBA}"/>
              </a:ext>
            </a:extLst>
          </p:cNvPr>
          <p:cNvSpPr txBox="1"/>
          <p:nvPr/>
        </p:nvSpPr>
        <p:spPr>
          <a:xfrm>
            <a:off x="3705308" y="405516"/>
            <a:ext cx="207460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---OBJECTIVE---</a:t>
            </a:r>
          </a:p>
          <a:p>
            <a:r>
              <a:rPr lang="en-US" altLang="zh-CN" sz="1200" dirty="0"/>
              <a:t> -.3091571443292196E-010</a:t>
            </a:r>
          </a:p>
          <a:p>
            <a:r>
              <a:rPr lang="en-US" altLang="zh-CN" sz="1200" dirty="0"/>
              <a:t> 0.4382400169318512E-008</a:t>
            </a:r>
          </a:p>
          <a:p>
            <a:r>
              <a:rPr lang="en-US" altLang="zh-CN" sz="1200" dirty="0"/>
              <a:t> 0.4570414630089559E-008</a:t>
            </a:r>
          </a:p>
          <a:p>
            <a:r>
              <a:rPr lang="en-US" altLang="zh-CN" sz="1200" dirty="0"/>
              <a:t> -.3858396942657549E-004</a:t>
            </a:r>
          </a:p>
          <a:p>
            <a:r>
              <a:rPr lang="en-US" altLang="zh-CN" sz="1200" dirty="0"/>
              <a:t> 0.0000000000000000E+000</a:t>
            </a:r>
          </a:p>
          <a:p>
            <a:r>
              <a:rPr lang="en-US" altLang="zh-CN" sz="1200" dirty="0"/>
              <a:t> -.4712772714521307E-004</a:t>
            </a:r>
          </a:p>
          <a:p>
            <a:r>
              <a:rPr lang="en-US" altLang="zh-CN" sz="1200" dirty="0"/>
              <a:t> 0.0000000000000000E+000</a:t>
            </a:r>
          </a:p>
          <a:p>
            <a:r>
              <a:rPr lang="en-US" altLang="zh-CN" sz="1200" dirty="0"/>
              <a:t> -.2081614365656570E-004</a:t>
            </a:r>
          </a:p>
          <a:p>
            <a:r>
              <a:rPr lang="en-US" altLang="zh-CN" sz="1200" dirty="0"/>
              <a:t> -.6073274008366880E-004</a:t>
            </a:r>
          </a:p>
          <a:p>
            <a:r>
              <a:rPr lang="en-US" altLang="zh-CN" sz="1200" dirty="0"/>
              <a:t> 0.0000000000000000E+000</a:t>
            </a:r>
          </a:p>
          <a:p>
            <a:r>
              <a:rPr lang="en-US" altLang="zh-CN" sz="1200" dirty="0"/>
              <a:t> 0.0000000000000000E+000</a:t>
            </a:r>
          </a:p>
          <a:p>
            <a:r>
              <a:rPr lang="en-US" altLang="zh-CN" sz="1200" dirty="0"/>
              <a:t> 0.0000000000000000E+000</a:t>
            </a:r>
          </a:p>
          <a:p>
            <a:r>
              <a:rPr lang="en-US" altLang="zh-CN" sz="1200" dirty="0"/>
              <a:t> 0.0000000000000000E+000</a:t>
            </a:r>
            <a:endParaRPr lang="zh-CN" altLang="en-US" sz="1200" dirty="0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1C844EAF-C7E2-4260-9983-17AF4E9867F0}"/>
              </a:ext>
            </a:extLst>
          </p:cNvPr>
          <p:cNvSpPr/>
          <p:nvPr/>
        </p:nvSpPr>
        <p:spPr>
          <a:xfrm>
            <a:off x="3108960" y="1407381"/>
            <a:ext cx="397565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97D8D1B-359C-44F2-B060-CDC9B3EA0834}"/>
              </a:ext>
            </a:extLst>
          </p:cNvPr>
          <p:cNvSpPr txBox="1"/>
          <p:nvPr/>
        </p:nvSpPr>
        <p:spPr>
          <a:xfrm>
            <a:off x="9841636" y="508883"/>
            <a:ext cx="207460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1200" dirty="0"/>
              <a:t>---OBJECTIVE---</a:t>
            </a:r>
          </a:p>
          <a:p>
            <a:r>
              <a:rPr lang="pt-BR" altLang="zh-CN" sz="1200" dirty="0"/>
              <a:t> -.4493072486745575E-002</a:t>
            </a:r>
          </a:p>
          <a:p>
            <a:r>
              <a:rPr lang="pt-BR" altLang="zh-CN" sz="1200" dirty="0"/>
              <a:t> 0.2192109242091309     </a:t>
            </a:r>
          </a:p>
          <a:p>
            <a:r>
              <a:rPr lang="pt-BR" altLang="zh-CN" sz="1200" dirty="0"/>
              <a:t> 0.2211606621299386     </a:t>
            </a:r>
          </a:p>
          <a:p>
            <a:r>
              <a:rPr lang="pt-BR" altLang="zh-CN" sz="1200" dirty="0"/>
              <a:t> -.4170523460822806E-002</a:t>
            </a:r>
          </a:p>
          <a:p>
            <a:r>
              <a:rPr lang="pt-BR" altLang="zh-CN" sz="1200" dirty="0"/>
              <a:t> 0.0000000000000000E+000</a:t>
            </a:r>
          </a:p>
          <a:p>
            <a:r>
              <a:rPr lang="pt-BR" altLang="zh-CN" sz="1200" dirty="0"/>
              <a:t> -.5280091278416887E-002</a:t>
            </a:r>
          </a:p>
          <a:p>
            <a:r>
              <a:rPr lang="pt-BR" altLang="zh-CN" sz="1200" dirty="0"/>
              <a:t> 0.0000000000000000E+000</a:t>
            </a:r>
          </a:p>
          <a:p>
            <a:r>
              <a:rPr lang="pt-BR" altLang="zh-CN" sz="1200" dirty="0"/>
              <a:t> 0.2296044491138183E-002</a:t>
            </a:r>
          </a:p>
          <a:p>
            <a:r>
              <a:rPr lang="pt-BR" altLang="zh-CN" sz="1200" dirty="0"/>
              <a:t> 0.3999466395898654E-003</a:t>
            </a:r>
          </a:p>
          <a:p>
            <a:r>
              <a:rPr lang="pt-BR" altLang="zh-CN" sz="1200" dirty="0"/>
              <a:t> 0.0000000000000000E+000</a:t>
            </a:r>
          </a:p>
          <a:p>
            <a:r>
              <a:rPr lang="pt-BR" altLang="zh-CN" sz="1200" dirty="0"/>
              <a:t> 0.0000000000000000E+000</a:t>
            </a:r>
          </a:p>
          <a:p>
            <a:r>
              <a:rPr lang="pt-BR" altLang="zh-CN" sz="1200" dirty="0"/>
              <a:t> 0.0000000000000000E+000</a:t>
            </a:r>
          </a:p>
          <a:p>
            <a:r>
              <a:rPr lang="pt-BR" altLang="zh-CN" sz="1200" dirty="0"/>
              <a:t> 0.0000000000000000E+000</a:t>
            </a:r>
            <a:endParaRPr lang="zh-CN" altLang="en-US" sz="12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BAE2DB5-C64E-498E-839B-0842CF199976}"/>
              </a:ext>
            </a:extLst>
          </p:cNvPr>
          <p:cNvSpPr txBox="1"/>
          <p:nvPr/>
        </p:nvSpPr>
        <p:spPr>
          <a:xfrm>
            <a:off x="6614586" y="955159"/>
            <a:ext cx="2550698" cy="17851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CDAG_M_1:=3.2;</a:t>
            </a:r>
          </a:p>
          <a:p>
            <a:r>
              <a:rPr lang="en-US" altLang="zh-CN" sz="1100" dirty="0"/>
              <a:t>CDAG_M_2:= 9;</a:t>
            </a:r>
          </a:p>
          <a:p>
            <a:r>
              <a:rPr lang="en-US" altLang="zh-CN" sz="1100" dirty="0" err="1"/>
              <a:t>CDn_M</a:t>
            </a:r>
            <a:r>
              <a:rPr lang="en-US" altLang="zh-CN" sz="1100" dirty="0"/>
              <a:t>:=5;</a:t>
            </a:r>
          </a:p>
          <a:p>
            <a:r>
              <a:rPr lang="en-US" altLang="zh-CN" sz="1100" dirty="0"/>
              <a:t>QS_M_Q:=-.4391225428189155;</a:t>
            </a:r>
          </a:p>
          <a:p>
            <a:r>
              <a:rPr lang="en-US" altLang="zh-CN" sz="1100" dirty="0"/>
              <a:t>QS_M_S:=0.0000000000000000E+000;</a:t>
            </a:r>
          </a:p>
          <a:p>
            <a:r>
              <a:rPr lang="en-US" altLang="zh-CN" sz="1100" dirty="0"/>
              <a:t>LENGTH_M_QS:=0.2000000000000000;</a:t>
            </a:r>
          </a:p>
          <a:p>
            <a:r>
              <a:rPr lang="en-US" altLang="zh-CN" sz="1100" dirty="0"/>
              <a:t>LENGTH_M_IN:=0.2000000000000000;</a:t>
            </a:r>
          </a:p>
          <a:p>
            <a:r>
              <a:rPr lang="en-US" altLang="zh-CN" sz="1100" dirty="0"/>
              <a:t>LENGTH_M_OUT:= 0.7;</a:t>
            </a:r>
          </a:p>
          <a:p>
            <a:r>
              <a:rPr lang="en-US" altLang="zh-CN" sz="1100" dirty="0"/>
              <a:t>Q_M_1 := 0.0;</a:t>
            </a:r>
          </a:p>
          <a:p>
            <a:r>
              <a:rPr lang="en-US" altLang="zh-CN" sz="1100" dirty="0"/>
              <a:t>Q_M_2 := 0.0;</a:t>
            </a:r>
            <a:endParaRPr lang="zh-CN" altLang="en-US" sz="1100" dirty="0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FEBCCB5D-A502-441A-A697-10004E4DA431}"/>
              </a:ext>
            </a:extLst>
          </p:cNvPr>
          <p:cNvSpPr/>
          <p:nvPr/>
        </p:nvSpPr>
        <p:spPr>
          <a:xfrm>
            <a:off x="9271221" y="1744344"/>
            <a:ext cx="570415" cy="1798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A896C83-DA22-4EC8-8CBA-03CFCDAB958D}"/>
              </a:ext>
            </a:extLst>
          </p:cNvPr>
          <p:cNvSpPr txBox="1"/>
          <p:nvPr/>
        </p:nvSpPr>
        <p:spPr>
          <a:xfrm>
            <a:off x="3792772" y="3774828"/>
            <a:ext cx="2074607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1200" dirty="0"/>
              <a:t>---OBJECTIVE---</a:t>
            </a:r>
          </a:p>
          <a:p>
            <a:r>
              <a:rPr lang="pt-BR" altLang="zh-CN" sz="1200" dirty="0"/>
              <a:t> -.4045603691334776E-002</a:t>
            </a:r>
          </a:p>
          <a:p>
            <a:r>
              <a:rPr lang="pt-BR" altLang="zh-CN" sz="1200" dirty="0"/>
              <a:t> 0.2391565296667955     </a:t>
            </a:r>
          </a:p>
          <a:p>
            <a:r>
              <a:rPr lang="pt-BR" altLang="zh-CN" sz="1200" dirty="0"/>
              <a:t> 0.1292453609946861     </a:t>
            </a:r>
          </a:p>
          <a:p>
            <a:r>
              <a:rPr lang="pt-BR" altLang="zh-CN" sz="1200" dirty="0"/>
              <a:t> -.3959605535362343E-002</a:t>
            </a:r>
          </a:p>
          <a:p>
            <a:r>
              <a:rPr lang="pt-BR" altLang="zh-CN" sz="1200" dirty="0"/>
              <a:t> 0.0000000000000000E+000</a:t>
            </a:r>
          </a:p>
          <a:p>
            <a:r>
              <a:rPr lang="pt-BR" altLang="zh-CN" sz="1200" dirty="0"/>
              <a:t> -.4852525886229309E-002</a:t>
            </a:r>
          </a:p>
          <a:p>
            <a:r>
              <a:rPr lang="pt-BR" altLang="zh-CN" sz="1200" dirty="0"/>
              <a:t> 0.0000000000000000E+000</a:t>
            </a:r>
          </a:p>
          <a:p>
            <a:r>
              <a:rPr lang="pt-BR" altLang="zh-CN" sz="1200" dirty="0"/>
              <a:t> 0.2099555151526156E-002</a:t>
            </a:r>
          </a:p>
          <a:p>
            <a:r>
              <a:rPr lang="pt-BR" altLang="zh-CN" sz="1200" dirty="0"/>
              <a:t> 0.6517711644717927E-003</a:t>
            </a:r>
          </a:p>
          <a:p>
            <a:r>
              <a:rPr lang="pt-BR" altLang="zh-CN" sz="1200" dirty="0"/>
              <a:t> 0.0000000000000000E+000</a:t>
            </a:r>
          </a:p>
          <a:p>
            <a:r>
              <a:rPr lang="pt-BR" altLang="zh-CN" sz="1200" dirty="0"/>
              <a:t> 0.0000000000000000E+000</a:t>
            </a:r>
          </a:p>
          <a:p>
            <a:r>
              <a:rPr lang="pt-BR" altLang="zh-CN" sz="1200" dirty="0"/>
              <a:t> 0.0000000000000000E+000</a:t>
            </a:r>
          </a:p>
          <a:p>
            <a:r>
              <a:rPr lang="pt-BR" altLang="zh-CN" sz="1200" dirty="0"/>
              <a:t> 0.0000000000000000E+000</a:t>
            </a:r>
            <a:endParaRPr lang="zh-CN" altLang="en-US" sz="1200" dirty="0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CCFBAE14-2BD9-451E-BB2C-07C53ECED01B}"/>
              </a:ext>
            </a:extLst>
          </p:cNvPr>
          <p:cNvSpPr/>
          <p:nvPr/>
        </p:nvSpPr>
        <p:spPr>
          <a:xfrm>
            <a:off x="3030772" y="4901980"/>
            <a:ext cx="397565" cy="3657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4068C4-A88B-4673-A3C4-EC6B68EFCBBF}"/>
              </a:ext>
            </a:extLst>
          </p:cNvPr>
          <p:cNvSpPr txBox="1"/>
          <p:nvPr/>
        </p:nvSpPr>
        <p:spPr>
          <a:xfrm>
            <a:off x="60611" y="3932484"/>
            <a:ext cx="278794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CDAG_M_1:=3.2;</a:t>
            </a:r>
          </a:p>
          <a:p>
            <a:r>
              <a:rPr lang="en-US" altLang="zh-CN" sz="1200" dirty="0"/>
              <a:t>CDAG_M_2:= 9;</a:t>
            </a:r>
          </a:p>
          <a:p>
            <a:r>
              <a:rPr lang="en-US" altLang="zh-CN" sz="1200" dirty="0" err="1"/>
              <a:t>CDn_M</a:t>
            </a:r>
            <a:r>
              <a:rPr lang="en-US" altLang="zh-CN" sz="1200" dirty="0"/>
              <a:t>:=-5;</a:t>
            </a:r>
          </a:p>
          <a:p>
            <a:r>
              <a:rPr lang="en-US" altLang="zh-CN" sz="1200" dirty="0"/>
              <a:t>QS_M_Q:=-.4391225428189155;</a:t>
            </a:r>
          </a:p>
          <a:p>
            <a:r>
              <a:rPr lang="en-US" altLang="zh-CN" sz="1200" dirty="0"/>
              <a:t>QS_M_S:=0.0000000000000000E+000;</a:t>
            </a:r>
          </a:p>
          <a:p>
            <a:r>
              <a:rPr lang="en-US" altLang="zh-CN" sz="1200" dirty="0"/>
              <a:t>LENGTH_M_QS:=0.2000000000000000;</a:t>
            </a:r>
          </a:p>
          <a:p>
            <a:r>
              <a:rPr lang="en-US" altLang="zh-CN" sz="1200" dirty="0"/>
              <a:t>LENGTH_M_IN:=0.2000000000000000;</a:t>
            </a:r>
          </a:p>
          <a:p>
            <a:r>
              <a:rPr lang="en-US" altLang="zh-CN" sz="1200" dirty="0"/>
              <a:t>LENGTH_M_OUT:= 0.7;</a:t>
            </a:r>
          </a:p>
          <a:p>
            <a:r>
              <a:rPr lang="en-US" altLang="zh-CN" sz="1200" dirty="0"/>
              <a:t>Q_M_1 := 0.0;</a:t>
            </a:r>
          </a:p>
          <a:p>
            <a:r>
              <a:rPr lang="en-US" altLang="zh-CN" sz="1200" dirty="0"/>
              <a:t>Q_M_2 := 0.0;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702099844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CFF99A1-ED42-44D4-8875-B5D78B4596F5}"/>
              </a:ext>
            </a:extLst>
          </p:cNvPr>
          <p:cNvSpPr txBox="1"/>
          <p:nvPr/>
        </p:nvSpPr>
        <p:spPr>
          <a:xfrm>
            <a:off x="294199" y="803081"/>
            <a:ext cx="2425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中间放两个</a:t>
            </a:r>
            <a:r>
              <a:rPr lang="en-US" altLang="zh-CN" dirty="0"/>
              <a:t>QS</a:t>
            </a:r>
            <a:r>
              <a:rPr lang="zh-CN" altLang="en-US" dirty="0"/>
              <a:t>试一试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1F6BF32-4641-46DE-94E8-1DC9639E02EF}"/>
              </a:ext>
            </a:extLst>
          </p:cNvPr>
          <p:cNvSpPr txBox="1"/>
          <p:nvPr/>
        </p:nvSpPr>
        <p:spPr>
          <a:xfrm>
            <a:off x="2122998" y="2751151"/>
            <a:ext cx="549862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匹配提纲</a:t>
            </a:r>
            <a:r>
              <a:rPr lang="en-US" altLang="zh-CN" dirty="0"/>
              <a:t>——</a:t>
            </a:r>
          </a:p>
          <a:p>
            <a:r>
              <a:rPr lang="en-US" altLang="zh-CN" dirty="0"/>
              <a:t>	1. </a:t>
            </a:r>
            <a:r>
              <a:rPr lang="zh-CN" altLang="en-US" dirty="0"/>
              <a:t>记录匹配过程</a:t>
            </a:r>
            <a:endParaRPr lang="en-US" altLang="zh-CN" dirty="0"/>
          </a:p>
          <a:p>
            <a:r>
              <a:rPr lang="en-US" altLang="zh-CN" dirty="0"/>
              <a:t>	2. </a:t>
            </a:r>
            <a:r>
              <a:rPr lang="zh-CN" altLang="en-US" dirty="0"/>
              <a:t>类后段模式、传统模式、四级铁中心模式</a:t>
            </a:r>
            <a:endParaRPr lang="en-US" altLang="zh-CN" dirty="0"/>
          </a:p>
          <a:p>
            <a:r>
              <a:rPr lang="en-US" altLang="zh-CN" dirty="0"/>
              <a:t>	3. tracking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666481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0B433F5-BF73-4C39-97CE-C186A5179B84}"/>
              </a:ext>
            </a:extLst>
          </p:cNvPr>
          <p:cNvSpPr txBox="1"/>
          <p:nvPr/>
        </p:nvSpPr>
        <p:spPr>
          <a:xfrm>
            <a:off x="699715" y="612250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第一步。类似第二弯转段结构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8D07845-0375-4FB4-87E3-E9ADA14B3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715" y="1406977"/>
            <a:ext cx="3625278" cy="215520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0A50719-C8DD-4B3B-801B-07E9FC02EAD1}"/>
              </a:ext>
            </a:extLst>
          </p:cNvPr>
          <p:cNvSpPr txBox="1"/>
          <p:nvPr/>
        </p:nvSpPr>
        <p:spPr>
          <a:xfrm>
            <a:off x="9509760" y="47707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瞬间毕业！！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43FB14D-5E8F-44F7-9F76-0321217DA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51" y="4158533"/>
            <a:ext cx="3706342" cy="2236304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3A1DDE8C-0C19-46F5-A881-312128DD4E62}"/>
              </a:ext>
            </a:extLst>
          </p:cNvPr>
          <p:cNvSpPr txBox="1"/>
          <p:nvPr/>
        </p:nvSpPr>
        <p:spPr>
          <a:xfrm>
            <a:off x="8984974" y="1083811"/>
            <a:ext cx="29851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将</a:t>
            </a:r>
            <a:r>
              <a:rPr lang="en-US" altLang="zh-CN" dirty="0"/>
              <a:t>CCT </a:t>
            </a:r>
            <a:r>
              <a:rPr lang="zh-CN" altLang="en-US" dirty="0"/>
              <a:t>的</a:t>
            </a:r>
            <a:r>
              <a:rPr lang="en-US" altLang="zh-CN" dirty="0"/>
              <a:t>n</a:t>
            </a:r>
            <a:r>
              <a:rPr lang="zh-CN" altLang="en-US" dirty="0"/>
              <a:t>设为</a:t>
            </a:r>
            <a:r>
              <a:rPr lang="en-US" altLang="zh-CN" dirty="0"/>
              <a:t>-25</a:t>
            </a:r>
            <a:r>
              <a:rPr lang="zh-CN" altLang="en-US" dirty="0"/>
              <a:t>就毕业了</a:t>
            </a:r>
            <a:endParaRPr lang="en-US" altLang="zh-CN" dirty="0"/>
          </a:p>
          <a:p>
            <a:r>
              <a:rPr lang="zh-CN" altLang="en-US" dirty="0"/>
              <a:t>原来是</a:t>
            </a:r>
            <a:r>
              <a:rPr lang="en-US" altLang="zh-CN" dirty="0"/>
              <a:t>5 -5</a:t>
            </a:r>
            <a:r>
              <a:rPr lang="zh-CN" altLang="en-US" dirty="0"/>
              <a:t>，出不来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AB302DD-8316-4FDA-99EF-26DE628CD297}"/>
              </a:ext>
            </a:extLst>
          </p:cNvPr>
          <p:cNvSpPr txBox="1"/>
          <p:nvPr/>
        </p:nvSpPr>
        <p:spPr>
          <a:xfrm>
            <a:off x="4898003" y="1967543"/>
            <a:ext cx="5097870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增大中心</a:t>
            </a:r>
            <a:r>
              <a:rPr lang="en-US" altLang="zh-CN" dirty="0"/>
              <a:t>QS</a:t>
            </a:r>
            <a:r>
              <a:rPr lang="zh-CN" altLang="en-US" dirty="0"/>
              <a:t>到</a:t>
            </a:r>
            <a:r>
              <a:rPr lang="en-US" altLang="zh-CN" dirty="0"/>
              <a:t>CCT</a:t>
            </a:r>
            <a:r>
              <a:rPr lang="zh-CN" altLang="en-US" dirty="0"/>
              <a:t>的距离，</a:t>
            </a:r>
            <a:r>
              <a:rPr lang="en-US" altLang="zh-CN" dirty="0"/>
              <a:t>CCT</a:t>
            </a:r>
            <a:r>
              <a:rPr lang="zh-CN" altLang="en-US" dirty="0"/>
              <a:t>上六极场减小</a:t>
            </a:r>
            <a:endParaRPr lang="en-US" altLang="zh-CN" dirty="0"/>
          </a:p>
          <a:p>
            <a:r>
              <a:rPr lang="en-US" altLang="zh-CN" dirty="0"/>
              <a:t>	20cm -2108T</a:t>
            </a:r>
          </a:p>
          <a:p>
            <a:r>
              <a:rPr lang="en-US" altLang="zh-CN" dirty="0"/>
              <a:t>	22cm -2025T</a:t>
            </a:r>
          </a:p>
          <a:p>
            <a:r>
              <a:rPr lang="en-US" altLang="zh-CN" dirty="0"/>
              <a:t>	23cm -1987T</a:t>
            </a:r>
          </a:p>
          <a:p>
            <a:r>
              <a:rPr lang="en-US" altLang="zh-CN" dirty="0"/>
              <a:t>	24cm -1949T</a:t>
            </a:r>
          </a:p>
          <a:p>
            <a:r>
              <a:rPr lang="en-US" altLang="zh-CN" dirty="0"/>
              <a:t>	25cm 1530T</a:t>
            </a:r>
          </a:p>
          <a:p>
            <a:r>
              <a:rPr lang="en-US" altLang="zh-CN" dirty="0"/>
              <a:t>	30cm 1389T</a:t>
            </a:r>
          </a:p>
          <a:p>
            <a:r>
              <a:rPr lang="en-US" altLang="zh-CN" dirty="0"/>
              <a:t>	35cm 1336T</a:t>
            </a:r>
          </a:p>
          <a:p>
            <a:r>
              <a:rPr lang="en-US" altLang="zh-CN" dirty="0"/>
              <a:t>	38cm 1302T</a:t>
            </a:r>
          </a:p>
          <a:p>
            <a:r>
              <a:rPr lang="en-US" altLang="zh-CN" dirty="0"/>
              <a:t>	40cm 1274T</a:t>
            </a:r>
          </a:p>
          <a:p>
            <a:r>
              <a:rPr lang="en-US" altLang="zh-CN" dirty="0"/>
              <a:t>	</a:t>
            </a:r>
            <a:r>
              <a:rPr lang="zh-CN" altLang="en-US" dirty="0"/>
              <a:t>真神奇</a:t>
            </a:r>
            <a:r>
              <a:rPr lang="en-US" altLang="zh-CN" dirty="0"/>
              <a:t>2. </a:t>
            </a:r>
            <a:r>
              <a:rPr lang="zh-CN" altLang="en-US" dirty="0"/>
              <a:t>考虑中间两个</a:t>
            </a:r>
            <a:r>
              <a:rPr lang="en-US" altLang="zh-CN" dirty="0"/>
              <a:t>QS</a:t>
            </a:r>
          </a:p>
          <a:p>
            <a:r>
              <a:rPr lang="en-US" altLang="zh-CN" dirty="0"/>
              <a:t>	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EDF62C7-B83A-4125-98B4-68296712DF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0893" y="2570969"/>
            <a:ext cx="2747394" cy="220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86141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BEA63D6-72EA-49A0-A874-854F12C4C6BF}"/>
              </a:ext>
            </a:extLst>
          </p:cNvPr>
          <p:cNvSpPr txBox="1"/>
          <p:nvPr/>
        </p:nvSpPr>
        <p:spPr>
          <a:xfrm>
            <a:off x="699715" y="61225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第二步。两边四级铁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52CF3722-4DE8-45F9-9B1A-7D81AA7D8057}"/>
              </a:ext>
            </a:extLst>
          </p:cNvPr>
          <p:cNvCxnSpPr>
            <a:cxnSpLocks/>
          </p:cNvCxnSpPr>
          <p:nvPr/>
        </p:nvCxnSpPr>
        <p:spPr>
          <a:xfrm flipV="1">
            <a:off x="1774466" y="3998905"/>
            <a:ext cx="396902" cy="14570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CF1E271-EA5B-43EB-B006-A97F8CB73618}"/>
              </a:ext>
            </a:extLst>
          </p:cNvPr>
          <p:cNvCxnSpPr>
            <a:cxnSpLocks/>
          </p:cNvCxnSpPr>
          <p:nvPr/>
        </p:nvCxnSpPr>
        <p:spPr>
          <a:xfrm flipV="1">
            <a:off x="1774466" y="3998905"/>
            <a:ext cx="793805" cy="1457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4F769CA-2AD3-421A-A9E9-87316565462D}"/>
              </a:ext>
            </a:extLst>
          </p:cNvPr>
          <p:cNvCxnSpPr>
            <a:cxnSpLocks/>
          </p:cNvCxnSpPr>
          <p:nvPr/>
        </p:nvCxnSpPr>
        <p:spPr>
          <a:xfrm flipV="1">
            <a:off x="1774466" y="3998905"/>
            <a:ext cx="2757777" cy="1457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370C7E13-0651-4848-B4C6-65CDD07E59D1}"/>
              </a:ext>
            </a:extLst>
          </p:cNvPr>
          <p:cNvCxnSpPr>
            <a:cxnSpLocks/>
          </p:cNvCxnSpPr>
          <p:nvPr/>
        </p:nvCxnSpPr>
        <p:spPr>
          <a:xfrm flipV="1">
            <a:off x="1774466" y="3998905"/>
            <a:ext cx="3160643" cy="14570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52441F4A-892D-4659-A259-A328014A2CA3}"/>
              </a:ext>
            </a:extLst>
          </p:cNvPr>
          <p:cNvSpPr txBox="1"/>
          <p:nvPr/>
        </p:nvSpPr>
        <p:spPr>
          <a:xfrm>
            <a:off x="1152939" y="5509653"/>
            <a:ext cx="2552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四级铁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B8D6049-1C6C-485B-B52F-7BAD755673ED}"/>
              </a:ext>
            </a:extLst>
          </p:cNvPr>
          <p:cNvSpPr/>
          <p:nvPr/>
        </p:nvSpPr>
        <p:spPr>
          <a:xfrm>
            <a:off x="6880528" y="612250"/>
            <a:ext cx="425924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CDAG_M_1:= 4.098692374169592;</a:t>
            </a:r>
          </a:p>
          <a:p>
            <a:r>
              <a:rPr lang="zh-CN" altLang="en-US" dirty="0"/>
              <a:t>CDAG_M_2:= 8.403215874517725;</a:t>
            </a:r>
          </a:p>
          <a:p>
            <a:r>
              <a:rPr lang="zh-CN" altLang="en-US" dirty="0"/>
              <a:t>CDn_M:=-20.91878042083860;</a:t>
            </a:r>
          </a:p>
          <a:p>
            <a:r>
              <a:rPr lang="zh-CN" altLang="en-US" dirty="0"/>
              <a:t>QS_M_Q:= 3.436172774870781;</a:t>
            </a:r>
          </a:p>
          <a:p>
            <a:r>
              <a:rPr lang="zh-CN" altLang="en-US" dirty="0"/>
              <a:t>QS_M_S:=-55.62997635172113;</a:t>
            </a:r>
          </a:p>
          <a:p>
            <a:r>
              <a:rPr lang="zh-CN" altLang="en-US" dirty="0"/>
              <a:t>LENGTH_M_QS:=0.2000000000000000;</a:t>
            </a:r>
          </a:p>
          <a:p>
            <a:r>
              <a:rPr lang="zh-CN" altLang="en-US" dirty="0"/>
              <a:t>LENGTH_M_IN:=0.2500000000000000;</a:t>
            </a:r>
          </a:p>
          <a:p>
            <a:r>
              <a:rPr lang="zh-CN" altLang="en-US" dirty="0"/>
              <a:t>LENGTH_M_OUT:=0.7000000000000000;</a:t>
            </a:r>
          </a:p>
          <a:p>
            <a:r>
              <a:rPr lang="zh-CN" altLang="en-US" dirty="0"/>
              <a:t>Q_M_1:=-.4878108700709473E-001;</a:t>
            </a:r>
          </a:p>
          <a:p>
            <a:r>
              <a:rPr lang="zh-CN" altLang="en-US" dirty="0"/>
              <a:t>Q_M_2:=0.3874602284897677;</a:t>
            </a:r>
          </a:p>
          <a:p>
            <a:r>
              <a:rPr lang="zh-CN" altLang="en-US" dirty="0"/>
              <a:t>CD_M_S:= 100.9052366611270;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25FCE48-9758-4731-929B-0937B35B58DD}"/>
              </a:ext>
            </a:extLst>
          </p:cNvPr>
          <p:cNvSpPr txBox="1"/>
          <p:nvPr/>
        </p:nvSpPr>
        <p:spPr>
          <a:xfrm>
            <a:off x="7092564" y="4118775"/>
            <a:ext cx="2922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r>
              <a:rPr lang="zh-CN" altLang="en-US" dirty="0"/>
              <a:t>六极场降到</a:t>
            </a:r>
            <a:r>
              <a:rPr lang="en-US" altLang="zh-CN" dirty="0"/>
              <a:t>100T</a:t>
            </a:r>
            <a:r>
              <a:rPr lang="zh-CN" altLang="en-US" dirty="0"/>
              <a:t>不行了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6D8C354-FA8D-44E8-8C24-00984BBD2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299" y="1256306"/>
            <a:ext cx="4700595" cy="274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67630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7084494-246E-4033-A86A-BA7DC263F2BA}"/>
              </a:ext>
            </a:extLst>
          </p:cNvPr>
          <p:cNvSpPr txBox="1"/>
          <p:nvPr/>
        </p:nvSpPr>
        <p:spPr>
          <a:xfrm>
            <a:off x="699715" y="612250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第三步。两边四级铁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B73B2CD-AFC3-423A-8ED9-CFD4FF5D3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64" y="583935"/>
            <a:ext cx="10335229" cy="6207299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BC3A3D0-9BC4-48E6-90B4-85CBC60E4A43}"/>
              </a:ext>
            </a:extLst>
          </p:cNvPr>
          <p:cNvCxnSpPr/>
          <p:nvPr/>
        </p:nvCxnSpPr>
        <p:spPr>
          <a:xfrm flipV="1">
            <a:off x="1248355" y="4704982"/>
            <a:ext cx="826935" cy="1290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3BB19760-3720-4380-80B5-408905C3AEE2}"/>
              </a:ext>
            </a:extLst>
          </p:cNvPr>
          <p:cNvCxnSpPr>
            <a:cxnSpLocks/>
          </p:cNvCxnSpPr>
          <p:nvPr/>
        </p:nvCxnSpPr>
        <p:spPr>
          <a:xfrm flipV="1">
            <a:off x="1248355" y="4704982"/>
            <a:ext cx="3784821" cy="12903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4FE42965-3621-46BD-86E3-278F59F1C79D}"/>
              </a:ext>
            </a:extLst>
          </p:cNvPr>
          <p:cNvSpPr txBox="1"/>
          <p:nvPr/>
        </p:nvSpPr>
        <p:spPr>
          <a:xfrm>
            <a:off x="874643" y="5995283"/>
            <a:ext cx="74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CCT</a:t>
            </a:r>
            <a:endParaRPr lang="zh-CN" altLang="en-US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8A9669D3-B8DD-4EC8-91FE-0399C15A8BD4}"/>
              </a:ext>
            </a:extLst>
          </p:cNvPr>
          <p:cNvCxnSpPr>
            <a:cxnSpLocks/>
          </p:cNvCxnSpPr>
          <p:nvPr/>
        </p:nvCxnSpPr>
        <p:spPr>
          <a:xfrm flipH="1" flipV="1">
            <a:off x="2961873" y="4704983"/>
            <a:ext cx="1778430" cy="1442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C847C696-A5F2-41DA-8FDD-F04BB043E089}"/>
              </a:ext>
            </a:extLst>
          </p:cNvPr>
          <p:cNvCxnSpPr>
            <a:cxnSpLocks/>
            <a:endCxn id="5" idx="2"/>
          </p:cNvCxnSpPr>
          <p:nvPr/>
        </p:nvCxnSpPr>
        <p:spPr>
          <a:xfrm flipV="1">
            <a:off x="4243153" y="6791234"/>
            <a:ext cx="1127026" cy="1442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00F2BD72-6FA9-438F-9860-7D7EF222A75C}"/>
              </a:ext>
            </a:extLst>
          </p:cNvPr>
          <p:cNvCxnSpPr>
            <a:cxnSpLocks/>
          </p:cNvCxnSpPr>
          <p:nvPr/>
        </p:nvCxnSpPr>
        <p:spPr>
          <a:xfrm flipH="1" flipV="1">
            <a:off x="4172823" y="4704982"/>
            <a:ext cx="567480" cy="1442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BE973BEE-3659-49CB-BA38-1D950C10A011}"/>
              </a:ext>
            </a:extLst>
          </p:cNvPr>
          <p:cNvSpPr txBox="1"/>
          <p:nvPr/>
        </p:nvSpPr>
        <p:spPr>
          <a:xfrm>
            <a:off x="4464514" y="6147684"/>
            <a:ext cx="7474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QS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148325C-84C0-4084-AEE9-A4145168513F}"/>
              </a:ext>
            </a:extLst>
          </p:cNvPr>
          <p:cNvSpPr txBox="1"/>
          <p:nvPr/>
        </p:nvSpPr>
        <p:spPr>
          <a:xfrm>
            <a:off x="6782463" y="612250"/>
            <a:ext cx="20377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r>
              <a:rPr lang="zh-CN" altLang="en-US" dirty="0"/>
              <a:t>中间放三个</a:t>
            </a:r>
            <a:r>
              <a:rPr lang="en-US" altLang="zh-CN" dirty="0"/>
              <a:t>QS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7174CC4-4DB3-4688-9410-2EDC8A0A18A5}"/>
              </a:ext>
            </a:extLst>
          </p:cNvPr>
          <p:cNvSpPr txBox="1"/>
          <p:nvPr/>
        </p:nvSpPr>
        <p:spPr>
          <a:xfrm>
            <a:off x="6891196" y="981582"/>
            <a:ext cx="3440365" cy="312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一开始中间六极场</a:t>
            </a:r>
            <a:r>
              <a:rPr lang="en-US" altLang="zh-CN" dirty="0"/>
              <a:t>700T</a:t>
            </a:r>
          </a:p>
          <a:p>
            <a:r>
              <a:rPr lang="zh-CN" altLang="en-US" dirty="0"/>
              <a:t>只能降到</a:t>
            </a:r>
            <a:r>
              <a:rPr lang="en-US" altLang="zh-CN" dirty="0"/>
              <a:t>500T</a:t>
            </a:r>
            <a:r>
              <a:rPr lang="zh-CN" altLang="en-US" dirty="0"/>
              <a:t>，就出现包络恶化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sz="1050" dirty="0"/>
              <a:t>CDAG_M_1:= 5.815474877433423;</a:t>
            </a:r>
          </a:p>
          <a:p>
            <a:r>
              <a:rPr lang="en-US" altLang="zh-CN" sz="1050" dirty="0"/>
              <a:t>CDAG_M_2:= 6.684525122566577;</a:t>
            </a:r>
          </a:p>
          <a:p>
            <a:r>
              <a:rPr lang="en-US" altLang="zh-CN" sz="1050" dirty="0" err="1"/>
              <a:t>CDn_M</a:t>
            </a:r>
            <a:r>
              <a:rPr lang="en-US" altLang="zh-CN" sz="1050" dirty="0"/>
              <a:t>:=-20.49793446314061;</a:t>
            </a:r>
          </a:p>
          <a:p>
            <a:r>
              <a:rPr lang="en-US" altLang="zh-CN" sz="1050" dirty="0"/>
              <a:t>QS_M_Q:= 1.041044222175319;</a:t>
            </a:r>
          </a:p>
          <a:p>
            <a:r>
              <a:rPr lang="en-US" altLang="zh-CN" sz="1050" dirty="0"/>
              <a:t>QS_M_S:= 500.6421018790193;</a:t>
            </a:r>
          </a:p>
          <a:p>
            <a:r>
              <a:rPr lang="en-US" altLang="zh-CN" sz="1050" dirty="0"/>
              <a:t>LENGTH_M_QS:=0.2000000000000000;</a:t>
            </a:r>
          </a:p>
          <a:p>
            <a:r>
              <a:rPr lang="en-US" altLang="zh-CN" sz="1050" dirty="0"/>
              <a:t>LENGTH_M_IN:=0.2500000000000000;</a:t>
            </a:r>
          </a:p>
          <a:p>
            <a:r>
              <a:rPr lang="en-US" altLang="zh-CN" sz="1050" dirty="0"/>
              <a:t>LENGTH_M_OUT:=0.7000000000000000;</a:t>
            </a:r>
          </a:p>
          <a:p>
            <a:r>
              <a:rPr lang="en-US" altLang="zh-CN" sz="1050" dirty="0"/>
              <a:t>Q_M_1:=0.0000000000000000E+000;</a:t>
            </a:r>
          </a:p>
          <a:p>
            <a:r>
              <a:rPr lang="en-US" altLang="zh-CN" sz="1050" dirty="0"/>
              <a:t>Q_M_2:=0.0000000000000000E+000;</a:t>
            </a:r>
          </a:p>
          <a:p>
            <a:r>
              <a:rPr lang="en-US" altLang="zh-CN" sz="1050" dirty="0"/>
              <a:t>CD_M_S:=0.0000000000000000E+000;</a:t>
            </a:r>
          </a:p>
          <a:p>
            <a:r>
              <a:rPr lang="en-US" altLang="zh-CN" sz="1050" dirty="0"/>
              <a:t>QS_M_Q_2:=0.4167793754674611;</a:t>
            </a:r>
          </a:p>
          <a:p>
            <a:r>
              <a:rPr lang="en-US" altLang="zh-CN" sz="1050" dirty="0"/>
              <a:t>QS_M_S_2:=-11.07089485207827;</a:t>
            </a:r>
            <a:endParaRPr lang="zh-CN" altLang="en-US" sz="1050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04994B26-F92C-4402-A5E5-2B456A591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1024" y="4576575"/>
            <a:ext cx="3616983" cy="2110806"/>
          </a:xfrm>
          <a:prstGeom prst="rect">
            <a:avLst/>
          </a:prstGeom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AF1281B2-D383-4E00-BC30-C5757D4F57BF}"/>
              </a:ext>
            </a:extLst>
          </p:cNvPr>
          <p:cNvCxnSpPr>
            <a:cxnSpLocks/>
          </p:cNvCxnSpPr>
          <p:nvPr/>
        </p:nvCxnSpPr>
        <p:spPr>
          <a:xfrm>
            <a:off x="9732397" y="1606163"/>
            <a:ext cx="79295" cy="27193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093149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4ECA4E2-4F89-4078-979E-172E0A82DF57}"/>
              </a:ext>
            </a:extLst>
          </p:cNvPr>
          <p:cNvSpPr txBox="1"/>
          <p:nvPr/>
        </p:nvSpPr>
        <p:spPr>
          <a:xfrm>
            <a:off x="0" y="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接上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A72F90D-D196-4C1E-91CD-C4553D4CD9B6}"/>
              </a:ext>
            </a:extLst>
          </p:cNvPr>
          <p:cNvSpPr txBox="1"/>
          <p:nvPr/>
        </p:nvSpPr>
        <p:spPr>
          <a:xfrm>
            <a:off x="646331" y="748748"/>
            <a:ext cx="52629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增加了匹配限制，六极场就下去了，包络也对称了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新增匹配条件：</a:t>
            </a:r>
            <a:r>
              <a:rPr lang="en-US" altLang="zh-CN" dirty="0"/>
              <a:t>R21=0 R43=0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C0E353-1333-4E4B-A521-BF1FDA74C29A}"/>
              </a:ext>
            </a:extLst>
          </p:cNvPr>
          <p:cNvSpPr txBox="1"/>
          <p:nvPr/>
        </p:nvSpPr>
        <p:spPr>
          <a:xfrm>
            <a:off x="1137036" y="2258171"/>
            <a:ext cx="2892138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CDAG_M_1:= 6.106354845438711;</a:t>
            </a:r>
          </a:p>
          <a:p>
            <a:r>
              <a:rPr lang="en-US" altLang="zh-CN" sz="1200" dirty="0"/>
              <a:t>CDAG_M_2:= 6.390678332289145;</a:t>
            </a:r>
          </a:p>
          <a:p>
            <a:r>
              <a:rPr lang="en-US" altLang="zh-CN" sz="1200" dirty="0" err="1"/>
              <a:t>CDn_M</a:t>
            </a:r>
            <a:r>
              <a:rPr lang="en-US" altLang="zh-CN" sz="1200" dirty="0"/>
              <a:t>:=-19.21192629678209;</a:t>
            </a:r>
          </a:p>
          <a:p>
            <a:r>
              <a:rPr lang="en-US" altLang="zh-CN" sz="1200" dirty="0"/>
              <a:t>QS_M_Q:= 1.388901223830703;</a:t>
            </a:r>
          </a:p>
          <a:p>
            <a:r>
              <a:rPr lang="en-US" altLang="zh-CN" sz="1200" dirty="0"/>
              <a:t>QS_M_S:=-8.655046580109941;</a:t>
            </a:r>
          </a:p>
          <a:p>
            <a:r>
              <a:rPr lang="en-US" altLang="zh-CN" sz="1200" dirty="0"/>
              <a:t>LENGTH_M_QS:=0.2000000000000000;</a:t>
            </a:r>
          </a:p>
          <a:p>
            <a:r>
              <a:rPr lang="en-US" altLang="zh-CN" sz="1200" dirty="0"/>
              <a:t>LENGTH_M_IN:=0.2500000000000000;</a:t>
            </a:r>
          </a:p>
          <a:p>
            <a:r>
              <a:rPr lang="en-US" altLang="zh-CN" sz="1200" dirty="0"/>
              <a:t>LENGTH_M_OUT:=0.7000000000000000;</a:t>
            </a:r>
          </a:p>
          <a:p>
            <a:r>
              <a:rPr lang="en-US" altLang="zh-CN" sz="1200" dirty="0"/>
              <a:t>Q_M_1:=0.0000000000000000E+000;</a:t>
            </a:r>
          </a:p>
          <a:p>
            <a:r>
              <a:rPr lang="en-US" altLang="zh-CN" sz="1200" dirty="0"/>
              <a:t>Q_M_2:=0.0000000000000000E+000;</a:t>
            </a:r>
          </a:p>
          <a:p>
            <a:r>
              <a:rPr lang="en-US" altLang="zh-CN" sz="1200" dirty="0"/>
              <a:t>CD_M_S:=0.0000000000000000E+000;</a:t>
            </a:r>
          </a:p>
          <a:p>
            <a:r>
              <a:rPr lang="en-US" altLang="zh-CN" sz="1200" dirty="0"/>
              <a:t>QS_M_Q_2:=0.5624014387324177;</a:t>
            </a:r>
          </a:p>
          <a:p>
            <a:r>
              <a:rPr lang="en-US" altLang="zh-CN" sz="1200" dirty="0"/>
              <a:t>QS_M_S_2:= 3.236629580599375;</a:t>
            </a:r>
            <a:endParaRPr lang="zh-CN" altLang="en-US" sz="12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5FCBCFF-C713-460E-8AA8-E250B58B2E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556" y="3918664"/>
            <a:ext cx="4251296" cy="247153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5256141-7A21-4BA3-9D3E-5F34FBD2B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8236" y="901256"/>
            <a:ext cx="4458031" cy="2628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16399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152ABF38-F006-476E-AB69-657A182AC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766" y="1448147"/>
            <a:ext cx="8269724" cy="503134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5E084E9-1703-430B-AED2-07A9B6FC9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968725"/>
          </a:xfrm>
        </p:spPr>
        <p:txBody>
          <a:bodyPr/>
          <a:lstStyle/>
          <a:p>
            <a:pPr algn="ctr"/>
            <a:r>
              <a:rPr lang="zh-CN" altLang="en-US" b="1" dirty="0"/>
              <a:t>前偏转单元</a:t>
            </a:r>
            <a:r>
              <a:rPr lang="en-US" altLang="zh-CN" b="1" dirty="0"/>
              <a:t>(</a:t>
            </a:r>
            <a:r>
              <a:rPr lang="zh-CN" altLang="en-US" b="1" dirty="0"/>
              <a:t>待进一步优化</a:t>
            </a:r>
            <a:r>
              <a:rPr lang="en-US" altLang="zh-CN" b="1" dirty="0"/>
              <a:t>)</a:t>
            </a:r>
            <a:endParaRPr lang="zh-CN" altLang="en-US" b="1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BBE026A-536F-49C9-859F-118E0E2D8E6C}"/>
              </a:ext>
            </a:extLst>
          </p:cNvPr>
          <p:cNvSpPr txBox="1"/>
          <p:nvPr/>
        </p:nvSpPr>
        <p:spPr>
          <a:xfrm>
            <a:off x="9752415" y="6110157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4F8E794-D03B-4C73-9B46-E9AB0A854FDD}"/>
              </a:ext>
            </a:extLst>
          </p:cNvPr>
          <p:cNvSpPr txBox="1"/>
          <p:nvPr/>
        </p:nvSpPr>
        <p:spPr>
          <a:xfrm rot="16200000">
            <a:off x="2043961" y="1132904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</a:t>
            </a:r>
            <a:endParaRPr lang="zh-CN" altLang="en-US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22DBFB1-136E-4B89-8ECD-58EAB2B9E3E9}"/>
              </a:ext>
            </a:extLst>
          </p:cNvPr>
          <p:cNvCxnSpPr/>
          <p:nvPr/>
        </p:nvCxnSpPr>
        <p:spPr>
          <a:xfrm>
            <a:off x="5864035" y="3474291"/>
            <a:ext cx="979054" cy="979054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C73F1394-F00B-4707-BE44-11E4688E9727}"/>
              </a:ext>
            </a:extLst>
          </p:cNvPr>
          <p:cNvSpPr txBox="1"/>
          <p:nvPr/>
        </p:nvSpPr>
        <p:spPr>
          <a:xfrm>
            <a:off x="3131127" y="4985104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1.19m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F471A25-5D32-4F87-B3A4-5E6DACC4A491}"/>
              </a:ext>
            </a:extLst>
          </p:cNvPr>
          <p:cNvSpPr txBox="1"/>
          <p:nvPr/>
        </p:nvSpPr>
        <p:spPr>
          <a:xfrm rot="18729370">
            <a:off x="5466329" y="4042071"/>
            <a:ext cx="795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1.19m</a:t>
            </a:r>
            <a:endParaRPr lang="zh-CN" altLang="en-US" dirty="0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6A26F6C8-5A9E-47B0-828C-0AB0FE0E292D}"/>
              </a:ext>
            </a:extLst>
          </p:cNvPr>
          <p:cNvCxnSpPr/>
          <p:nvPr/>
        </p:nvCxnSpPr>
        <p:spPr>
          <a:xfrm>
            <a:off x="4193309" y="2438400"/>
            <a:ext cx="1163782" cy="20149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F25A4B8B-8CEE-438D-BD18-A166B0DC8D6D}"/>
              </a:ext>
            </a:extLst>
          </p:cNvPr>
          <p:cNvCxnSpPr/>
          <p:nvPr/>
        </p:nvCxnSpPr>
        <p:spPr>
          <a:xfrm>
            <a:off x="4202545" y="2429164"/>
            <a:ext cx="0" cy="2555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3B4A2AB1-130B-40F8-A321-DF7EEDFC266A}"/>
              </a:ext>
            </a:extLst>
          </p:cNvPr>
          <p:cNvSpPr txBox="1"/>
          <p:nvPr/>
        </p:nvSpPr>
        <p:spPr>
          <a:xfrm>
            <a:off x="2817099" y="1423591"/>
            <a:ext cx="32367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一对</a:t>
            </a:r>
            <a:r>
              <a:rPr lang="en-US" altLang="zh-CN" dirty="0"/>
              <a:t>22.5</a:t>
            </a:r>
            <a:r>
              <a:rPr lang="zh-CN" altLang="en-US" dirty="0"/>
              <a:t>度</a:t>
            </a:r>
            <a:r>
              <a:rPr lang="en-US" altLang="zh-CN" dirty="0"/>
              <a:t>CCT (9.94</a:t>
            </a:r>
            <a:r>
              <a:rPr lang="zh-CN" altLang="en-US" dirty="0"/>
              <a:t>度</a:t>
            </a:r>
            <a:r>
              <a:rPr lang="en-US" altLang="zh-CN" dirty="0"/>
              <a:t>+12.56)</a:t>
            </a:r>
          </a:p>
          <a:p>
            <a:r>
              <a:rPr lang="zh-CN" altLang="en-US" dirty="0"/>
              <a:t>偏转半径 </a:t>
            </a:r>
            <a:r>
              <a:rPr lang="en-US" altLang="zh-CN" dirty="0"/>
              <a:t>0.75m  </a:t>
            </a:r>
            <a:r>
              <a:rPr lang="zh-CN" altLang="en-US" dirty="0"/>
              <a:t>孔径 </a:t>
            </a:r>
            <a:r>
              <a:rPr lang="en-US" altLang="zh-CN" dirty="0"/>
              <a:t>45cm </a:t>
            </a:r>
          </a:p>
          <a:p>
            <a:r>
              <a:rPr lang="zh-CN" altLang="en-US" dirty="0"/>
              <a:t>四极场梯度 </a:t>
            </a:r>
            <a:r>
              <a:rPr lang="en-US" altLang="zh-CN" dirty="0"/>
              <a:t>49.0T/m</a:t>
            </a:r>
          </a:p>
          <a:p>
            <a:r>
              <a:rPr lang="zh-CN" altLang="en-US" dirty="0"/>
              <a:t>无六极场</a:t>
            </a:r>
            <a:endParaRPr lang="en-US" altLang="zh-CN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1F94BDA3-8DC2-49DD-A185-EE6B0C5D06C3}"/>
              </a:ext>
            </a:extLst>
          </p:cNvPr>
          <p:cNvCxnSpPr>
            <a:cxnSpLocks/>
          </p:cNvCxnSpPr>
          <p:nvPr/>
        </p:nvCxnSpPr>
        <p:spPr>
          <a:xfrm flipH="1">
            <a:off x="5357093" y="3807971"/>
            <a:ext cx="2364507" cy="1105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5C17982A-4048-4A6D-A058-14942B96BE51}"/>
              </a:ext>
            </a:extLst>
          </p:cNvPr>
          <p:cNvSpPr txBox="1"/>
          <p:nvPr/>
        </p:nvSpPr>
        <p:spPr>
          <a:xfrm>
            <a:off x="7830078" y="3303407"/>
            <a:ext cx="3523722" cy="1200329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三个组合磁铁</a:t>
            </a:r>
            <a:r>
              <a:rPr lang="en-US" altLang="zh-CN" dirty="0"/>
              <a:t>(</a:t>
            </a:r>
            <a:r>
              <a:rPr lang="zh-CN" altLang="en-US" dirty="0"/>
              <a:t>四极场</a:t>
            </a:r>
            <a:r>
              <a:rPr lang="en-US" altLang="zh-CN" dirty="0"/>
              <a:t>+</a:t>
            </a:r>
            <a:r>
              <a:rPr lang="zh-CN" altLang="en-US" dirty="0"/>
              <a:t>六极场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长度 </a:t>
            </a:r>
            <a:r>
              <a:rPr lang="en-US" altLang="zh-CN" dirty="0"/>
              <a:t>20cm </a:t>
            </a:r>
            <a:r>
              <a:rPr lang="zh-CN" altLang="en-US" dirty="0"/>
              <a:t>孔径 </a:t>
            </a:r>
            <a:r>
              <a:rPr lang="en-US" altLang="zh-CN" dirty="0"/>
              <a:t>45cm </a:t>
            </a:r>
            <a:r>
              <a:rPr lang="zh-CN" altLang="en-US" dirty="0"/>
              <a:t>间隔</a:t>
            </a:r>
            <a:r>
              <a:rPr lang="en-US" altLang="zh-CN" dirty="0"/>
              <a:t>15cm</a:t>
            </a:r>
          </a:p>
          <a:p>
            <a:r>
              <a:rPr lang="zh-CN" altLang="en-US" dirty="0"/>
              <a:t>外侧</a:t>
            </a:r>
            <a:r>
              <a:rPr lang="en-US" altLang="zh-CN" dirty="0"/>
              <a:t> </a:t>
            </a:r>
            <a:r>
              <a:rPr lang="zh-CN" altLang="en-US" dirty="0"/>
              <a:t>四极场</a:t>
            </a:r>
            <a:r>
              <a:rPr lang="en-US" altLang="zh-CN" dirty="0"/>
              <a:t>2.47T </a:t>
            </a:r>
            <a:r>
              <a:rPr lang="zh-CN" altLang="en-US" dirty="0"/>
              <a:t> 六极场</a:t>
            </a:r>
            <a:r>
              <a:rPr lang="en-US" altLang="zh-CN" dirty="0"/>
              <a:t>0.38T</a:t>
            </a:r>
          </a:p>
          <a:p>
            <a:r>
              <a:rPr lang="zh-CN" altLang="en-US" dirty="0"/>
              <a:t>中心</a:t>
            </a:r>
            <a:r>
              <a:rPr lang="en-US" altLang="zh-CN" dirty="0"/>
              <a:t> </a:t>
            </a:r>
            <a:r>
              <a:rPr lang="zh-CN" altLang="en-US" dirty="0"/>
              <a:t>四极场</a:t>
            </a:r>
            <a:r>
              <a:rPr lang="en-US" altLang="zh-CN" dirty="0"/>
              <a:t>-2.22T  </a:t>
            </a:r>
            <a:r>
              <a:rPr lang="zh-CN" altLang="en-US" dirty="0"/>
              <a:t>六极场</a:t>
            </a:r>
            <a:r>
              <a:rPr lang="en-US" altLang="zh-CN" dirty="0"/>
              <a:t>-0.54T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035875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152ABF38-F006-476E-AB69-657A182AC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766" y="1448147"/>
            <a:ext cx="8269724" cy="5031342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5E084E9-1703-430B-AED2-07A9B6FC9C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4"/>
            <a:ext cx="10515600" cy="968725"/>
          </a:xfrm>
        </p:spPr>
        <p:txBody>
          <a:bodyPr/>
          <a:lstStyle/>
          <a:p>
            <a:pPr algn="ctr"/>
            <a:r>
              <a:rPr lang="zh-CN" altLang="en-US" b="1" dirty="0"/>
              <a:t>后偏转单元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BBE026A-536F-49C9-859F-118E0E2D8E6C}"/>
              </a:ext>
            </a:extLst>
          </p:cNvPr>
          <p:cNvSpPr txBox="1"/>
          <p:nvPr/>
        </p:nvSpPr>
        <p:spPr>
          <a:xfrm>
            <a:off x="9752415" y="6110157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4F8E794-D03B-4C73-9B46-E9AB0A854FDD}"/>
              </a:ext>
            </a:extLst>
          </p:cNvPr>
          <p:cNvSpPr txBox="1"/>
          <p:nvPr/>
        </p:nvSpPr>
        <p:spPr>
          <a:xfrm rot="16200000">
            <a:off x="2043961" y="1132904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</a:t>
            </a:r>
            <a:endParaRPr lang="zh-CN" altLang="en-US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22DBFB1-136E-4B89-8ECD-58EAB2B9E3E9}"/>
              </a:ext>
            </a:extLst>
          </p:cNvPr>
          <p:cNvCxnSpPr/>
          <p:nvPr/>
        </p:nvCxnSpPr>
        <p:spPr>
          <a:xfrm>
            <a:off x="5864035" y="3474291"/>
            <a:ext cx="979054" cy="979054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C73F1394-F00B-4707-BE44-11E4688E9727}"/>
              </a:ext>
            </a:extLst>
          </p:cNvPr>
          <p:cNvSpPr txBox="1"/>
          <p:nvPr/>
        </p:nvSpPr>
        <p:spPr>
          <a:xfrm>
            <a:off x="9756947" y="3963818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2.4m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F471A25-5D32-4F87-B3A4-5E6DACC4A491}"/>
              </a:ext>
            </a:extLst>
          </p:cNvPr>
          <p:cNvSpPr txBox="1"/>
          <p:nvPr/>
        </p:nvSpPr>
        <p:spPr>
          <a:xfrm rot="18729370">
            <a:off x="6801863" y="2813710"/>
            <a:ext cx="673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2.4m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B4A2AB1-130B-40F8-A321-DF7EEDFC266A}"/>
              </a:ext>
            </a:extLst>
          </p:cNvPr>
          <p:cNvSpPr txBox="1"/>
          <p:nvPr/>
        </p:nvSpPr>
        <p:spPr>
          <a:xfrm>
            <a:off x="2817099" y="1423591"/>
            <a:ext cx="375615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一对</a:t>
            </a:r>
            <a:r>
              <a:rPr lang="en-US" altLang="zh-CN" dirty="0"/>
              <a:t>67.5</a:t>
            </a:r>
            <a:r>
              <a:rPr lang="zh-CN" altLang="en-US" dirty="0"/>
              <a:t>度</a:t>
            </a:r>
            <a:r>
              <a:rPr lang="en-US" altLang="zh-CN" dirty="0"/>
              <a:t>CCT (10</a:t>
            </a:r>
            <a:r>
              <a:rPr lang="zh-CN" altLang="en-US" dirty="0"/>
              <a:t>度</a:t>
            </a:r>
            <a:r>
              <a:rPr lang="en-US" altLang="zh-CN" dirty="0"/>
              <a:t>+29.23+28.27)</a:t>
            </a:r>
          </a:p>
          <a:p>
            <a:r>
              <a:rPr lang="zh-CN" altLang="en-US" dirty="0"/>
              <a:t>偏转半径 </a:t>
            </a:r>
            <a:r>
              <a:rPr lang="en-US" altLang="zh-CN" dirty="0"/>
              <a:t>0.75m  </a:t>
            </a:r>
            <a:r>
              <a:rPr lang="zh-CN" altLang="en-US" dirty="0"/>
              <a:t>孔径 </a:t>
            </a:r>
            <a:r>
              <a:rPr lang="en-US" altLang="zh-CN" dirty="0"/>
              <a:t>45cm </a:t>
            </a:r>
          </a:p>
          <a:p>
            <a:r>
              <a:rPr lang="zh-CN" altLang="en-US" dirty="0"/>
              <a:t>四极场梯度 </a:t>
            </a:r>
            <a:r>
              <a:rPr lang="en-US" altLang="zh-CN" dirty="0"/>
              <a:t>20.82T/m</a:t>
            </a:r>
          </a:p>
          <a:p>
            <a:r>
              <a:rPr lang="zh-CN" altLang="en-US" dirty="0"/>
              <a:t>无六极场</a:t>
            </a:r>
            <a:endParaRPr lang="en-US" altLang="zh-CN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C17982A-4048-4A6D-A058-14942B96BE51}"/>
              </a:ext>
            </a:extLst>
          </p:cNvPr>
          <p:cNvSpPr txBox="1"/>
          <p:nvPr/>
        </p:nvSpPr>
        <p:spPr>
          <a:xfrm>
            <a:off x="6775719" y="4582656"/>
            <a:ext cx="3292889" cy="646331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一个组合磁铁</a:t>
            </a:r>
            <a:r>
              <a:rPr lang="en-US" altLang="zh-CN" dirty="0"/>
              <a:t>(</a:t>
            </a:r>
            <a:r>
              <a:rPr lang="zh-CN" altLang="en-US" dirty="0"/>
              <a:t>四极场</a:t>
            </a:r>
            <a:r>
              <a:rPr lang="en-US" altLang="zh-CN" dirty="0"/>
              <a:t>+</a:t>
            </a:r>
            <a:r>
              <a:rPr lang="zh-CN" altLang="en-US" dirty="0"/>
              <a:t>六极场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四极场</a:t>
            </a:r>
            <a:r>
              <a:rPr lang="en-US" altLang="zh-CN" dirty="0"/>
              <a:t>0.180T </a:t>
            </a:r>
            <a:r>
              <a:rPr lang="zh-CN" altLang="en-US" dirty="0"/>
              <a:t> 六极场</a:t>
            </a:r>
            <a:r>
              <a:rPr lang="en-US" altLang="zh-CN" dirty="0"/>
              <a:t>0.198T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D7FCF049-1D9F-4E7C-A6D4-609AB6D361C8}"/>
              </a:ext>
            </a:extLst>
          </p:cNvPr>
          <p:cNvCxnSpPr/>
          <p:nvPr/>
        </p:nvCxnSpPr>
        <p:spPr>
          <a:xfrm>
            <a:off x="5403273" y="2078182"/>
            <a:ext cx="24014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59AD900-1EB6-4C16-BCBE-DCC059809BC0}"/>
              </a:ext>
            </a:extLst>
          </p:cNvPr>
          <p:cNvCxnSpPr/>
          <p:nvPr/>
        </p:nvCxnSpPr>
        <p:spPr>
          <a:xfrm>
            <a:off x="5384800" y="2078182"/>
            <a:ext cx="3953164" cy="775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CAD9CAB6-B2A0-41AB-86C5-12D07A2DE076}"/>
              </a:ext>
            </a:extLst>
          </p:cNvPr>
          <p:cNvCxnSpPr/>
          <p:nvPr/>
        </p:nvCxnSpPr>
        <p:spPr>
          <a:xfrm flipV="1">
            <a:off x="8100291" y="2623920"/>
            <a:ext cx="785091" cy="18294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0B5F52DB-E13C-4B9E-80D7-759FB51F7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1471" y="78442"/>
            <a:ext cx="10254662" cy="627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31771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55671C6-0F39-439D-802A-B41F90264BFB}"/>
              </a:ext>
            </a:extLst>
          </p:cNvPr>
          <p:cNvSpPr txBox="1"/>
          <p:nvPr/>
        </p:nvSpPr>
        <p:spPr>
          <a:xfrm>
            <a:off x="557349" y="496389"/>
            <a:ext cx="36503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现在的情况：优化</a:t>
            </a:r>
            <a:r>
              <a:rPr lang="en-US" altLang="zh-CN" dirty="0"/>
              <a:t>45</a:t>
            </a:r>
            <a:r>
              <a:rPr lang="zh-CN" altLang="en-US" dirty="0"/>
              <a:t>度</a:t>
            </a:r>
            <a:r>
              <a:rPr lang="en-US" altLang="zh-CN" dirty="0"/>
              <a:t>CCT</a:t>
            </a:r>
          </a:p>
          <a:p>
            <a:r>
              <a:rPr lang="zh-CN" altLang="en-US" dirty="0"/>
              <a:t>主要是</a:t>
            </a:r>
            <a:r>
              <a:rPr lang="en-US" altLang="zh-CN" dirty="0"/>
              <a:t>QS</a:t>
            </a:r>
            <a:r>
              <a:rPr lang="zh-CN" altLang="en-US" dirty="0"/>
              <a:t>的六极场</a:t>
            </a:r>
            <a:r>
              <a:rPr lang="en-US" altLang="zh-CN" dirty="0"/>
              <a:t>0.5T</a:t>
            </a:r>
            <a:r>
              <a:rPr lang="zh-CN" altLang="en-US" dirty="0"/>
              <a:t>需要降下来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57C022E-95C6-467C-B677-913CF94A0D1C}"/>
              </a:ext>
            </a:extLst>
          </p:cNvPr>
          <p:cNvSpPr txBox="1"/>
          <p:nvPr/>
        </p:nvSpPr>
        <p:spPr>
          <a:xfrm>
            <a:off x="269966" y="1227908"/>
            <a:ext cx="2497800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1050" dirty="0"/>
              <a:t>---OBJECTIVE---</a:t>
            </a:r>
          </a:p>
          <a:p>
            <a:r>
              <a:rPr lang="pt-BR" altLang="zh-CN" sz="1050" dirty="0"/>
              <a:t> 0.1691091711109038E-011</a:t>
            </a:r>
          </a:p>
          <a:p>
            <a:r>
              <a:rPr lang="pt-BR" altLang="zh-CN" sz="1050" dirty="0"/>
              <a:t> 0.1668028562495927E-011</a:t>
            </a:r>
          </a:p>
          <a:p>
            <a:r>
              <a:rPr lang="pt-BR" altLang="zh-CN" sz="1050" dirty="0"/>
              <a:t> 0.1401420646196527E-011</a:t>
            </a:r>
          </a:p>
          <a:p>
            <a:r>
              <a:rPr lang="pt-BR" altLang="zh-CN" sz="1050" dirty="0"/>
              <a:t> -.3673750192945135E-009</a:t>
            </a:r>
          </a:p>
          <a:p>
            <a:r>
              <a:rPr lang="pt-BR" altLang="zh-CN" sz="1050" dirty="0"/>
              <a:t> 0.0000000000000000E+000</a:t>
            </a:r>
          </a:p>
          <a:p>
            <a:r>
              <a:rPr lang="pt-BR" altLang="zh-CN" sz="1050" dirty="0"/>
              <a:t> -.4502351824697826E-009</a:t>
            </a:r>
          </a:p>
          <a:p>
            <a:r>
              <a:rPr lang="pt-BR" altLang="zh-CN" sz="1050" dirty="0"/>
              <a:t> 0.0000000000000000E+000</a:t>
            </a:r>
          </a:p>
          <a:p>
            <a:r>
              <a:rPr lang="pt-BR" altLang="zh-CN" sz="1050" dirty="0"/>
              <a:t> -.2697639889248649E-009</a:t>
            </a:r>
          </a:p>
          <a:p>
            <a:r>
              <a:rPr lang="pt-BR" altLang="zh-CN" sz="1050" dirty="0"/>
              <a:t> 0.2261317799678864E-009</a:t>
            </a:r>
          </a:p>
          <a:p>
            <a:r>
              <a:rPr lang="pt-BR" altLang="zh-CN" sz="1050" dirty="0"/>
              <a:t> 0.4690096089277063E-009</a:t>
            </a:r>
          </a:p>
          <a:p>
            <a:r>
              <a:rPr lang="pt-BR" altLang="zh-CN" sz="1050" dirty="0"/>
              <a:t> 0.1372992874948409E-007</a:t>
            </a:r>
          </a:p>
          <a:p>
            <a:r>
              <a:rPr lang="pt-BR" altLang="zh-CN" sz="1050" dirty="0"/>
              <a:t> 0.0000000000000000E+000</a:t>
            </a:r>
          </a:p>
          <a:p>
            <a:r>
              <a:rPr lang="pt-BR" altLang="zh-CN" sz="1050" dirty="0"/>
              <a:t> 0.0000000000000000E+000</a:t>
            </a:r>
          </a:p>
          <a:p>
            <a:r>
              <a:rPr lang="pt-BR" altLang="zh-CN" sz="1050" dirty="0"/>
              <a:t>T126 T346 T134</a:t>
            </a:r>
          </a:p>
          <a:p>
            <a:r>
              <a:rPr lang="pt-BR" altLang="zh-CN" sz="1050" dirty="0"/>
              <a:t> 0.4690096089277063E-009</a:t>
            </a:r>
          </a:p>
          <a:p>
            <a:r>
              <a:rPr lang="pt-BR" altLang="zh-CN" sz="1050" dirty="0"/>
              <a:t> 0.1372992874948409E-007</a:t>
            </a:r>
          </a:p>
          <a:p>
            <a:r>
              <a:rPr lang="pt-BR" altLang="zh-CN" sz="1050" dirty="0"/>
              <a:t> -11.49723400213429     </a:t>
            </a:r>
          </a:p>
          <a:p>
            <a:r>
              <a:rPr lang="pt-BR" altLang="zh-CN" sz="1050" dirty="0"/>
              <a:t>-----------------</a:t>
            </a:r>
          </a:p>
          <a:p>
            <a:r>
              <a:rPr lang="pt-BR" altLang="zh-CN" sz="1050" dirty="0"/>
              <a:t>CDAG_M_1:= 3.694718462035929;</a:t>
            </a:r>
          </a:p>
          <a:p>
            <a:r>
              <a:rPr lang="pt-BR" altLang="zh-CN" sz="1050" dirty="0"/>
              <a:t>CDAG_M_2:= 8.805281537965762;</a:t>
            </a:r>
          </a:p>
          <a:p>
            <a:r>
              <a:rPr lang="pt-BR" altLang="zh-CN" sz="1050" dirty="0"/>
              <a:t>CDn_M:=-9.146725879533209;</a:t>
            </a:r>
          </a:p>
          <a:p>
            <a:r>
              <a:rPr lang="pt-BR" altLang="zh-CN" sz="1050" dirty="0"/>
              <a:t>QS_M_Q:=-2.094881081762087;</a:t>
            </a:r>
          </a:p>
          <a:p>
            <a:r>
              <a:rPr lang="pt-BR" altLang="zh-CN" sz="1050" dirty="0"/>
              <a:t>QS_M_S:=-.5183980592079046;</a:t>
            </a:r>
          </a:p>
          <a:p>
            <a:r>
              <a:rPr lang="pt-BR" altLang="zh-CN" sz="1050" dirty="0"/>
              <a:t>LENGTH_M_QS:=0.2000000000000000;</a:t>
            </a:r>
          </a:p>
          <a:p>
            <a:r>
              <a:rPr lang="pt-BR" altLang="zh-CN" sz="1050" dirty="0"/>
              <a:t>LENGTH_M_IN:=0.1500000000000000;</a:t>
            </a:r>
          </a:p>
          <a:p>
            <a:r>
              <a:rPr lang="pt-BR" altLang="zh-CN" sz="1050" dirty="0"/>
              <a:t>LENGTH_M_OUT:= 1.190000000000000;</a:t>
            </a:r>
          </a:p>
          <a:p>
            <a:r>
              <a:rPr lang="pt-BR" altLang="zh-CN" sz="1050" dirty="0"/>
              <a:t>Q_M_1:=0.0000000000000000E+000;</a:t>
            </a:r>
          </a:p>
          <a:p>
            <a:r>
              <a:rPr lang="pt-BR" altLang="zh-CN" sz="1050" dirty="0"/>
              <a:t>Q_M_2:=0.0000000000000000E+000;</a:t>
            </a:r>
          </a:p>
          <a:p>
            <a:r>
              <a:rPr lang="pt-BR" altLang="zh-CN" sz="1050" dirty="0"/>
              <a:t>CD_M_S:=0.0000000000000000E+000;</a:t>
            </a:r>
          </a:p>
          <a:p>
            <a:r>
              <a:rPr lang="pt-BR" altLang="zh-CN" sz="1050" dirty="0"/>
              <a:t>QS_M_Q_2:= 2.414097894816638;</a:t>
            </a:r>
          </a:p>
          <a:p>
            <a:r>
              <a:rPr lang="pt-BR" altLang="zh-CN" sz="1050" dirty="0"/>
              <a:t>QS_M_S_2:=0.3469859219130245;</a:t>
            </a:r>
            <a:endParaRPr lang="zh-CN" altLang="en-US" sz="105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F4CED93-BECA-44F8-96C2-89D960AFAB8C}"/>
              </a:ext>
            </a:extLst>
          </p:cNvPr>
          <p:cNvSpPr txBox="1"/>
          <p:nvPr/>
        </p:nvSpPr>
        <p:spPr>
          <a:xfrm>
            <a:off x="4476206" y="1227907"/>
            <a:ext cx="2497800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1050" dirty="0"/>
              <a:t>---OBJECTIVE---</a:t>
            </a:r>
          </a:p>
          <a:p>
            <a:r>
              <a:rPr lang="pt-BR" altLang="zh-CN" sz="1050" dirty="0"/>
              <a:t> -.3222137792135982E-006</a:t>
            </a:r>
          </a:p>
          <a:p>
            <a:r>
              <a:rPr lang="pt-BR" altLang="zh-CN" sz="1050" dirty="0"/>
              <a:t> 0.5682965384526655E-004</a:t>
            </a:r>
          </a:p>
          <a:p>
            <a:r>
              <a:rPr lang="pt-BR" altLang="zh-CN" sz="1050" dirty="0"/>
              <a:t> 0.4775666942262446E-004</a:t>
            </a:r>
          </a:p>
          <a:p>
            <a:r>
              <a:rPr lang="pt-BR" altLang="zh-CN" sz="1050" dirty="0"/>
              <a:t> 0.3278189307742707E-004</a:t>
            </a:r>
          </a:p>
          <a:p>
            <a:r>
              <a:rPr lang="pt-BR" altLang="zh-CN" sz="1050" dirty="0"/>
              <a:t> 0.0000000000000000E+000</a:t>
            </a:r>
          </a:p>
          <a:p>
            <a:r>
              <a:rPr lang="pt-BR" altLang="zh-CN" sz="1050" dirty="0"/>
              <a:t> 0.2400766759458328E-004</a:t>
            </a:r>
          </a:p>
          <a:p>
            <a:r>
              <a:rPr lang="pt-BR" altLang="zh-CN" sz="1050" dirty="0"/>
              <a:t> 0.0000000000000000E+000</a:t>
            </a:r>
          </a:p>
          <a:p>
            <a:r>
              <a:rPr lang="pt-BR" altLang="zh-CN" sz="1050" dirty="0"/>
              <a:t> 0.2425903936220664E-004</a:t>
            </a:r>
          </a:p>
          <a:p>
            <a:r>
              <a:rPr lang="pt-BR" altLang="zh-CN" sz="1050" dirty="0"/>
              <a:t> -.1163447361118841E-004</a:t>
            </a:r>
          </a:p>
          <a:p>
            <a:r>
              <a:rPr lang="pt-BR" altLang="zh-CN" sz="1050" dirty="0"/>
              <a:t> 0.4125496440932075E-004</a:t>
            </a:r>
          </a:p>
          <a:p>
            <a:r>
              <a:rPr lang="pt-BR" altLang="zh-CN" sz="1050" dirty="0"/>
              <a:t> 0.2031459389228996E-004</a:t>
            </a:r>
          </a:p>
          <a:p>
            <a:r>
              <a:rPr lang="pt-BR" altLang="zh-CN" sz="1050" dirty="0"/>
              <a:t> 0.0000000000000000E+000</a:t>
            </a:r>
          </a:p>
          <a:p>
            <a:r>
              <a:rPr lang="pt-BR" altLang="zh-CN" sz="1050" dirty="0"/>
              <a:t> 0.0000000000000000E+000</a:t>
            </a:r>
          </a:p>
          <a:p>
            <a:r>
              <a:rPr lang="pt-BR" altLang="zh-CN" sz="1050" dirty="0"/>
              <a:t>T126 T346 T134</a:t>
            </a:r>
          </a:p>
          <a:p>
            <a:r>
              <a:rPr lang="pt-BR" altLang="zh-CN" sz="1050" dirty="0"/>
              <a:t> -.4125496440932075E-004</a:t>
            </a:r>
          </a:p>
          <a:p>
            <a:r>
              <a:rPr lang="pt-BR" altLang="zh-CN" sz="1050" dirty="0"/>
              <a:t> -.2031459389228996E-004</a:t>
            </a:r>
          </a:p>
          <a:p>
            <a:r>
              <a:rPr lang="pt-BR" altLang="zh-CN" sz="1050" dirty="0"/>
              <a:t> -12.68003665890696     </a:t>
            </a:r>
          </a:p>
          <a:p>
            <a:r>
              <a:rPr lang="pt-BR" altLang="zh-CN" sz="1050" dirty="0"/>
              <a:t>-----------------</a:t>
            </a:r>
          </a:p>
          <a:p>
            <a:r>
              <a:rPr lang="pt-BR" altLang="zh-CN" sz="1050" dirty="0"/>
              <a:t>CDAG_M_1:= 2.307607378486059;</a:t>
            </a:r>
          </a:p>
          <a:p>
            <a:r>
              <a:rPr lang="pt-BR" altLang="zh-CN" sz="1050" dirty="0"/>
              <a:t>CDAG_M_2:= 10.19239229930016;</a:t>
            </a:r>
          </a:p>
          <a:p>
            <a:r>
              <a:rPr lang="pt-BR" altLang="zh-CN" sz="1050" dirty="0"/>
              <a:t>CDn_M:=-5.707942091435134;</a:t>
            </a:r>
          </a:p>
          <a:p>
            <a:r>
              <a:rPr lang="pt-BR" altLang="zh-CN" sz="1050" dirty="0"/>
              <a:t>QS_M_Q:=-2.197366026714488;</a:t>
            </a:r>
          </a:p>
          <a:p>
            <a:r>
              <a:rPr lang="pt-BR" altLang="zh-CN" sz="1050" dirty="0"/>
              <a:t>QS_M_S:=-.5029118849567232;</a:t>
            </a:r>
          </a:p>
          <a:p>
            <a:r>
              <a:rPr lang="pt-BR" altLang="zh-CN" sz="1050" dirty="0"/>
              <a:t>LENGTH_M_QS:=0.2000000000000000;</a:t>
            </a:r>
          </a:p>
          <a:p>
            <a:r>
              <a:rPr lang="pt-BR" altLang="zh-CN" sz="1050" dirty="0"/>
              <a:t>LENGTH_M_IN:=0.1500000000000000;</a:t>
            </a:r>
          </a:p>
          <a:p>
            <a:r>
              <a:rPr lang="pt-BR" altLang="zh-CN" sz="1050" dirty="0"/>
              <a:t>LENGTH_M_OUT:= 1.190000000000000;</a:t>
            </a:r>
          </a:p>
          <a:p>
            <a:r>
              <a:rPr lang="pt-BR" altLang="zh-CN" sz="1050" dirty="0"/>
              <a:t>Q_M_1:=0.0000000000000000E+000;</a:t>
            </a:r>
          </a:p>
          <a:p>
            <a:r>
              <a:rPr lang="pt-BR" altLang="zh-CN" sz="1050" dirty="0"/>
              <a:t>Q_M_2:=0.0000000000000000E+000;</a:t>
            </a:r>
          </a:p>
          <a:p>
            <a:r>
              <a:rPr lang="pt-BR" altLang="zh-CN" sz="1050" dirty="0"/>
              <a:t>CD_M_S:=0.0000000000000000E+000;</a:t>
            </a:r>
          </a:p>
          <a:p>
            <a:r>
              <a:rPr lang="pt-BR" altLang="zh-CN" sz="1050" dirty="0"/>
              <a:t>QS_M_Q_2:= 2.414097894816638;</a:t>
            </a:r>
          </a:p>
          <a:p>
            <a:r>
              <a:rPr lang="pt-BR" altLang="zh-CN" sz="1050" dirty="0"/>
              <a:t>QS_M_S_2:=0.3375981507287170;</a:t>
            </a:r>
            <a:endParaRPr lang="zh-CN" altLang="en-US" sz="1050" dirty="0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B5C85B22-EA64-4344-961D-4048D1C3EA81}"/>
              </a:ext>
            </a:extLst>
          </p:cNvPr>
          <p:cNvSpPr/>
          <p:nvPr/>
        </p:nvSpPr>
        <p:spPr>
          <a:xfrm>
            <a:off x="2767766" y="3979817"/>
            <a:ext cx="1229468" cy="2002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617AE28-5045-46EE-908E-B350F1397A39}"/>
              </a:ext>
            </a:extLst>
          </p:cNvPr>
          <p:cNvSpPr txBox="1"/>
          <p:nvPr/>
        </p:nvSpPr>
        <p:spPr>
          <a:xfrm>
            <a:off x="2767766" y="36706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反向匹配</a:t>
            </a: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BC300D6-E787-4852-8F73-EA1AC2CCEEA7}"/>
              </a:ext>
            </a:extLst>
          </p:cNvPr>
          <p:cNvCxnSpPr/>
          <p:nvPr/>
        </p:nvCxnSpPr>
        <p:spPr>
          <a:xfrm>
            <a:off x="2255520" y="4728754"/>
            <a:ext cx="222068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EC8307D2-09D9-4C76-B517-279EA5CD6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7497" y="291783"/>
            <a:ext cx="3257006" cy="93612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ED9C613-39A3-4D2A-ABFC-E28178D506BA}"/>
              </a:ext>
            </a:extLst>
          </p:cNvPr>
          <p:cNvSpPr txBox="1"/>
          <p:nvPr/>
        </p:nvSpPr>
        <p:spPr>
          <a:xfrm>
            <a:off x="8682446" y="1223839"/>
            <a:ext cx="274320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zh-CN" sz="1050" dirty="0"/>
              <a:t>---OBJECTIVE---</a:t>
            </a:r>
          </a:p>
          <a:p>
            <a:r>
              <a:rPr lang="pt-BR" altLang="zh-CN" sz="1050" dirty="0"/>
              <a:t> 0.5186961971048731E-012</a:t>
            </a:r>
          </a:p>
          <a:p>
            <a:r>
              <a:rPr lang="pt-BR" altLang="zh-CN" sz="1050" dirty="0"/>
              <a:t> 0.4445792692320261E-013</a:t>
            </a:r>
          </a:p>
          <a:p>
            <a:r>
              <a:rPr lang="pt-BR" altLang="zh-CN" sz="1050" dirty="0"/>
              <a:t> 0.3741451592986778E-013</a:t>
            </a:r>
          </a:p>
          <a:p>
            <a:r>
              <a:rPr lang="pt-BR" altLang="zh-CN" sz="1050" dirty="0"/>
              <a:t> 0.7111491395761504E-009</a:t>
            </a:r>
          </a:p>
          <a:p>
            <a:r>
              <a:rPr lang="pt-BR" altLang="zh-CN" sz="1050" dirty="0"/>
              <a:t> 0.0000000000000000E+000</a:t>
            </a:r>
          </a:p>
          <a:p>
            <a:r>
              <a:rPr lang="pt-BR" altLang="zh-CN" sz="1050" dirty="0"/>
              <a:t> 0.3235529622003241E-009</a:t>
            </a:r>
          </a:p>
          <a:p>
            <a:r>
              <a:rPr lang="pt-BR" altLang="zh-CN" sz="1050" dirty="0"/>
              <a:t> 0.0000000000000000E+000</a:t>
            </a:r>
          </a:p>
          <a:p>
            <a:r>
              <a:rPr lang="pt-BR" altLang="zh-CN" sz="1050" dirty="0"/>
              <a:t> 0.5263405267186272E-009</a:t>
            </a:r>
          </a:p>
          <a:p>
            <a:r>
              <a:rPr lang="pt-BR" altLang="zh-CN" sz="1050" dirty="0"/>
              <a:t> -.1568015717268167E-009</a:t>
            </a:r>
          </a:p>
          <a:p>
            <a:r>
              <a:rPr lang="pt-BR" altLang="zh-CN" sz="1050" dirty="0"/>
              <a:t> 0.1052247178279231E-008</a:t>
            </a:r>
          </a:p>
          <a:p>
            <a:r>
              <a:rPr lang="pt-BR" altLang="zh-CN" sz="1050" dirty="0"/>
              <a:t> 0.2013192135219555E-007</a:t>
            </a:r>
          </a:p>
          <a:p>
            <a:r>
              <a:rPr lang="pt-BR" altLang="zh-CN" sz="1050" dirty="0"/>
              <a:t> 0.0000000000000000E+000</a:t>
            </a:r>
          </a:p>
          <a:p>
            <a:r>
              <a:rPr lang="pt-BR" altLang="zh-CN" sz="1050" dirty="0"/>
              <a:t> 0.0000000000000000E+000</a:t>
            </a:r>
          </a:p>
          <a:p>
            <a:r>
              <a:rPr lang="pt-BR" altLang="zh-CN" sz="1050" dirty="0"/>
              <a:t>T126 T346 T134</a:t>
            </a:r>
          </a:p>
          <a:p>
            <a:r>
              <a:rPr lang="pt-BR" altLang="zh-CN" sz="1050" dirty="0"/>
              <a:t> -.1052247178279231E-008</a:t>
            </a:r>
          </a:p>
          <a:p>
            <a:r>
              <a:rPr lang="pt-BR" altLang="zh-CN" sz="1050" dirty="0"/>
              <a:t> -.2013192135219555E-007</a:t>
            </a:r>
          </a:p>
          <a:p>
            <a:r>
              <a:rPr lang="pt-BR" altLang="zh-CN" sz="1050" dirty="0"/>
              <a:t> -12.67801053081604     </a:t>
            </a:r>
          </a:p>
          <a:p>
            <a:r>
              <a:rPr lang="pt-BR" altLang="zh-CN" sz="1050" dirty="0"/>
              <a:t>-----------------</a:t>
            </a:r>
          </a:p>
          <a:p>
            <a:r>
              <a:rPr lang="pt-BR" altLang="zh-CN" sz="1050" dirty="0"/>
              <a:t>CDAG_M_1:= 2.301006274998913;</a:t>
            </a:r>
          </a:p>
          <a:p>
            <a:r>
              <a:rPr lang="pt-BR" altLang="zh-CN" sz="1050" dirty="0"/>
              <a:t>CDAG_M_2:= 10.19899372500161;</a:t>
            </a:r>
          </a:p>
          <a:p>
            <a:r>
              <a:rPr lang="pt-BR" altLang="zh-CN" sz="1050" dirty="0"/>
              <a:t>CDn_M:=-5.691211683632957;</a:t>
            </a:r>
          </a:p>
          <a:p>
            <a:r>
              <a:rPr lang="pt-BR" altLang="zh-CN" sz="1050" dirty="0"/>
              <a:t>QS_M_Q:=-2.197708260056584;</a:t>
            </a:r>
          </a:p>
          <a:p>
            <a:r>
              <a:rPr lang="pt-BR" altLang="zh-CN" sz="1050" dirty="0"/>
              <a:t>QS_M_S:=-.5026783543093147;</a:t>
            </a:r>
          </a:p>
          <a:p>
            <a:r>
              <a:rPr lang="pt-BR" altLang="zh-CN" sz="1050" dirty="0"/>
              <a:t>LENGTH_M_QS:=0.2000000000000000;</a:t>
            </a:r>
          </a:p>
          <a:p>
            <a:r>
              <a:rPr lang="pt-BR" altLang="zh-CN" sz="1050" dirty="0"/>
              <a:t>LENGTH_M_IN:=0.1500000000000000;</a:t>
            </a:r>
          </a:p>
          <a:p>
            <a:r>
              <a:rPr lang="pt-BR" altLang="zh-CN" sz="1050" dirty="0"/>
              <a:t>LENGTH_M_OUT:= 1.190000000000000;</a:t>
            </a:r>
          </a:p>
          <a:p>
            <a:r>
              <a:rPr lang="pt-BR" altLang="zh-CN" sz="1050" dirty="0"/>
              <a:t>Q_M_1:=0.0000000000000000E+000;</a:t>
            </a:r>
          </a:p>
          <a:p>
            <a:r>
              <a:rPr lang="pt-BR" altLang="zh-CN" sz="1050" dirty="0"/>
              <a:t>Q_M_2:=0.0000000000000000E+000;</a:t>
            </a:r>
          </a:p>
          <a:p>
            <a:r>
              <a:rPr lang="pt-BR" altLang="zh-CN" sz="1050" dirty="0"/>
              <a:t>CD_M_S:=0.0000000000000000E+000;</a:t>
            </a:r>
          </a:p>
          <a:p>
            <a:r>
              <a:rPr lang="pt-BR" altLang="zh-CN" sz="1050" dirty="0"/>
              <a:t>QS_M_Q_2:= 2.413537274487683;</a:t>
            </a:r>
          </a:p>
          <a:p>
            <a:r>
              <a:rPr lang="pt-BR" altLang="zh-CN" sz="1050" dirty="0"/>
              <a:t>QS_M_S_2:=0.3374531799173104;</a:t>
            </a:r>
            <a:endParaRPr lang="zh-CN" altLang="en-US" sz="1050" dirty="0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08E79DD5-1CD3-481B-AC17-E39C273CEEF0}"/>
              </a:ext>
            </a:extLst>
          </p:cNvPr>
          <p:cNvSpPr/>
          <p:nvPr/>
        </p:nvSpPr>
        <p:spPr>
          <a:xfrm>
            <a:off x="7095926" y="3979817"/>
            <a:ext cx="1464600" cy="2612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662D242-E74F-4E64-AA39-A5B111E9BBF6}"/>
              </a:ext>
            </a:extLst>
          </p:cNvPr>
          <p:cNvSpPr txBox="1"/>
          <p:nvPr/>
        </p:nvSpPr>
        <p:spPr>
          <a:xfrm>
            <a:off x="2205395" y="2643456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这一步是奇技淫巧</a:t>
            </a:r>
            <a:endParaRPr lang="en-US" altLang="zh-CN" b="1" dirty="0">
              <a:solidFill>
                <a:srgbClr val="FF0000"/>
              </a:solidFill>
            </a:endParaRPr>
          </a:p>
          <a:p>
            <a:pPr algn="ctr"/>
            <a:r>
              <a:rPr lang="zh-CN" altLang="en-US" b="1" dirty="0">
                <a:solidFill>
                  <a:srgbClr val="FF0000"/>
                </a:solidFill>
              </a:rPr>
              <a:t>无法总结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4FBF8C4-4FCE-49F7-AF27-98978E36F93A}"/>
              </a:ext>
            </a:extLst>
          </p:cNvPr>
          <p:cNvSpPr txBox="1"/>
          <p:nvPr/>
        </p:nvSpPr>
        <p:spPr>
          <a:xfrm>
            <a:off x="6974006" y="350084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降低六极场</a:t>
            </a:r>
            <a:endParaRPr lang="en-US" altLang="zh-CN" dirty="0"/>
          </a:p>
          <a:p>
            <a:r>
              <a:rPr lang="zh-CN" altLang="en-US" dirty="0"/>
              <a:t>失败</a:t>
            </a:r>
          </a:p>
        </p:txBody>
      </p:sp>
    </p:spTree>
    <p:extLst>
      <p:ext uri="{BB962C8B-B14F-4D97-AF65-F5344CB8AC3E}">
        <p14:creationId xmlns:p14="http://schemas.microsoft.com/office/powerpoint/2010/main" val="225585692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CACAD49-08BD-4F58-86C3-F5E2309F3798}"/>
              </a:ext>
            </a:extLst>
          </p:cNvPr>
          <p:cNvSpPr txBox="1"/>
          <p:nvPr/>
        </p:nvSpPr>
        <p:spPr>
          <a:xfrm>
            <a:off x="104503" y="113211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抛弃</a:t>
            </a:r>
            <a:r>
              <a:rPr lang="en-US" altLang="zh-CN" dirty="0"/>
              <a:t>CCT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E89FC93-74F3-4481-9A48-F0FFBF1BE312}"/>
              </a:ext>
            </a:extLst>
          </p:cNvPr>
          <p:cNvSpPr/>
          <p:nvPr/>
        </p:nvSpPr>
        <p:spPr>
          <a:xfrm>
            <a:off x="4372983" y="3883883"/>
            <a:ext cx="296962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200" dirty="0"/>
              <a:t>CDAG_M_1:=0.0000000000000000E+000;</a:t>
            </a:r>
          </a:p>
          <a:p>
            <a:r>
              <a:rPr lang="zh-CN" altLang="en-US" sz="1200" dirty="0"/>
              <a:t>CDAG_M_2:= 17.50000000000000;</a:t>
            </a:r>
          </a:p>
          <a:p>
            <a:r>
              <a:rPr lang="zh-CN" altLang="en-US" sz="1200" dirty="0"/>
              <a:t>CDn_M:=-5.864841779208120;</a:t>
            </a:r>
          </a:p>
          <a:p>
            <a:r>
              <a:rPr lang="zh-CN" altLang="en-US" sz="1200" dirty="0"/>
              <a:t>QS_M_Q:=-8.393645702560155;</a:t>
            </a:r>
          </a:p>
          <a:p>
            <a:r>
              <a:rPr lang="zh-CN" altLang="en-US" sz="1200" dirty="0"/>
              <a:t>QS_M_S:= 26.24550556171268;</a:t>
            </a:r>
          </a:p>
          <a:p>
            <a:r>
              <a:rPr lang="zh-CN" altLang="en-US" sz="1200" dirty="0"/>
              <a:t>LENGTH_M_QS:=0.2000000000000000;</a:t>
            </a:r>
          </a:p>
          <a:p>
            <a:r>
              <a:rPr lang="zh-CN" altLang="en-US" sz="1200" dirty="0"/>
              <a:t>LENGTH_M_IN:=0.1500000000000000;</a:t>
            </a:r>
          </a:p>
          <a:p>
            <a:r>
              <a:rPr lang="zh-CN" altLang="en-US" sz="1200" dirty="0"/>
              <a:t>LENGTH_M_OUT:= 1.190000000000000;</a:t>
            </a:r>
          </a:p>
          <a:p>
            <a:r>
              <a:rPr lang="zh-CN" altLang="en-US" sz="1200" dirty="0"/>
              <a:t>Q_M_1:=0.0000000000000000E+000;</a:t>
            </a:r>
          </a:p>
          <a:p>
            <a:r>
              <a:rPr lang="zh-CN" altLang="en-US" sz="1200" dirty="0"/>
              <a:t>Q_M_2:=0.0000000000000000E+000;</a:t>
            </a:r>
          </a:p>
          <a:p>
            <a:r>
              <a:rPr lang="zh-CN" altLang="en-US" sz="1200" dirty="0"/>
              <a:t>CD_M_S:=0.0000000000000000E+000;</a:t>
            </a:r>
          </a:p>
          <a:p>
            <a:r>
              <a:rPr lang="zh-CN" altLang="en-US" sz="1200" dirty="0"/>
              <a:t>QS_M_Q_2:= 2.471616139211521;</a:t>
            </a:r>
          </a:p>
          <a:p>
            <a:r>
              <a:rPr lang="zh-CN" altLang="en-US" sz="1200" dirty="0"/>
              <a:t>QS_M_S_2:=-.5517859304967134;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005725A-F5E2-4CE8-82C2-EA790E831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3211"/>
            <a:ext cx="5814652" cy="344350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A499F7E-BD1D-4557-8813-E1C90EAC374E}"/>
              </a:ext>
            </a:extLst>
          </p:cNvPr>
          <p:cNvSpPr txBox="1"/>
          <p:nvPr/>
        </p:nvSpPr>
        <p:spPr>
          <a:xfrm>
            <a:off x="11084004" y="621166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こわくて</a:t>
            </a:r>
            <a:endParaRPr lang="en-US" altLang="ja-JP" dirty="0"/>
          </a:p>
          <a:p>
            <a:r>
              <a:rPr lang="ja-JP" altLang="en-US" dirty="0"/>
              <a:t>やめたい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A788849-D99E-4EE4-BCB8-D4B3C504AEC7}"/>
              </a:ext>
            </a:extLst>
          </p:cNvPr>
          <p:cNvSpPr/>
          <p:nvPr/>
        </p:nvSpPr>
        <p:spPr>
          <a:xfrm>
            <a:off x="470263" y="3857617"/>
            <a:ext cx="6096000" cy="249299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200" dirty="0"/>
              <a:t>CDAG_M_1:=0.0000000000000000E+000;</a:t>
            </a:r>
          </a:p>
          <a:p>
            <a:r>
              <a:rPr lang="zh-CN" altLang="en-US" sz="1200" dirty="0"/>
              <a:t>CDAG_M_2:= 17.50000000000000;</a:t>
            </a:r>
          </a:p>
          <a:p>
            <a:r>
              <a:rPr lang="zh-CN" altLang="en-US" sz="1200" dirty="0"/>
              <a:t>CDn_M:=-2.275407094916144;</a:t>
            </a:r>
          </a:p>
          <a:p>
            <a:r>
              <a:rPr lang="zh-CN" altLang="en-US" sz="1200" dirty="0"/>
              <a:t>QS_M_Q:=-2.208829074002086;</a:t>
            </a:r>
          </a:p>
          <a:p>
            <a:r>
              <a:rPr lang="zh-CN" altLang="en-US" sz="1200" dirty="0"/>
              <a:t>QS_M_S:=-.5238313536279220;</a:t>
            </a:r>
          </a:p>
          <a:p>
            <a:r>
              <a:rPr lang="zh-CN" altLang="en-US" sz="1200" dirty="0"/>
              <a:t>LENGTH_M_QS:=0.2000000000000000;</a:t>
            </a:r>
          </a:p>
          <a:p>
            <a:r>
              <a:rPr lang="zh-CN" altLang="en-US" sz="1200" dirty="0"/>
              <a:t>LENGTH_M_IN:=0.1500000000000000;</a:t>
            </a:r>
          </a:p>
          <a:p>
            <a:r>
              <a:rPr lang="zh-CN" altLang="en-US" sz="1200" dirty="0"/>
              <a:t>LENGTH_M_OUT:= 1.190000000000000;</a:t>
            </a:r>
          </a:p>
          <a:p>
            <a:r>
              <a:rPr lang="zh-CN" altLang="en-US" sz="1200" dirty="0"/>
              <a:t>Q_M_1:=0.0000000000000000E+000;</a:t>
            </a:r>
          </a:p>
          <a:p>
            <a:r>
              <a:rPr lang="zh-CN" altLang="en-US" sz="1200" dirty="0"/>
              <a:t>Q_M_2:=0.0000000000000000E+000;</a:t>
            </a:r>
          </a:p>
          <a:p>
            <a:r>
              <a:rPr lang="zh-CN" altLang="en-US" sz="1200" dirty="0"/>
              <a:t>CD_M_S:=0.0000000000000000E+000;</a:t>
            </a:r>
          </a:p>
          <a:p>
            <a:r>
              <a:rPr lang="zh-CN" altLang="en-US" sz="1200" dirty="0"/>
              <a:t>QS_M_Q_2:= 2.386335994924587;</a:t>
            </a:r>
          </a:p>
          <a:p>
            <a:r>
              <a:rPr lang="zh-CN" altLang="en-US" sz="1200" dirty="0"/>
              <a:t>QS_M_S_2:=0.3432618941719327;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0EE96C8-A2AB-41DD-B66C-7A6C51988A11}"/>
              </a:ext>
            </a:extLst>
          </p:cNvPr>
          <p:cNvSpPr txBox="1"/>
          <p:nvPr/>
        </p:nvSpPr>
        <p:spPr>
          <a:xfrm>
            <a:off x="8364319" y="305966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0.5T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587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5D88405-6FCD-455A-B339-70C46EA992FA}"/>
              </a:ext>
            </a:extLst>
          </p:cNvPr>
          <p:cNvSpPr txBox="1"/>
          <p:nvPr/>
        </p:nvSpPr>
        <p:spPr>
          <a:xfrm>
            <a:off x="8868790" y="2031299"/>
            <a:ext cx="32314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Class {</a:t>
            </a:r>
          </a:p>
          <a:p>
            <a:r>
              <a:rPr lang="en-US" altLang="zh-CN" dirty="0"/>
              <a:t>    FilePoint fp;</a:t>
            </a:r>
          </a:p>
          <a:p>
            <a:r>
              <a:rPr lang="en-US" altLang="zh-CN" dirty="0"/>
              <a:t>    PicturePoint pp;</a:t>
            </a:r>
          </a:p>
          <a:p>
            <a:endParaRPr lang="en-US" altLang="zh-CN" dirty="0"/>
          </a:p>
          <a:p>
            <a:r>
              <a:rPr lang="en-US" altLang="zh-CN" dirty="0"/>
              <a:t>    setFP (FilePoint fp0) {</a:t>
            </a:r>
          </a:p>
          <a:p>
            <a:r>
              <a:rPr lang="en-US" altLang="zh-CN" dirty="0"/>
              <a:t>        fp = fp0;</a:t>
            </a:r>
          </a:p>
          <a:p>
            <a:r>
              <a:rPr lang="en-US" altLang="zh-CN" dirty="0"/>
              <a:t>        </a:t>
            </a:r>
            <a:r>
              <a:rPr lang="en-US" altLang="zh-CN" dirty="0">
                <a:solidFill>
                  <a:srgbClr val="FF0000"/>
                </a:solidFill>
              </a:rPr>
              <a:t>pp = loadPicrure(fp)</a:t>
            </a:r>
          </a:p>
          <a:p>
            <a:r>
              <a:rPr lang="en-US" altLang="zh-CN" dirty="0"/>
              <a:t>    }</a:t>
            </a:r>
          </a:p>
          <a:p>
            <a:endParaRPr lang="en-US" altLang="zh-CN" dirty="0"/>
          </a:p>
          <a:p>
            <a:r>
              <a:rPr lang="en-US" altLang="zh-CN" dirty="0"/>
              <a:t>    getFP () {return fp;}</a:t>
            </a:r>
          </a:p>
          <a:p>
            <a:endParaRPr lang="en-US" altLang="zh-CN" dirty="0"/>
          </a:p>
          <a:p>
            <a:r>
              <a:rPr lang="en-US" altLang="zh-CN" dirty="0"/>
              <a:t>    frequentlyCalledFunction(){</a:t>
            </a:r>
          </a:p>
          <a:p>
            <a:r>
              <a:rPr lang="en-US" altLang="zh-CN" dirty="0"/>
              <a:t>        </a:t>
            </a:r>
            <a:r>
              <a:rPr lang="zh-CN" altLang="en-US" dirty="0"/>
              <a:t>需要频繁使用 </a:t>
            </a:r>
            <a:r>
              <a:rPr lang="en-US" altLang="zh-CN" dirty="0"/>
              <a:t>pp</a:t>
            </a:r>
          </a:p>
          <a:p>
            <a:r>
              <a:rPr lang="en-US" altLang="zh-CN" dirty="0"/>
              <a:t>    }</a:t>
            </a:r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0BDCD0A-CB2A-4533-830C-77DFB65CB201}"/>
              </a:ext>
            </a:extLst>
          </p:cNvPr>
          <p:cNvSpPr txBox="1"/>
          <p:nvPr/>
        </p:nvSpPr>
        <p:spPr>
          <a:xfrm>
            <a:off x="91738" y="461639"/>
            <a:ext cx="88480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成员变量 </a:t>
            </a:r>
            <a:r>
              <a:rPr lang="en-US" altLang="zh-CN" dirty="0"/>
              <a:t>fp </a:t>
            </a:r>
            <a:r>
              <a:rPr lang="zh-CN" altLang="en-US" dirty="0"/>
              <a:t>和</a:t>
            </a:r>
            <a:r>
              <a:rPr lang="en-US" altLang="zh-CN" dirty="0"/>
              <a:t> pp </a:t>
            </a:r>
            <a:r>
              <a:rPr lang="zh-CN" altLang="en-US" dirty="0"/>
              <a:t>，打个比方</a:t>
            </a:r>
            <a:endParaRPr lang="en-US" altLang="zh-CN" dirty="0"/>
          </a:p>
          <a:p>
            <a:r>
              <a:rPr lang="en-US" altLang="zh-CN" dirty="0"/>
              <a:t>fp </a:t>
            </a:r>
            <a:r>
              <a:rPr lang="zh-CN" altLang="en-US" dirty="0"/>
              <a:t>是一个路径名，指向硬盘里的一张图片，如</a:t>
            </a:r>
            <a:r>
              <a:rPr lang="en-US" altLang="zh-CN" dirty="0"/>
              <a:t>”./123.jpg”</a:t>
            </a:r>
          </a:p>
          <a:p>
            <a:r>
              <a:rPr lang="en-US" altLang="zh-CN" dirty="0"/>
              <a:t>pp </a:t>
            </a:r>
            <a:r>
              <a:rPr lang="zh-CN" altLang="en-US" dirty="0"/>
              <a:t>是一个图片句柄，指向加载到内存中的图片</a:t>
            </a:r>
            <a:endParaRPr lang="en-US" altLang="zh-CN" dirty="0"/>
          </a:p>
          <a:p>
            <a:r>
              <a:rPr lang="zh-CN" altLang="en-US" dirty="0"/>
              <a:t>这样 我每次修改 </a:t>
            </a:r>
            <a:r>
              <a:rPr lang="en-US" altLang="zh-CN" dirty="0"/>
              <a:t>fp</a:t>
            </a:r>
            <a:r>
              <a:rPr lang="zh-CN" altLang="en-US" dirty="0"/>
              <a:t> ，就应当自动调用</a:t>
            </a:r>
            <a:r>
              <a:rPr lang="en-US" altLang="zh-CN" dirty="0"/>
              <a:t>loadPicrure(FP fp0)</a:t>
            </a:r>
            <a:r>
              <a:rPr lang="zh-CN" altLang="en-US" dirty="0"/>
              <a:t>函数，把</a:t>
            </a:r>
            <a:r>
              <a:rPr lang="en-US" altLang="zh-CN" dirty="0"/>
              <a:t>fp</a:t>
            </a:r>
            <a:r>
              <a:rPr lang="zh-CN" altLang="en-US" dirty="0"/>
              <a:t>指向的图片加载到内存中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这样做的好处：</a:t>
            </a:r>
            <a:endParaRPr lang="en-US" altLang="zh-CN" dirty="0"/>
          </a:p>
          <a:p>
            <a:r>
              <a:rPr lang="zh-CN" altLang="en-US" dirty="0"/>
              <a:t>一。类中存在需要频繁使用图片的函数，这样不用每次需要图片的时候再</a:t>
            </a:r>
            <a:r>
              <a:rPr lang="en-US" altLang="zh-CN" dirty="0"/>
              <a:t>loadPicrure()</a:t>
            </a:r>
          </a:p>
          <a:p>
            <a:r>
              <a:rPr lang="zh-CN" altLang="en-US" dirty="0"/>
              <a:t>二。同时我还需要维护 </a:t>
            </a:r>
            <a:r>
              <a:rPr lang="en-US" altLang="zh-CN" dirty="0"/>
              <a:t>fp </a:t>
            </a:r>
            <a:r>
              <a:rPr lang="zh-CN" altLang="en-US" dirty="0"/>
              <a:t>变量，因为有的模块需要</a:t>
            </a:r>
            <a:r>
              <a:rPr lang="en-US" altLang="zh-CN" dirty="0"/>
              <a:t>setFP()</a:t>
            </a:r>
            <a:r>
              <a:rPr lang="zh-CN" altLang="en-US" dirty="0"/>
              <a:t>，有的模块需要</a:t>
            </a:r>
            <a:r>
              <a:rPr lang="en-US" altLang="zh-CN" dirty="0"/>
              <a:t>getFP()</a:t>
            </a:r>
          </a:p>
          <a:p>
            <a:endParaRPr lang="en-US" altLang="zh-CN" dirty="0"/>
          </a:p>
          <a:p>
            <a:r>
              <a:rPr lang="zh-CN" altLang="en-US" dirty="0"/>
              <a:t>这样做的坏处：</a:t>
            </a:r>
            <a:endParaRPr lang="en-US" altLang="zh-CN" dirty="0"/>
          </a:p>
          <a:p>
            <a:r>
              <a:rPr lang="zh-CN" altLang="en-US" dirty="0"/>
              <a:t>我总是忘记在修改 </a:t>
            </a:r>
            <a:r>
              <a:rPr lang="en-US" altLang="zh-CN" dirty="0"/>
              <a:t>fp </a:t>
            </a:r>
            <a:r>
              <a:rPr lang="zh-CN" altLang="en-US" dirty="0"/>
              <a:t>的地方调用</a:t>
            </a:r>
            <a:r>
              <a:rPr lang="en-US" altLang="zh-CN" b="1" dirty="0"/>
              <a:t>loadPicrure()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6E9C938-66C4-459D-843C-BD4EADD7B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64" y="4305670"/>
            <a:ext cx="8215925" cy="209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5876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5E89B44-6811-47AE-94A9-571422FEC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081" y="174173"/>
            <a:ext cx="3499826" cy="207263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8CC0E0C-7AE7-4D77-A0D6-0797A37E84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" y="3426304"/>
            <a:ext cx="4791414" cy="28308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5E1ECE7-17C3-45FB-A5C7-46B97B4933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45469" y="174173"/>
            <a:ext cx="3966482" cy="243404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A4986E1-F6A8-4E30-8A82-E8EBEA4AD5A7}"/>
              </a:ext>
            </a:extLst>
          </p:cNvPr>
          <p:cNvSpPr txBox="1"/>
          <p:nvPr/>
        </p:nvSpPr>
        <p:spPr>
          <a:xfrm>
            <a:off x="1569915" y="2123404"/>
            <a:ext cx="418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QS</a:t>
            </a:r>
            <a:endParaRPr lang="zh-CN" altLang="en-US" sz="14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C2AFC70-9829-4A50-88F6-AB21714D0C6B}"/>
              </a:ext>
            </a:extLst>
          </p:cNvPr>
          <p:cNvSpPr txBox="1"/>
          <p:nvPr/>
        </p:nvSpPr>
        <p:spPr>
          <a:xfrm>
            <a:off x="1859642" y="2123404"/>
            <a:ext cx="418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QS</a:t>
            </a:r>
            <a:endParaRPr lang="zh-CN" altLang="en-US" sz="14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69D0E87-F180-4F11-A53D-AB2DDBE58124}"/>
              </a:ext>
            </a:extLst>
          </p:cNvPr>
          <p:cNvSpPr txBox="1"/>
          <p:nvPr/>
        </p:nvSpPr>
        <p:spPr>
          <a:xfrm>
            <a:off x="2149369" y="2123404"/>
            <a:ext cx="418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QS</a:t>
            </a:r>
            <a:endParaRPr lang="zh-CN" altLang="en-US" sz="1400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258F011-F4F3-4BE2-97BC-0F6FCBFE1418}"/>
              </a:ext>
            </a:extLst>
          </p:cNvPr>
          <p:cNvSpPr txBox="1"/>
          <p:nvPr/>
        </p:nvSpPr>
        <p:spPr>
          <a:xfrm>
            <a:off x="7419358" y="2470371"/>
            <a:ext cx="418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QS</a:t>
            </a:r>
            <a:endParaRPr lang="zh-CN" altLang="en-US" sz="14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98B8C77-8B09-4FB9-A2ED-0E0EE9960FE1}"/>
              </a:ext>
            </a:extLst>
          </p:cNvPr>
          <p:cNvSpPr txBox="1"/>
          <p:nvPr/>
        </p:nvSpPr>
        <p:spPr>
          <a:xfrm>
            <a:off x="1569915" y="6124993"/>
            <a:ext cx="418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QS</a:t>
            </a:r>
            <a:endParaRPr lang="zh-CN" altLang="en-US" sz="14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DDCD4E9-A177-4EFE-BDC9-1E787B9383FA}"/>
              </a:ext>
            </a:extLst>
          </p:cNvPr>
          <p:cNvSpPr txBox="1"/>
          <p:nvPr/>
        </p:nvSpPr>
        <p:spPr>
          <a:xfrm>
            <a:off x="1921265" y="6124993"/>
            <a:ext cx="418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QS</a:t>
            </a:r>
            <a:endParaRPr lang="zh-CN" altLang="en-US" sz="14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B157960-F380-481D-B941-1A6F26B98C2E}"/>
              </a:ext>
            </a:extLst>
          </p:cNvPr>
          <p:cNvSpPr txBox="1"/>
          <p:nvPr/>
        </p:nvSpPr>
        <p:spPr>
          <a:xfrm>
            <a:off x="2227282" y="6124993"/>
            <a:ext cx="4187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QS</a:t>
            </a:r>
            <a:endParaRPr lang="zh-CN" altLang="en-US" sz="1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01A96D4-087E-4F72-8E34-6C6FC395975E}"/>
              </a:ext>
            </a:extLst>
          </p:cNvPr>
          <p:cNvSpPr txBox="1"/>
          <p:nvPr/>
        </p:nvSpPr>
        <p:spPr>
          <a:xfrm>
            <a:off x="1010330" y="6124993"/>
            <a:ext cx="320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Q</a:t>
            </a:r>
            <a:endParaRPr lang="zh-CN" altLang="en-US" sz="1400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E2FEAB3-EBB8-48D5-9CC4-EFDDD532946E}"/>
              </a:ext>
            </a:extLst>
          </p:cNvPr>
          <p:cNvSpPr txBox="1"/>
          <p:nvPr/>
        </p:nvSpPr>
        <p:spPr>
          <a:xfrm>
            <a:off x="2954809" y="6116284"/>
            <a:ext cx="320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Q</a:t>
            </a:r>
            <a:endParaRPr lang="zh-CN" altLang="en-US" sz="1400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45937E2-BC55-48DC-BAA5-AE983B4F212D}"/>
              </a:ext>
            </a:extLst>
          </p:cNvPr>
          <p:cNvSpPr txBox="1"/>
          <p:nvPr/>
        </p:nvSpPr>
        <p:spPr>
          <a:xfrm>
            <a:off x="6710090" y="2470371"/>
            <a:ext cx="320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Q</a:t>
            </a:r>
            <a:endParaRPr lang="zh-CN" altLang="en-US" sz="14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4E68E76-D36D-48BD-AD00-1223C057590E}"/>
              </a:ext>
            </a:extLst>
          </p:cNvPr>
          <p:cNvSpPr txBox="1"/>
          <p:nvPr/>
        </p:nvSpPr>
        <p:spPr>
          <a:xfrm>
            <a:off x="8232278" y="2470371"/>
            <a:ext cx="3209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/>
              <a:t>Q</a:t>
            </a:r>
            <a:endParaRPr lang="zh-CN" altLang="en-US" sz="1400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B93E9B9-0EDB-40AA-B5C8-FA6CB1F051B5}"/>
              </a:ext>
            </a:extLst>
          </p:cNvPr>
          <p:cNvSpPr txBox="1"/>
          <p:nvPr/>
        </p:nvSpPr>
        <p:spPr>
          <a:xfrm>
            <a:off x="3560562" y="1477073"/>
            <a:ext cx="140134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原布局</a:t>
            </a:r>
            <a:endParaRPr lang="en-US" altLang="zh-CN" dirty="0"/>
          </a:p>
          <a:p>
            <a:r>
              <a:rPr lang="zh-CN" altLang="en-US" dirty="0"/>
              <a:t>中间三个</a:t>
            </a:r>
            <a:r>
              <a:rPr lang="en-US" altLang="zh-CN" dirty="0"/>
              <a:t>QS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006E7D7-7EB8-4DC1-9F8A-81E63CC82D7E}"/>
              </a:ext>
            </a:extLst>
          </p:cNvPr>
          <p:cNvSpPr txBox="1"/>
          <p:nvPr/>
        </p:nvSpPr>
        <p:spPr>
          <a:xfrm>
            <a:off x="8938105" y="646076"/>
            <a:ext cx="237597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中间</a:t>
            </a:r>
            <a:r>
              <a:rPr lang="en-US" altLang="zh-CN" dirty="0"/>
              <a:t>QS 1</a:t>
            </a:r>
            <a:r>
              <a:rPr lang="zh-CN" altLang="en-US" dirty="0"/>
              <a:t>个</a:t>
            </a:r>
            <a:endParaRPr lang="en-US" altLang="zh-CN" dirty="0"/>
          </a:p>
          <a:p>
            <a:r>
              <a:rPr lang="zh-CN" altLang="en-US" dirty="0"/>
              <a:t>两边加上</a:t>
            </a:r>
            <a:r>
              <a:rPr lang="en-US" altLang="zh-CN" dirty="0"/>
              <a:t>Q</a:t>
            </a:r>
            <a:r>
              <a:rPr lang="zh-CN" altLang="en-US" dirty="0"/>
              <a:t>铁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:</a:t>
            </a:r>
            <a:r>
              <a:rPr lang="zh-CN" altLang="en-US" dirty="0"/>
              <a:t> 六极场变量少一个，</a:t>
            </a:r>
            <a:endParaRPr lang="en-US" altLang="zh-CN" dirty="0"/>
          </a:p>
          <a:p>
            <a:r>
              <a:rPr lang="zh-CN" altLang="en-US" dirty="0"/>
              <a:t>没有匹配出来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868DCBF-A626-45CE-BBAB-BF3879C3E5B8}"/>
              </a:ext>
            </a:extLst>
          </p:cNvPr>
          <p:cNvSpPr txBox="1"/>
          <p:nvPr/>
        </p:nvSpPr>
        <p:spPr>
          <a:xfrm>
            <a:off x="3584376" y="4249782"/>
            <a:ext cx="220605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中间维持不变</a:t>
            </a:r>
            <a:endParaRPr lang="en-US" altLang="zh-CN" dirty="0"/>
          </a:p>
          <a:p>
            <a:r>
              <a:rPr lang="zh-CN" altLang="en-US" dirty="0"/>
              <a:t>两边加上</a:t>
            </a:r>
            <a:r>
              <a:rPr lang="en-US" altLang="zh-CN" dirty="0"/>
              <a:t>Q</a:t>
            </a:r>
            <a:r>
              <a:rPr lang="zh-CN" altLang="en-US" dirty="0"/>
              <a:t>铁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:</a:t>
            </a:r>
            <a:r>
              <a:rPr lang="zh-CN" altLang="en-US" dirty="0"/>
              <a:t> 找到了两组解、</a:t>
            </a:r>
            <a:endParaRPr lang="en-US" altLang="zh-CN" dirty="0"/>
          </a:p>
          <a:p>
            <a:r>
              <a:rPr lang="en-US" altLang="zh-CN" dirty="0"/>
              <a:t>Q</a:t>
            </a:r>
            <a:r>
              <a:rPr lang="zh-CN" altLang="en-US" dirty="0"/>
              <a:t>铁做了一些移动，</a:t>
            </a:r>
            <a:endParaRPr lang="en-US" altLang="zh-CN" dirty="0"/>
          </a:p>
          <a:p>
            <a:r>
              <a:rPr lang="zh-CN" altLang="en-US" dirty="0"/>
              <a:t>但是六极场还是</a:t>
            </a:r>
            <a:r>
              <a:rPr lang="en-US" altLang="zh-CN" dirty="0"/>
              <a:t>0.5T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4C021852-DB25-406A-8420-9619C6247C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1573" y="3487418"/>
            <a:ext cx="4553810" cy="2628866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56AA5A44-E477-4A50-BF8D-1804705EAFAB}"/>
              </a:ext>
            </a:extLst>
          </p:cNvPr>
          <p:cNvSpPr txBox="1"/>
          <p:nvPr/>
        </p:nvSpPr>
        <p:spPr>
          <a:xfrm>
            <a:off x="10407569" y="3429000"/>
            <a:ext cx="1548201" cy="2939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"/>
              <a:t>{cosy script for HUST SC Gantry DownStream, B. Qin, 2018-12-11, CFB-V7}</a:t>
            </a:r>
          </a:p>
          <a:p>
            <a:r>
              <a:rPr lang="en-US" altLang="zh-CN" sz="100"/>
              <a:t>{translated from original TRANSPORT script}</a:t>
            </a:r>
          </a:p>
          <a:p>
            <a:endParaRPr lang="en-US" altLang="zh-CN" sz="100"/>
          </a:p>
          <a:p>
            <a:endParaRPr lang="en-US" altLang="zh-CN" sz="100"/>
          </a:p>
          <a:p>
            <a:endParaRPr lang="en-US" altLang="zh-CN" sz="100"/>
          </a:p>
          <a:p>
            <a:endParaRPr lang="en-US" altLang="zh-CN" sz="100"/>
          </a:p>
          <a:p>
            <a:r>
              <a:rPr lang="en-US" altLang="zh-CN" sz="100"/>
              <a:t>{ WRITE 6 '--PM--'; PM 6 ;}</a:t>
            </a:r>
          </a:p>
          <a:p>
            <a:endParaRPr lang="en-US" altLang="zh-CN" sz="100"/>
          </a:p>
          <a:p>
            <a:endParaRPr lang="en-US" altLang="zh-CN" sz="100"/>
          </a:p>
          <a:p>
            <a:endParaRPr lang="en-US" altLang="zh-CN" sz="100"/>
          </a:p>
          <a:p>
            <a:endParaRPr lang="en-US" altLang="zh-CN" sz="100"/>
          </a:p>
          <a:p>
            <a:r>
              <a:rPr lang="en-US" altLang="zh-CN" sz="100"/>
              <a:t>INCLUDE 'COSY' ;</a:t>
            </a:r>
          </a:p>
          <a:p>
            <a:r>
              <a:rPr lang="en-US" altLang="zh-CN" sz="100"/>
              <a:t>PROCEDURE RUN ;</a:t>
            </a:r>
          </a:p>
          <a:p>
            <a:r>
              <a:rPr lang="en-US" altLang="zh-CN" sz="100"/>
              <a:t>VARIABLE I 1 ; {number of iteration} VARIABLE refresh 1 ; {print picture per refresh}</a:t>
            </a:r>
          </a:p>
          <a:p>
            <a:r>
              <a:rPr lang="en-US" altLang="zh-CN" sz="100"/>
              <a:t>VARIABLE R 1 ; {radius} VARIABLE HA_B 1 ; VARIABLE HA_Q 1 ; {HA half aperture}</a:t>
            </a:r>
          </a:p>
          <a:p>
            <a:r>
              <a:rPr lang="en-US" altLang="zh-CN" sz="100"/>
              <a:t>VARIABLE QG0 1 ; VARIABLE QG1 1 ; VARIABLE QG2 1 ; VARIABLE QG3 1 ;</a:t>
            </a:r>
          </a:p>
          <a:p>
            <a:r>
              <a:rPr lang="en-US" altLang="zh-CN" sz="100"/>
              <a:t>VARIABLE QG4 1 ; VARIABLE QG5 1 ; VARIABLE QG6 1 ; {n of quadrupole}</a:t>
            </a:r>
          </a:p>
          <a:p>
            <a:r>
              <a:rPr lang="en-US" altLang="zh-CN" sz="100"/>
              <a:t>VARIABLE CD13Ag 1 ; VARIABLE CD2Ag 1 ;</a:t>
            </a:r>
          </a:p>
          <a:p>
            <a:r>
              <a:rPr lang="en-US" altLang="zh-CN" sz="100"/>
              <a:t>VARIABLE CD48Ag 1 ; VARIABLE CD57Ag 1 ; VARIABLE CD6Ag 1 ;  {angle of bending magnet}</a:t>
            </a:r>
          </a:p>
          <a:p>
            <a:r>
              <a:rPr lang="en-US" altLang="zh-CN" sz="100"/>
              <a:t>VARIABLE CD13n 1 ; VARIABLE CD2n 1 ;</a:t>
            </a:r>
          </a:p>
          <a:p>
            <a:r>
              <a:rPr lang="en-US" altLang="zh-CN" sz="100"/>
              <a:t>VARIABLE CD48n 1 ; VARIABLE CD57n 1 ; VARIABLE CD6n 1 ;  {n of bending magnet}</a:t>
            </a:r>
          </a:p>
          <a:p>
            <a:r>
              <a:rPr lang="en-US" altLang="zh-CN" sz="100"/>
              <a:t>VARIABLE CDn2_1 1 ;</a:t>
            </a:r>
          </a:p>
          <a:p>
            <a:r>
              <a:rPr lang="en-US" altLang="zh-CN" sz="100"/>
              <a:t>VARIABLE OBJ_ANG135 1; VARIABLE OBJ_R16 1; VARIABLE OBJ_R26 1; VARIABLE OBJ_SIGMA11 1;</a:t>
            </a:r>
          </a:p>
          <a:p>
            <a:r>
              <a:rPr lang="en-US" altLang="zh-CN" sz="100"/>
              <a:t>VARIABLE OBJ_SIGMA33 1; VARIABLE OBJ_SIGMA21 1; VARIABLE OBJ_SIGMA43 1; VARIABLE OBJ_n45 1;</a:t>
            </a:r>
          </a:p>
          <a:p>
            <a:r>
              <a:rPr lang="en-US" altLang="zh-CN" sz="100"/>
              <a:t>VARIABLE OBJ_n46 1; VARIABLE OBJ_R16_MAX 1; VARIABLE OBJ1 1; VARIABLE OBJ2 1; VARIABLE OBJ3 1;</a:t>
            </a:r>
          </a:p>
          <a:p>
            <a:r>
              <a:rPr lang="en-US" altLang="zh-CN" sz="100"/>
              <a:t>VARIABLE OBJ_R11 1 ;VARIABLE OBJ_R12 1 ;VARIABLE OBJ_R21 1 ;VARIABLE OBJ_R33 1 ;VARIABLE OBJ_R34 1 ;VARIABLE OBJ_R43 1 ;</a:t>
            </a:r>
          </a:p>
          <a:p>
            <a:r>
              <a:rPr lang="en-US" altLang="zh-CN" sz="100"/>
              <a:t>VARIABLE LENGTH_1 1 ; VARIABLE LENGTH_2 1 ;</a:t>
            </a:r>
          </a:p>
          <a:p>
            <a:r>
              <a:rPr lang="en-US" altLang="zh-CN" sz="100"/>
              <a:t>VARIABLE M51 1 ; VARIABLE M52 1 ; VARIABLE M53 1 ;</a:t>
            </a:r>
          </a:p>
          <a:p>
            <a:r>
              <a:rPr lang="en-US" altLang="zh-CN" sz="100"/>
              <a:t>VARIABLE M5_Q 1 ;  VARIABLE M5_S 1 ;</a:t>
            </a:r>
          </a:p>
          <a:p>
            <a:r>
              <a:rPr lang="en-US" altLang="zh-CN" sz="100"/>
              <a:t>VARIABLE M5_S_1 1 ; VARIABLE M5_S_2 1 ;</a:t>
            </a:r>
          </a:p>
          <a:p>
            <a:r>
              <a:rPr lang="en-US" altLang="zh-CN" sz="100"/>
              <a:t>VARIABLE CDAG_1 1 ; VARIABLE CDAG_2 1 ; VARIABLE CDAG_3 1 ;</a:t>
            </a:r>
          </a:p>
          <a:p>
            <a:r>
              <a:rPr lang="en-US" altLang="zh-CN" sz="100"/>
              <a:t>VARIABLE OBJ_T126 1 ; VARIABLE OBJ_T346 1 ; VARIABLE OBJ_T134 1 ; VARIABLE OBJ_T122 1 ;</a:t>
            </a:r>
          </a:p>
          <a:p>
            <a:endParaRPr lang="en-US" altLang="zh-CN" sz="100"/>
          </a:p>
          <a:p>
            <a:r>
              <a:rPr lang="en-US" altLang="zh-CN" sz="100"/>
              <a:t>VARIABLE R_M 1 ;</a:t>
            </a:r>
          </a:p>
          <a:p>
            <a:r>
              <a:rPr lang="en-US" altLang="zh-CN" sz="100"/>
              <a:t>VARIABLE CDAG_M_1 1 ;VARIABLE CDAG_M_2 1 ;VARIABLE CDAG_M_3 1 ;</a:t>
            </a:r>
          </a:p>
          <a:p>
            <a:r>
              <a:rPr lang="en-US" altLang="zh-CN" sz="100"/>
              <a:t>VARIABLE CDn_M 1 ;</a:t>
            </a:r>
          </a:p>
          <a:p>
            <a:r>
              <a:rPr lang="en-US" altLang="zh-CN" sz="100"/>
              <a:t>VARIABLE QS_M_Q 1 ;VARIABLE QS_M_S 1 ;</a:t>
            </a:r>
          </a:p>
          <a:p>
            <a:r>
              <a:rPr lang="en-US" altLang="zh-CN" sz="100"/>
              <a:t>VARIABLE QS_M_Q_2 1 ;VARIABLE QS_M_S_2 1 ;</a:t>
            </a:r>
          </a:p>
          <a:p>
            <a:r>
              <a:rPr lang="en-US" altLang="zh-CN" sz="100"/>
              <a:t>VARIABLE LENGTH_M_QS 1 ;</a:t>
            </a:r>
          </a:p>
          <a:p>
            <a:r>
              <a:rPr lang="en-US" altLang="zh-CN" sz="100"/>
              <a:t>VARIABLE LENGTH_M_IN 1 ;</a:t>
            </a:r>
          </a:p>
          <a:p>
            <a:r>
              <a:rPr lang="en-US" altLang="zh-CN" sz="100"/>
              <a:t>VARIABLE LENGTH_M_OUT 1 ;</a:t>
            </a:r>
          </a:p>
          <a:p>
            <a:r>
              <a:rPr lang="en-US" altLang="zh-CN" sz="100"/>
              <a:t>VARIABLE OBJ_ANG45 1;</a:t>
            </a:r>
          </a:p>
          <a:p>
            <a:r>
              <a:rPr lang="en-US" altLang="zh-CN" sz="100"/>
              <a:t>VARIABLE Q_M_1 1 ; VARIABLE Q_M_2 1 ;</a:t>
            </a:r>
          </a:p>
          <a:p>
            <a:r>
              <a:rPr lang="en-US" altLang="zh-CN" sz="100"/>
              <a:t>VARIABLE CD_M_S 1;</a:t>
            </a:r>
          </a:p>
          <a:p>
            <a:endParaRPr lang="en-US" altLang="zh-CN" sz="100"/>
          </a:p>
          <a:p>
            <a:endParaRPr lang="en-US" altLang="zh-CN" sz="100"/>
          </a:p>
          <a:p>
            <a:endParaRPr lang="en-US" altLang="zh-CN" sz="100"/>
          </a:p>
          <a:p>
            <a:endParaRPr lang="en-US" altLang="zh-CN" sz="100"/>
          </a:p>
          <a:p>
            <a:endParaRPr lang="en-US" altLang="zh-CN" sz="100"/>
          </a:p>
          <a:p>
            <a:r>
              <a:rPr lang="en-US" altLang="zh-CN" sz="100"/>
              <a:t>    I := 0 ; {number of iteration}</a:t>
            </a:r>
          </a:p>
          <a:p>
            <a:r>
              <a:rPr lang="en-US" altLang="zh-CN" sz="100"/>
              <a:t>    refresh := 10; {print picture per refresh}</a:t>
            </a:r>
          </a:p>
          <a:p>
            <a:r>
              <a:rPr lang="en-US" altLang="zh-CN" sz="100"/>
              <a:t>    </a:t>
            </a:r>
          </a:p>
          <a:p>
            <a:r>
              <a:rPr lang="en-US" altLang="zh-CN" sz="100"/>
              <a:t>    R := 0.75 ;{radius}</a:t>
            </a:r>
          </a:p>
          <a:p>
            <a:r>
              <a:rPr lang="en-US" altLang="zh-CN" sz="100"/>
              <a:t>    HA_Q := 0.045 ; {HA half aperture}</a:t>
            </a:r>
          </a:p>
          <a:p>
            <a:r>
              <a:rPr lang="en-US" altLang="zh-CN" sz="100"/>
              <a:t>    HA_B := 0.045 ; {HA half aperture}</a:t>
            </a:r>
          </a:p>
          <a:p>
            <a:endParaRPr lang="en-US" altLang="zh-CN" sz="100"/>
          </a:p>
          <a:p>
            <a:r>
              <a:rPr lang="en-US" altLang="zh-CN" sz="100"/>
              <a:t>CDAG_M_1:=-.2184809692741717E-007;</a:t>
            </a:r>
          </a:p>
          <a:p>
            <a:r>
              <a:rPr lang="en-US" altLang="zh-CN" sz="100"/>
              <a:t>CDAG_M_2:= 12.49999997815190;</a:t>
            </a:r>
          </a:p>
          <a:p>
            <a:r>
              <a:rPr lang="en-US" altLang="zh-CN" sz="100"/>
              <a:t>CDn_M:=-5.150773821335436;</a:t>
            </a:r>
          </a:p>
          <a:p>
            <a:r>
              <a:rPr lang="en-US" altLang="zh-CN" sz="100"/>
              <a:t>QS_M_Q:=-2.082178973965973;</a:t>
            </a:r>
          </a:p>
          <a:p>
            <a:r>
              <a:rPr lang="en-US" altLang="zh-CN" sz="100"/>
              <a:t>QS_M_S:=-.5045628856833081;</a:t>
            </a:r>
          </a:p>
          <a:p>
            <a:r>
              <a:rPr lang="en-US" altLang="zh-CN" sz="100"/>
              <a:t>LENGTH_M_QS:=0.2000000000000000;</a:t>
            </a:r>
          </a:p>
          <a:p>
            <a:r>
              <a:rPr lang="en-US" altLang="zh-CN" sz="100"/>
              <a:t>LENGTH_M_IN:=0.1500000000000000;</a:t>
            </a:r>
          </a:p>
          <a:p>
            <a:r>
              <a:rPr lang="en-US" altLang="zh-CN" sz="100"/>
              <a:t>LENGTH_M_OUT:= 1.190000000000000;</a:t>
            </a:r>
          </a:p>
          <a:p>
            <a:r>
              <a:rPr lang="en-US" altLang="zh-CN" sz="100"/>
              <a:t>Q_M_1:=0.2572109153396486;</a:t>
            </a:r>
          </a:p>
          <a:p>
            <a:r>
              <a:rPr lang="en-US" altLang="zh-CN" sz="100"/>
              <a:t>Q_M_2:=0.0000000000000000E+000;</a:t>
            </a:r>
          </a:p>
          <a:p>
            <a:r>
              <a:rPr lang="en-US" altLang="zh-CN" sz="100"/>
              <a:t>CD_M_S:=0.0000000000000000E+000;</a:t>
            </a:r>
          </a:p>
          <a:p>
            <a:r>
              <a:rPr lang="en-US" altLang="zh-CN" sz="100"/>
              <a:t>QS_M_Q_2:= 2.375920494299253;</a:t>
            </a:r>
          </a:p>
          <a:p>
            <a:r>
              <a:rPr lang="en-US" altLang="zh-CN" sz="100"/>
              <a:t>QS_M_S_2:=0.3298945767536393;</a:t>
            </a:r>
          </a:p>
          <a:p>
            <a:endParaRPr lang="en-US" altLang="zh-CN" sz="100"/>
          </a:p>
          <a:p>
            <a:endParaRPr lang="en-US" altLang="zh-CN" sz="100"/>
          </a:p>
          <a:p>
            <a:endParaRPr lang="en-US" altLang="zh-CN" sz="100"/>
          </a:p>
          <a:p>
            <a:endParaRPr lang="en-US" altLang="zh-CN" sz="100"/>
          </a:p>
          <a:p>
            <a:endParaRPr lang="en-US" altLang="zh-CN" sz="100"/>
          </a:p>
          <a:p>
            <a:r>
              <a:rPr lang="en-US" altLang="zh-CN" sz="100"/>
              <a:t>  WRITE 6 '---number of iteration---' ;</a:t>
            </a:r>
          </a:p>
          <a:p>
            <a:r>
              <a:rPr lang="en-US" altLang="zh-CN" sz="100"/>
              <a:t>  FIT CDAG_M_1 CDAG_M_2 CDn_M QS_M_Q  Q_M_1 Q_M_2 {CD_M_S} QS_M_S  {LENGTH_M_IN}  {LENGTH_M_OUT} QS_M_Q_2 QS_M_S_2 ;</a:t>
            </a:r>
          </a:p>
          <a:p>
            <a:r>
              <a:rPr lang="en-US" altLang="zh-CN" sz="100"/>
              <a:t>  I := I+1 ; IF I-INT(I/refresh)*refresh=0; WRITE 6 I ; ENDIF ;{'---number of iteration---'}</a:t>
            </a:r>
          </a:p>
          <a:p>
            <a:r>
              <a:rPr lang="en-US" altLang="zh-CN" sz="100"/>
              <a:t>  </a:t>
            </a:r>
          </a:p>
          <a:p>
            <a:r>
              <a:rPr lang="en-US" altLang="zh-CN" sz="100"/>
              <a:t>  </a:t>
            </a:r>
          </a:p>
          <a:p>
            <a:r>
              <a:rPr lang="en-US" altLang="zh-CN" sz="100"/>
              <a:t>  OBJ_ANG45 := (ABS(CDAG_M_1) + 5 + ABS(CDAG_M_2) + 5) - 22.5 ;</a:t>
            </a:r>
          </a:p>
          <a:p>
            <a:endParaRPr lang="en-US" altLang="zh-CN" sz="100"/>
          </a:p>
          <a:p>
            <a:endParaRPr lang="en-US" altLang="zh-CN" sz="100"/>
          </a:p>
          <a:p>
            <a:endParaRPr lang="en-US" altLang="zh-CN" sz="100"/>
          </a:p>
          <a:p>
            <a:endParaRPr lang="en-US" altLang="zh-CN" sz="100"/>
          </a:p>
          <a:p>
            <a:r>
              <a:rPr lang="en-US" altLang="zh-CN" sz="100"/>
              <a:t>  OV 2 3 0 ; {order 1, phase space MSm 3, # of parameters 0}</a:t>
            </a:r>
          </a:p>
          <a:p>
            <a:r>
              <a:rPr lang="en-US" altLang="zh-CN" sz="100"/>
              <a:t>  PTY 0.0 ; {picture type 0.0 for straight-line and nonzore for lab}</a:t>
            </a:r>
          </a:p>
          <a:p>
            <a:r>
              <a:rPr lang="en-US" altLang="zh-CN" sz="100"/>
              <a:t>  RPP 250 ; {particle type = proton, kinetic energy = 250MeV}</a:t>
            </a:r>
          </a:p>
          <a:p>
            <a:r>
              <a:rPr lang="en-US" altLang="zh-CN" sz="100"/>
              <a:t>  SB 3.5E-3 7.5E-3 0    3.5E-3 7.5E-3 0    0 0 0 0 0;</a:t>
            </a:r>
          </a:p>
          <a:p>
            <a:r>
              <a:rPr lang="en-US" altLang="zh-CN" sz="100"/>
              <a:t>  {&lt;x&gt;&lt;x'&gt;&lt;r12&gt;       &lt;y&gt;&lt;y'&gt;&lt;r34&gt;     &lt;t'&gt;&lt;dE/E&gt;&lt;r56&gt;&lt;dm/m&gt;&lt;z'&gt;}</a:t>
            </a:r>
          </a:p>
          <a:p>
            <a:r>
              <a:rPr lang="en-US" altLang="zh-CN" sz="100"/>
              <a:t>  {x=2.0mm x'=3.0mr y=2.0mm y'=3.0mm z=0.0mm DP/p=5.0% momentum=729.134GeV/c}</a:t>
            </a:r>
          </a:p>
          <a:p>
            <a:r>
              <a:rPr lang="en-US" altLang="zh-CN" sz="100"/>
              <a:t>  CR ;  ENVEL ; UM ;    {sets map to unity} BP ;</a:t>
            </a:r>
          </a:p>
          <a:p>
            <a:r>
              <a:rPr lang="en-US" altLang="zh-CN" sz="100"/>
              <a:t>  </a:t>
            </a:r>
          </a:p>
          <a:p>
            <a:r>
              <a:rPr lang="en-US" altLang="zh-CN" sz="100"/>
              <a:t>  </a:t>
            </a:r>
          </a:p>
          <a:p>
            <a:r>
              <a:rPr lang="en-US" altLang="zh-CN" sz="100"/>
              <a:t>  DL ABS(LENGTH_M_OUT) ;</a:t>
            </a:r>
          </a:p>
          <a:p>
            <a:r>
              <a:rPr lang="en-US" altLang="zh-CN" sz="100"/>
              <a:t>  MQ .2 Q_M_1 HA_Q ;</a:t>
            </a:r>
          </a:p>
          <a:p>
            <a:r>
              <a:rPr lang="en-US" altLang="zh-CN" sz="100"/>
              <a:t>  DL 0.2 ;</a:t>
            </a:r>
          </a:p>
          <a:p>
            <a:r>
              <a:rPr lang="en-US" altLang="zh-CN" sz="100"/>
              <a:t>  { MQ .2 Q_M_2 HA_Q ; }</a:t>
            </a:r>
          </a:p>
          <a:p>
            <a:r>
              <a:rPr lang="en-US" altLang="zh-CN" sz="100"/>
              <a:t>  { DL 0.2 ; }</a:t>
            </a:r>
          </a:p>
          <a:p>
            <a:r>
              <a:rPr lang="en-US" altLang="zh-CN" sz="100"/>
              <a:t>  </a:t>
            </a:r>
          </a:p>
          <a:p>
            <a:r>
              <a:rPr lang="en-US" altLang="zh-CN" sz="100"/>
              <a:t>  MS R ABS(CDAG_M_1)+5 HA_B CDn_M CD_M_S 0 0 0; {/CD5/}</a:t>
            </a:r>
          </a:p>
          <a:p>
            <a:r>
              <a:rPr lang="en-US" altLang="zh-CN" sz="100"/>
              <a:t>  MS R ABS(CDAG_M_2)+5 HA_B -CDn_M CD_M_S 0 0 0; {/CD6/}</a:t>
            </a:r>
          </a:p>
          <a:p>
            <a:endParaRPr lang="en-US" altLang="zh-CN" sz="100"/>
          </a:p>
          <a:p>
            <a:r>
              <a:rPr lang="en-US" altLang="zh-CN" sz="100"/>
              <a:t>  DL ABS(LENGTH_M_IN) ;</a:t>
            </a:r>
          </a:p>
          <a:p>
            <a:r>
              <a:rPr lang="en-US" altLang="zh-CN" sz="100"/>
              <a:t>  </a:t>
            </a:r>
          </a:p>
          <a:p>
            <a:r>
              <a:rPr lang="en-US" altLang="zh-CN" sz="100"/>
              <a:t>  </a:t>
            </a:r>
          </a:p>
          <a:p>
            <a:r>
              <a:rPr lang="en-US" altLang="zh-CN" sz="100"/>
              <a:t>  M5 ABS(LENGTH_M_QS) QS_M_Q_2 QS_M_S_2 0.0 0.0 0.0 HA_B ;</a:t>
            </a:r>
          </a:p>
          <a:p>
            <a:r>
              <a:rPr lang="en-US" altLang="zh-CN" sz="100"/>
              <a:t>  DL 0.15 ;</a:t>
            </a:r>
          </a:p>
          <a:p>
            <a:r>
              <a:rPr lang="en-US" altLang="zh-CN" sz="100"/>
              <a:t>  M5 ABS(LENGTH_M_QS) QS_M_Q QS_M_S 0.0 0.0 0.0 HA_B ;</a:t>
            </a:r>
          </a:p>
          <a:p>
            <a:r>
              <a:rPr lang="en-US" altLang="zh-CN" sz="100"/>
              <a:t>  DL 0.15 ;</a:t>
            </a:r>
          </a:p>
          <a:p>
            <a:r>
              <a:rPr lang="en-US" altLang="zh-CN" sz="100"/>
              <a:t>  M5 ABS(LENGTH_M_QS) QS_M_Q_2 QS_M_S_2 0.0 0.0 0.0 HA_B ;</a:t>
            </a:r>
          </a:p>
          <a:p>
            <a:endParaRPr lang="en-US" altLang="zh-CN" sz="100"/>
          </a:p>
          <a:p>
            <a:endParaRPr lang="en-US" altLang="zh-CN" sz="100"/>
          </a:p>
          <a:p>
            <a:r>
              <a:rPr lang="en-US" altLang="zh-CN" sz="100"/>
              <a:t>  OBJ_R16_MAX := ME(1,6) ;</a:t>
            </a:r>
          </a:p>
          <a:p>
            <a:r>
              <a:rPr lang="en-US" altLang="zh-CN" sz="100"/>
              <a:t>  DL ABS(LENGTH_M_IN) ;</a:t>
            </a:r>
          </a:p>
          <a:p>
            <a:r>
              <a:rPr lang="en-US" altLang="zh-CN" sz="100"/>
              <a:t>  </a:t>
            </a:r>
          </a:p>
          <a:p>
            <a:r>
              <a:rPr lang="en-US" altLang="zh-CN" sz="100"/>
              <a:t>  MS R ABS(CDAG_M_2)+5 HA_B -CDn_M CD_M_S 0 0 0; {/CD6/}</a:t>
            </a:r>
          </a:p>
          <a:p>
            <a:r>
              <a:rPr lang="en-US" altLang="zh-CN" sz="100"/>
              <a:t>  MS R ABS(CDAG_M_1)+5 HA_B CDn_M CD_M_S 0 0 0; {/CD5/}</a:t>
            </a:r>
          </a:p>
          <a:p>
            <a:endParaRPr lang="en-US" altLang="zh-CN" sz="100"/>
          </a:p>
          <a:p>
            <a:r>
              <a:rPr lang="en-US" altLang="zh-CN" sz="100"/>
              <a:t>  </a:t>
            </a:r>
          </a:p>
          <a:p>
            <a:r>
              <a:rPr lang="en-US" altLang="zh-CN" sz="100"/>
              <a:t>  OBJ_R16 := ABS(ME(1,6)) ;</a:t>
            </a:r>
          </a:p>
          <a:p>
            <a:r>
              <a:rPr lang="en-US" altLang="zh-CN" sz="100"/>
              <a:t>  OBJ_R26 := ABS(ME(2,6)) ;</a:t>
            </a:r>
          </a:p>
          <a:p>
            <a:r>
              <a:rPr lang="en-US" altLang="zh-CN" sz="100"/>
              <a:t>  </a:t>
            </a:r>
          </a:p>
          <a:p>
            <a:r>
              <a:rPr lang="en-US" altLang="zh-CN" sz="100"/>
              <a:t>  { DL 0.2 ; }</a:t>
            </a:r>
          </a:p>
          <a:p>
            <a:r>
              <a:rPr lang="en-US" altLang="zh-CN" sz="100"/>
              <a:t>  { MQ .2 Q_M_2 HA_Q ; }</a:t>
            </a:r>
          </a:p>
          <a:p>
            <a:r>
              <a:rPr lang="en-US" altLang="zh-CN" sz="100"/>
              <a:t>  DL 0.2 ;</a:t>
            </a:r>
          </a:p>
          <a:p>
            <a:r>
              <a:rPr lang="en-US" altLang="zh-CN" sz="100"/>
              <a:t>  MQ .2 Q_M_1 HA_Q ;</a:t>
            </a:r>
          </a:p>
          <a:p>
            <a:r>
              <a:rPr lang="en-US" altLang="zh-CN" sz="100"/>
              <a:t>  DL ABS(LENGTH_M_OUT) ;</a:t>
            </a:r>
          </a:p>
          <a:p>
            <a:r>
              <a:rPr lang="en-US" altLang="zh-CN" sz="100"/>
              <a:t>  </a:t>
            </a:r>
          </a:p>
          <a:p>
            <a:r>
              <a:rPr lang="en-US" altLang="zh-CN" sz="100"/>
              <a:t>    OBJ_R12 := ME(1,2)/1;  </a:t>
            </a:r>
          </a:p>
          <a:p>
            <a:r>
              <a:rPr lang="en-US" altLang="zh-CN" sz="100"/>
              <a:t>    { OBJ_R21 := ME(2,1)/1;   }</a:t>
            </a:r>
          </a:p>
          <a:p>
            <a:r>
              <a:rPr lang="en-US" altLang="zh-CN" sz="100"/>
              <a:t>    OBJ_R34 := ME(3,4)/1;  </a:t>
            </a:r>
          </a:p>
          <a:p>
            <a:r>
              <a:rPr lang="en-US" altLang="zh-CN" sz="100"/>
              <a:t>    { OBJ_R43 := ME(4,3)/1;   }</a:t>
            </a:r>
          </a:p>
          <a:p>
            <a:r>
              <a:rPr lang="en-US" altLang="zh-CN" sz="100"/>
              <a:t>  </a:t>
            </a:r>
          </a:p>
          <a:p>
            <a:r>
              <a:rPr lang="en-US" altLang="zh-CN" sz="100"/>
              <a:t>   OBJ_R11 := ABS(ME(1,1))- 1 ;</a:t>
            </a:r>
          </a:p>
          <a:p>
            <a:r>
              <a:rPr lang="en-US" altLang="zh-CN" sz="100"/>
              <a:t>   OBJ_R33 := ABS(ME(3,3))- 1; </a:t>
            </a:r>
          </a:p>
          <a:p>
            <a:r>
              <a:rPr lang="en-US" altLang="zh-CN" sz="100"/>
              <a:t>   </a:t>
            </a:r>
          </a:p>
          <a:p>
            <a:r>
              <a:rPr lang="en-US" altLang="zh-CN" sz="100"/>
              <a:t>   OBJ_T126 := ABS(ME(1,26))/1 ;    </a:t>
            </a:r>
          </a:p>
          <a:p>
            <a:r>
              <a:rPr lang="en-US" altLang="zh-CN" sz="100"/>
              <a:t>   OBJ_T346 := ABS(ME(3,46))/1 ;    </a:t>
            </a:r>
          </a:p>
          <a:p>
            <a:r>
              <a:rPr lang="en-US" altLang="zh-CN" sz="100"/>
              <a:t>   { OBJ_T134 := ABS(ME(1,34))*0.0 ;      }</a:t>
            </a:r>
          </a:p>
          <a:p>
            <a:r>
              <a:rPr lang="en-US" altLang="zh-CN" sz="100"/>
              <a:t>   { OBJ_T122 := ABS(ME(1,22))*0.0 ;     }</a:t>
            </a:r>
          </a:p>
          <a:p>
            <a:r>
              <a:rPr lang="en-US" altLang="zh-CN" sz="100"/>
              <a:t>  </a:t>
            </a:r>
          </a:p>
          <a:p>
            <a:endParaRPr lang="en-US" altLang="zh-CN" sz="100"/>
          </a:p>
          <a:p>
            <a:r>
              <a:rPr lang="en-US" altLang="zh-CN" sz="100"/>
              <a:t>  </a:t>
            </a:r>
          </a:p>
          <a:p>
            <a:r>
              <a:rPr lang="en-US" altLang="zh-CN" sz="100"/>
              <a:t>  IF I-INT(I/refresh)*refresh=0; EP ; {end the picture} PG -1 -2 ; {print to screen}</a:t>
            </a:r>
          </a:p>
          <a:p>
            <a:r>
              <a:rPr lang="en-US" altLang="zh-CN" sz="100"/>
              <a:t>     WRITE 6 '' '' '' '' 'END FITTING' 'number of iteration' I ;</a:t>
            </a:r>
          </a:p>
          <a:p>
            <a:r>
              <a:rPr lang="en-US" altLang="zh-CN" sz="100"/>
              <a:t>  WRITE 6 '---angle of CD_45---' ABS(CDAG_M_2) ABS(CDAG_M_2) ;</a:t>
            </a:r>
          </a:p>
          <a:p>
            <a:r>
              <a:rPr lang="en-US" altLang="zh-CN" sz="100"/>
              <a:t>  WRITE 6 '---dispersion R16 R26---' ME(1,6) ME(2,6) ; {print aberration}</a:t>
            </a:r>
          </a:p>
          <a:p>
            <a:r>
              <a:rPr lang="en-US" altLang="zh-CN" sz="100"/>
              <a:t>  WRITE 6 '---R16_MAX----' OBJ_R16_MAX ;</a:t>
            </a:r>
          </a:p>
          <a:p>
            <a:r>
              <a:rPr lang="en-US" altLang="zh-CN" sz="100"/>
              <a:t>  WRITE 6 '---n of CD_45---' CDn_M  ;</a:t>
            </a:r>
          </a:p>
          <a:p>
            <a:r>
              <a:rPr lang="en-US" altLang="zh-CN" sz="100"/>
              <a:t>  WRITE 6 'LENGTH' LENGTH_M_QS  LENGTH_M_IN LENGTH_M_OUT   ;</a:t>
            </a:r>
          </a:p>
          <a:p>
            <a:r>
              <a:rPr lang="en-US" altLang="zh-CN" sz="100"/>
              <a:t>  WRITE 6 'QS' QS_M_Q  QS_M_S Q_M_1 Q_M_2;</a:t>
            </a:r>
          </a:p>
          <a:p>
            <a:r>
              <a:rPr lang="en-US" altLang="zh-CN" sz="100"/>
              <a:t>  WRITE 6 '---OBJECTIVE---' OBJ_ANG45 OBJ_R16 OBJ_R26 OBJ_R12 OBJ_R21 OBJ_R34 OBJ_R43 OBJ_R11 OBJ_R33 OBJ_T126 OBJ_T346 OBJ_T134 OBJ_T122  ;</a:t>
            </a:r>
          </a:p>
          <a:p>
            <a:r>
              <a:rPr lang="en-US" altLang="zh-CN" sz="100"/>
              <a:t>  PM 6 ;</a:t>
            </a:r>
          </a:p>
          <a:p>
            <a:r>
              <a:rPr lang="en-US" altLang="zh-CN" sz="100"/>
              <a:t>  ENDIF ;</a:t>
            </a:r>
          </a:p>
          <a:p>
            <a:r>
              <a:rPr lang="en-US" altLang="zh-CN" sz="100"/>
              <a:t>  </a:t>
            </a:r>
          </a:p>
          <a:p>
            <a:r>
              <a:rPr lang="en-US" altLang="zh-CN" sz="100"/>
              <a:t>  ENDFIT 1E-3 200000 4 OBJ_ANG45 OBJ_R16 OBJ_R26 OBJ_R12 OBJ_R21 OBJ_R34 OBJ_R43 OBJ_R11 OBJ_R33 OBJ_T126 OBJ_T346 OBJ_T134 OBJ_T122  ;</a:t>
            </a:r>
          </a:p>
          <a:p>
            <a:endParaRPr lang="en-US" altLang="zh-CN" sz="100"/>
          </a:p>
          <a:p>
            <a:endParaRPr lang="en-US" altLang="zh-CN" sz="100"/>
          </a:p>
          <a:p>
            <a:endParaRPr lang="en-US" altLang="zh-CN" sz="100"/>
          </a:p>
          <a:p>
            <a:endParaRPr lang="en-US" altLang="zh-CN" sz="100"/>
          </a:p>
          <a:p>
            <a:r>
              <a:rPr lang="en-US" altLang="zh-CN" sz="100"/>
              <a:t>  WRITE 6 '' '' '' '' 'END FITTING' 'number of iteration' I ;</a:t>
            </a:r>
          </a:p>
          <a:p>
            <a:r>
              <a:rPr lang="en-US" altLang="zh-CN" sz="100"/>
              <a:t>  WRITE 6 '---OBJECTIVE---' OBJ_ANG45 OBJ_R16 OBJ_R26 OBJ_R12 OBJ_R21 OBJ_R34 OBJ_R43 OBJ_R11 OBJ_R33 OBJ_T126 OBJ_T346 OBJ_T134 OBJ_T122 ;</a:t>
            </a:r>
          </a:p>
          <a:p>
            <a:r>
              <a:rPr lang="en-US" altLang="zh-CN" sz="100"/>
              <a:t>  WRITE 6 'T126 T346 T134' ME(1,26) ME(3,46) ME(1,34) ;</a:t>
            </a:r>
          </a:p>
          <a:p>
            <a:endParaRPr lang="en-US" altLang="zh-CN" sz="100"/>
          </a:p>
          <a:p>
            <a:r>
              <a:rPr lang="en-US" altLang="zh-CN" sz="100"/>
              <a:t>  WRITE 6 '-----------------';</a:t>
            </a:r>
          </a:p>
          <a:p>
            <a:r>
              <a:rPr lang="en-US" altLang="zh-CN" sz="100"/>
              <a:t>  WRITE 6 'CDAG_M_1:='&amp;ST(CDAG_M_1)&amp;';' ;</a:t>
            </a:r>
          </a:p>
          <a:p>
            <a:r>
              <a:rPr lang="en-US" altLang="zh-CN" sz="100"/>
              <a:t>  WRITE 6 'CDAG_M_2:='&amp;ST(CDAG_M_2)&amp;';' ;</a:t>
            </a:r>
          </a:p>
          <a:p>
            <a:r>
              <a:rPr lang="en-US" altLang="zh-CN" sz="100"/>
              <a:t>  WRITE 6 'CDn_M:='&amp;ST(CDn_M)&amp;';' ;</a:t>
            </a:r>
          </a:p>
          <a:p>
            <a:r>
              <a:rPr lang="en-US" altLang="zh-CN" sz="100"/>
              <a:t>  WRITE 6 'QS_M_Q:='&amp;ST(QS_M_Q)&amp;';' ;</a:t>
            </a:r>
          </a:p>
          <a:p>
            <a:r>
              <a:rPr lang="en-US" altLang="zh-CN" sz="100"/>
              <a:t>  WRITE 6 'QS_M_S:='&amp;ST(QS_M_S)&amp;';' ;</a:t>
            </a:r>
          </a:p>
          <a:p>
            <a:r>
              <a:rPr lang="en-US" altLang="zh-CN" sz="100"/>
              <a:t>  WRITE 6 'LENGTH_M_QS:='&amp;ST(LENGTH_M_QS)&amp;';' ;</a:t>
            </a:r>
          </a:p>
          <a:p>
            <a:r>
              <a:rPr lang="en-US" altLang="zh-CN" sz="100"/>
              <a:t>  WRITE 6 'LENGTH_M_IN:='&amp;ST(LENGTH_M_IN)&amp;';' ;</a:t>
            </a:r>
          </a:p>
          <a:p>
            <a:r>
              <a:rPr lang="en-US" altLang="zh-CN" sz="100"/>
              <a:t>  WRITE 6 'LENGTH_M_OUT:='&amp;ST(LENGTH_M_OUT)&amp;';' ;</a:t>
            </a:r>
          </a:p>
          <a:p>
            <a:r>
              <a:rPr lang="en-US" altLang="zh-CN" sz="100"/>
              <a:t>  WRITE 6 'Q_M_1:='&amp;ST(Q_M_1)&amp;';' ;</a:t>
            </a:r>
          </a:p>
          <a:p>
            <a:r>
              <a:rPr lang="en-US" altLang="zh-CN" sz="100"/>
              <a:t>  WRITE 6 'Q_M_2:='&amp;ST(Q_M_2)&amp;';' ;</a:t>
            </a:r>
          </a:p>
          <a:p>
            <a:r>
              <a:rPr lang="en-US" altLang="zh-CN" sz="100"/>
              <a:t>  WRITE 6 'CD_M_S:='&amp;ST(CD_M_S)&amp;';' ;</a:t>
            </a:r>
          </a:p>
          <a:p>
            <a:r>
              <a:rPr lang="en-US" altLang="zh-CN" sz="100"/>
              <a:t>  WRITE 6 'QS_M_Q_2:='&amp;ST(QS_M_Q_2)&amp;';' ;</a:t>
            </a:r>
          </a:p>
          <a:p>
            <a:r>
              <a:rPr lang="en-US" altLang="zh-CN" sz="100"/>
              <a:t>  WRITE 6 'QS_M_S_2:='&amp;ST(QS_M_S_2)&amp;';' ;</a:t>
            </a:r>
          </a:p>
          <a:p>
            <a:r>
              <a:rPr lang="en-US" altLang="zh-CN" sz="100"/>
              <a:t>  </a:t>
            </a:r>
          </a:p>
          <a:p>
            <a:endParaRPr lang="en-US" altLang="zh-CN" sz="100"/>
          </a:p>
          <a:p>
            <a:r>
              <a:rPr lang="en-US" altLang="zh-CN" sz="100"/>
              <a:t>  PM 6 ;</a:t>
            </a:r>
          </a:p>
          <a:p>
            <a:r>
              <a:rPr lang="en-US" altLang="zh-CN" sz="100"/>
              <a:t>  </a:t>
            </a:r>
          </a:p>
          <a:p>
            <a:r>
              <a:rPr lang="en-US" altLang="zh-CN" sz="100"/>
              <a:t>  ENDPROCEDURE ;</a:t>
            </a:r>
          </a:p>
          <a:p>
            <a:r>
              <a:rPr lang="en-US" altLang="zh-CN" sz="100"/>
              <a:t>RUN ; END ;</a:t>
            </a:r>
          </a:p>
          <a:p>
            <a:endParaRPr lang="en-US" altLang="zh-CN" sz="100" dirty="0"/>
          </a:p>
        </p:txBody>
      </p:sp>
    </p:spTree>
    <p:extLst>
      <p:ext uri="{BB962C8B-B14F-4D97-AF65-F5344CB8AC3E}">
        <p14:creationId xmlns:p14="http://schemas.microsoft.com/office/powerpoint/2010/main" val="291363631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10A497C-C2A4-4D09-92B2-5E36784B44DD}"/>
              </a:ext>
            </a:extLst>
          </p:cNvPr>
          <p:cNvSpPr txBox="1"/>
          <p:nvPr/>
        </p:nvSpPr>
        <p:spPr>
          <a:xfrm>
            <a:off x="295835" y="295835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减少四极场计划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91C1280-7A2D-4AD6-8CDD-5551CB301CAF}"/>
              </a:ext>
            </a:extLst>
          </p:cNvPr>
          <p:cNvSpPr/>
          <p:nvPr/>
        </p:nvSpPr>
        <p:spPr>
          <a:xfrm>
            <a:off x="197223" y="1465799"/>
            <a:ext cx="2707341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CDAG_M_1:=-.2184809692741717E-007;</a:t>
            </a:r>
          </a:p>
          <a:p>
            <a:r>
              <a:rPr lang="zh-CN" altLang="en-US" sz="1100" dirty="0"/>
              <a:t>CDAG_M_2:= 12.49999997815178;</a:t>
            </a:r>
          </a:p>
          <a:p>
            <a:r>
              <a:rPr lang="zh-CN" altLang="en-US" sz="1100" dirty="0"/>
              <a:t>CDn_M:=-3.733323756328368;</a:t>
            </a:r>
          </a:p>
          <a:p>
            <a:r>
              <a:rPr lang="zh-CN" altLang="en-US" sz="1100" b="1" dirty="0"/>
              <a:t>QS_M_Q:=-2.217750770031548;</a:t>
            </a:r>
          </a:p>
          <a:p>
            <a:r>
              <a:rPr lang="zh-CN" altLang="en-US" sz="1100" dirty="0"/>
              <a:t>QS_M_S:=0.0000000000000000E+000;</a:t>
            </a:r>
          </a:p>
          <a:p>
            <a:r>
              <a:rPr lang="zh-CN" altLang="en-US" sz="1100" dirty="0"/>
              <a:t>LENGTH_M_QS:=0.2000000000000000;</a:t>
            </a:r>
          </a:p>
          <a:p>
            <a:r>
              <a:rPr lang="zh-CN" altLang="en-US" sz="1100" dirty="0"/>
              <a:t>LENGTH_M_IN:=0.1500000000000000;</a:t>
            </a:r>
          </a:p>
          <a:p>
            <a:r>
              <a:rPr lang="zh-CN" altLang="en-US" sz="1100" dirty="0"/>
              <a:t>LENGTH_M_OUT:= 1.190000000000000;</a:t>
            </a:r>
          </a:p>
          <a:p>
            <a:r>
              <a:rPr lang="zh-CN" altLang="en-US" sz="1100" dirty="0"/>
              <a:t>Q_M_1:=0.2788395977365762;</a:t>
            </a:r>
          </a:p>
          <a:p>
            <a:r>
              <a:rPr lang="zh-CN" altLang="en-US" sz="1100" dirty="0"/>
              <a:t>Q_M_2:=0.3162277660168379E-007;</a:t>
            </a:r>
          </a:p>
          <a:p>
            <a:r>
              <a:rPr lang="zh-CN" altLang="en-US" sz="1100" dirty="0"/>
              <a:t>CD_M_S:=0.0000000000000000E+000;</a:t>
            </a:r>
          </a:p>
          <a:p>
            <a:r>
              <a:rPr lang="zh-CN" altLang="en-US" sz="1100" b="1" dirty="0"/>
              <a:t>QS_M_Q_2:= 2.401433205857380;</a:t>
            </a:r>
          </a:p>
          <a:p>
            <a:r>
              <a:rPr lang="zh-CN" altLang="en-US" sz="1100" dirty="0"/>
              <a:t>QS_M_S_2:=0.0000000000000000E+000;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05FE06-E298-460A-8038-1395993D8F97}"/>
              </a:ext>
            </a:extLst>
          </p:cNvPr>
          <p:cNvSpPr txBox="1"/>
          <p:nvPr/>
        </p:nvSpPr>
        <p:spPr>
          <a:xfrm>
            <a:off x="11107271" y="-11529"/>
            <a:ext cx="1084729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" dirty="0"/>
              <a:t>{cosy script for HUST SC Gantry </a:t>
            </a:r>
            <a:r>
              <a:rPr lang="en-US" altLang="zh-CN" sz="100" dirty="0" err="1"/>
              <a:t>DownStream</a:t>
            </a:r>
            <a:r>
              <a:rPr lang="en-US" altLang="zh-CN" sz="100" dirty="0"/>
              <a:t>, B. Qin, 2018-12-11, CFB-V7}</a:t>
            </a:r>
          </a:p>
          <a:p>
            <a:r>
              <a:rPr lang="en-US" altLang="zh-CN" sz="100" dirty="0"/>
              <a:t>{translated from original TRANSPORT script}</a:t>
            </a:r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r>
              <a:rPr lang="en-US" altLang="zh-CN" sz="100" dirty="0"/>
              <a:t>{ WRITE 6 '--PM--'; PM 6 ;}</a:t>
            </a:r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r>
              <a:rPr lang="en-US" altLang="zh-CN" sz="100" dirty="0"/>
              <a:t>INCLUDE 'COSY' ;</a:t>
            </a:r>
          </a:p>
          <a:p>
            <a:r>
              <a:rPr lang="en-US" altLang="zh-CN" sz="100" dirty="0"/>
              <a:t>PROCEDURE RUN ;</a:t>
            </a:r>
          </a:p>
          <a:p>
            <a:r>
              <a:rPr lang="en-US" altLang="zh-CN" sz="100" dirty="0"/>
              <a:t>VARIABLE I 1 ; {number of iteration} VARIABLE refresh 1 ; {print picture per refresh}</a:t>
            </a:r>
          </a:p>
          <a:p>
            <a:r>
              <a:rPr lang="en-US" altLang="zh-CN" sz="100" dirty="0"/>
              <a:t>VARIABLE R 1 ; {radius} VARIABLE HA_B 1 ; VARIABLE HA_Q 1 ; {HA half aperture}</a:t>
            </a:r>
          </a:p>
          <a:p>
            <a:r>
              <a:rPr lang="en-US" altLang="zh-CN" sz="100" dirty="0"/>
              <a:t>VARIABLE QG0 1 ; VARIABLE QG1 1 ; VARIABLE QG2 1 ; VARIABLE QG3 1 ;</a:t>
            </a:r>
          </a:p>
          <a:p>
            <a:r>
              <a:rPr lang="en-US" altLang="zh-CN" sz="100" dirty="0"/>
              <a:t>VARIABLE QG4 1 ; VARIABLE QG5 1 ; VARIABLE QG6 1 ; {n of quadrupole}</a:t>
            </a:r>
          </a:p>
          <a:p>
            <a:r>
              <a:rPr lang="en-US" altLang="zh-CN" sz="100" dirty="0"/>
              <a:t>VARIABLE CD13Ag 1 ; VARIABLE CD2Ag 1 ;</a:t>
            </a:r>
          </a:p>
          <a:p>
            <a:r>
              <a:rPr lang="en-US" altLang="zh-CN" sz="100" dirty="0"/>
              <a:t>VARIABLE CD48Ag 1 ; VARIABLE CD57Ag 1 ; VARIABLE CD6Ag 1 ;  {angle of bending magnet}</a:t>
            </a:r>
          </a:p>
          <a:p>
            <a:r>
              <a:rPr lang="en-US" altLang="zh-CN" sz="100" dirty="0"/>
              <a:t>VARIABLE CD13n 1 ; VARIABLE CD2n 1 ;</a:t>
            </a:r>
          </a:p>
          <a:p>
            <a:r>
              <a:rPr lang="en-US" altLang="zh-CN" sz="100" dirty="0"/>
              <a:t>VARIABLE CD48n 1 ; VARIABLE CD57n 1 ; VARIABLE CD6n 1 ;  {n of bending magnet}</a:t>
            </a:r>
          </a:p>
          <a:p>
            <a:r>
              <a:rPr lang="en-US" altLang="zh-CN" sz="100" dirty="0"/>
              <a:t>VARIABLE CDn2_1 1 ;</a:t>
            </a:r>
          </a:p>
          <a:p>
            <a:r>
              <a:rPr lang="en-US" altLang="zh-CN" sz="100" dirty="0"/>
              <a:t>VARIABLE OBJ_ANG135 1; VARIABLE OBJ_R16 1; VARIABLE OBJ_R26 1; VARIABLE OBJ_SIGMA11 1;</a:t>
            </a:r>
          </a:p>
          <a:p>
            <a:r>
              <a:rPr lang="en-US" altLang="zh-CN" sz="100" dirty="0"/>
              <a:t>VARIABLE OBJ_SIGMA33 1; VARIABLE OBJ_SIGMA21 1; VARIABLE OBJ_SIGMA43 1; VARIABLE OBJ_n45 1;</a:t>
            </a:r>
          </a:p>
          <a:p>
            <a:r>
              <a:rPr lang="en-US" altLang="zh-CN" sz="100" dirty="0"/>
              <a:t>VARIABLE OBJ_n46 1; VARIABLE OBJ_R16_MAX 1; VARIABLE OBJ1 1; VARIABLE OBJ2 1; VARIABLE OBJ3 1;</a:t>
            </a:r>
          </a:p>
          <a:p>
            <a:r>
              <a:rPr lang="en-US" altLang="zh-CN" sz="100" dirty="0"/>
              <a:t>VARIABLE OBJ_R11 1 ;VARIABLE OBJ_R12 1 ;VARIABLE OBJ_R21 1 ;VARIABLE OBJ_R33 1 ;VARIABLE OBJ_R34 1 ;VARIABLE OBJ_R43 1 ;</a:t>
            </a:r>
          </a:p>
          <a:p>
            <a:r>
              <a:rPr lang="en-US" altLang="zh-CN" sz="100" dirty="0"/>
              <a:t>VARIABLE LENGTH_1 1 ; VARIABLE LENGTH_2 1 ;</a:t>
            </a:r>
          </a:p>
          <a:p>
            <a:r>
              <a:rPr lang="en-US" altLang="zh-CN" sz="100" dirty="0"/>
              <a:t>VARIABLE M51 1 ; VARIABLE M52 1 ; VARIABLE M53 1 ;</a:t>
            </a:r>
          </a:p>
          <a:p>
            <a:r>
              <a:rPr lang="en-US" altLang="zh-CN" sz="100" dirty="0"/>
              <a:t>VARIABLE M5_Q 1 ;  VARIABLE M5_S 1 ;</a:t>
            </a:r>
          </a:p>
          <a:p>
            <a:r>
              <a:rPr lang="en-US" altLang="zh-CN" sz="100" dirty="0"/>
              <a:t>VARIABLE M5_S_1 1 ; VARIABLE M5_S_2 1 ;</a:t>
            </a:r>
          </a:p>
          <a:p>
            <a:r>
              <a:rPr lang="en-US" altLang="zh-CN" sz="100" dirty="0"/>
              <a:t>VARIABLE CDAG_1 1 ; VARIABLE CDAG_2 1 ; VARIABLE CDAG_3 1 ;</a:t>
            </a:r>
          </a:p>
          <a:p>
            <a:r>
              <a:rPr lang="en-US" altLang="zh-CN" sz="100" dirty="0"/>
              <a:t>VARIABLE OBJ_T126 1 ; VARIABLE OBJ_T346 1 ; VARIABLE OBJ_T134 1 ; VARIABLE OBJ_T122 1 ;</a:t>
            </a:r>
          </a:p>
          <a:p>
            <a:endParaRPr lang="en-US" altLang="zh-CN" sz="100" dirty="0"/>
          </a:p>
          <a:p>
            <a:r>
              <a:rPr lang="en-US" altLang="zh-CN" sz="100" dirty="0"/>
              <a:t>VARIABLE R_M 1 ;</a:t>
            </a:r>
          </a:p>
          <a:p>
            <a:r>
              <a:rPr lang="en-US" altLang="zh-CN" sz="100" dirty="0"/>
              <a:t>VARIABLE CDAG_M_1 1 ;VARIABLE CDAG_M_2 1 ;VARIABLE CDAG_M_3 1 ;</a:t>
            </a:r>
          </a:p>
          <a:p>
            <a:r>
              <a:rPr lang="en-US" altLang="zh-CN" sz="100" dirty="0"/>
              <a:t>VARIABLE </a:t>
            </a:r>
            <a:r>
              <a:rPr lang="en-US" altLang="zh-CN" sz="100" dirty="0" err="1"/>
              <a:t>CDn_M</a:t>
            </a:r>
            <a:r>
              <a:rPr lang="en-US" altLang="zh-CN" sz="100" dirty="0"/>
              <a:t> 1 ;</a:t>
            </a:r>
          </a:p>
          <a:p>
            <a:r>
              <a:rPr lang="en-US" altLang="zh-CN" sz="100" dirty="0"/>
              <a:t>VARIABLE QS_M_Q 1 ;VARIABLE QS_M_S 1 ;</a:t>
            </a:r>
          </a:p>
          <a:p>
            <a:r>
              <a:rPr lang="en-US" altLang="zh-CN" sz="100" dirty="0"/>
              <a:t>VARIABLE QS_M_Q_2 1 ;VARIABLE QS_M_S_2 1 ;</a:t>
            </a:r>
          </a:p>
          <a:p>
            <a:r>
              <a:rPr lang="en-US" altLang="zh-CN" sz="100" dirty="0"/>
              <a:t>VARIABLE LENGTH_M_QS 1 ;</a:t>
            </a:r>
          </a:p>
          <a:p>
            <a:r>
              <a:rPr lang="en-US" altLang="zh-CN" sz="100" dirty="0"/>
              <a:t>VARIABLE LENGTH_M_IN 1 ;</a:t>
            </a:r>
          </a:p>
          <a:p>
            <a:r>
              <a:rPr lang="en-US" altLang="zh-CN" sz="100" dirty="0"/>
              <a:t>VARIABLE LENGTH_M_OUT 1 ;</a:t>
            </a:r>
          </a:p>
          <a:p>
            <a:r>
              <a:rPr lang="en-US" altLang="zh-CN" sz="100" dirty="0"/>
              <a:t>VARIABLE OBJ_ANG45 1;</a:t>
            </a:r>
          </a:p>
          <a:p>
            <a:r>
              <a:rPr lang="en-US" altLang="zh-CN" sz="100" dirty="0"/>
              <a:t>VARIABLE Q_M_1 1 ; VARIABLE Q_M_2 1 ;</a:t>
            </a:r>
          </a:p>
          <a:p>
            <a:r>
              <a:rPr lang="en-US" altLang="zh-CN" sz="100" dirty="0"/>
              <a:t>VARIABLE CD_M_S 1;</a:t>
            </a:r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r>
              <a:rPr lang="en-US" altLang="zh-CN" sz="100" dirty="0"/>
              <a:t>    I := 0 ; {number of iteration}</a:t>
            </a:r>
          </a:p>
          <a:p>
            <a:r>
              <a:rPr lang="en-US" altLang="zh-CN" sz="100" dirty="0"/>
              <a:t>    refresh := 10; {print picture per refresh}</a:t>
            </a:r>
          </a:p>
          <a:p>
            <a:r>
              <a:rPr lang="en-US" altLang="zh-CN" sz="100" dirty="0"/>
              <a:t>    </a:t>
            </a:r>
          </a:p>
          <a:p>
            <a:r>
              <a:rPr lang="en-US" altLang="zh-CN" sz="100" dirty="0"/>
              <a:t>    R := 0.75 ;{radius}</a:t>
            </a:r>
          </a:p>
          <a:p>
            <a:r>
              <a:rPr lang="en-US" altLang="zh-CN" sz="100" dirty="0"/>
              <a:t>    HA_Q := 0.045 ; {HA half aperture}</a:t>
            </a:r>
          </a:p>
          <a:p>
            <a:r>
              <a:rPr lang="en-US" altLang="zh-CN" sz="100" dirty="0"/>
              <a:t>    HA_B := 0.045 ; {HA half aperture}</a:t>
            </a:r>
          </a:p>
          <a:p>
            <a:endParaRPr lang="en-US" altLang="zh-CN" sz="100" dirty="0"/>
          </a:p>
          <a:p>
            <a:r>
              <a:rPr lang="en-US" altLang="zh-CN" sz="100" dirty="0"/>
              <a:t>CDAG_M_1:=-.2184809692741717E-007;</a:t>
            </a:r>
          </a:p>
          <a:p>
            <a:r>
              <a:rPr lang="en-US" altLang="zh-CN" sz="100" dirty="0"/>
              <a:t>CDAG_M_2:= 12.49281918503191;</a:t>
            </a:r>
          </a:p>
          <a:p>
            <a:r>
              <a:rPr lang="en-US" altLang="zh-CN" sz="100" dirty="0" err="1"/>
              <a:t>CDn_M</a:t>
            </a:r>
            <a:r>
              <a:rPr lang="en-US" altLang="zh-CN" sz="100" dirty="0"/>
              <a:t>:= 6.776154306397779;</a:t>
            </a:r>
          </a:p>
          <a:p>
            <a:r>
              <a:rPr lang="en-US" altLang="zh-CN" sz="100" dirty="0"/>
              <a:t>QS_M_Q:=-.8628723468844047;</a:t>
            </a:r>
          </a:p>
          <a:p>
            <a:r>
              <a:rPr lang="en-US" altLang="zh-CN" sz="100" dirty="0"/>
              <a:t>QS_M_S:= 0.0;</a:t>
            </a:r>
          </a:p>
          <a:p>
            <a:r>
              <a:rPr lang="en-US" altLang="zh-CN" sz="100" dirty="0"/>
              <a:t>LENGTH_M_QS:=0.2000000000000000;</a:t>
            </a:r>
          </a:p>
          <a:p>
            <a:r>
              <a:rPr lang="en-US" altLang="zh-CN" sz="100" dirty="0"/>
              <a:t>LENGTH_M_IN:=0.1500000000000000;</a:t>
            </a:r>
          </a:p>
          <a:p>
            <a:r>
              <a:rPr lang="en-US" altLang="zh-CN" sz="100" dirty="0"/>
              <a:t>LENGTH_M_OUT:= 1.190000000000000;</a:t>
            </a:r>
          </a:p>
          <a:p>
            <a:r>
              <a:rPr lang="en-US" altLang="zh-CN" sz="100" dirty="0"/>
              <a:t>Q_M_1:=0.2788395977365762;</a:t>
            </a:r>
          </a:p>
          <a:p>
            <a:r>
              <a:rPr lang="en-US" altLang="zh-CN" sz="100" dirty="0"/>
              <a:t>Q_M_2:=0.3162277660168379E-007;</a:t>
            </a:r>
          </a:p>
          <a:p>
            <a:r>
              <a:rPr lang="en-US" altLang="zh-CN" sz="100" dirty="0"/>
              <a:t>CD_M_S:=0.0000000000000000E+000;</a:t>
            </a:r>
          </a:p>
          <a:p>
            <a:r>
              <a:rPr lang="en-US" altLang="zh-CN" sz="100" dirty="0"/>
              <a:t>QS_M_Q_2:=-.8433742730564445;</a:t>
            </a:r>
          </a:p>
          <a:p>
            <a:r>
              <a:rPr lang="en-US" altLang="zh-CN" sz="100" dirty="0"/>
              <a:t>QS_M_S_2:=0.0;</a:t>
            </a:r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r>
              <a:rPr lang="en-US" altLang="zh-CN" sz="100" dirty="0"/>
              <a:t>  WRITE 6 '---number of iteration---' ;</a:t>
            </a:r>
          </a:p>
          <a:p>
            <a:r>
              <a:rPr lang="en-US" altLang="zh-CN" sz="100" dirty="0"/>
              <a:t>  FIT CDAG_M_1 CDAG_M_2 </a:t>
            </a:r>
            <a:r>
              <a:rPr lang="en-US" altLang="zh-CN" sz="100" dirty="0" err="1"/>
              <a:t>CDn_M</a:t>
            </a:r>
            <a:r>
              <a:rPr lang="en-US" altLang="zh-CN" sz="100" dirty="0"/>
              <a:t> QS_M_Q  {Q_M_1 Q_M_2} {CD_M_S} QS_M_S  {LENGTH_M_IN}  {LENGTH_M_OUT} QS_M_Q_2 QS_M_S_2 ;</a:t>
            </a:r>
          </a:p>
          <a:p>
            <a:r>
              <a:rPr lang="en-US" altLang="zh-CN" sz="100" dirty="0"/>
              <a:t>  I := I+1 ; IF I-INT(I/refresh)*refresh=0; WRITE 6 I ; ENDIF ;{'---number of iteration---'}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OBJ_ANG45 := (ABS(CDAG_M_1) + 5 + ABS(CDAG_M_2) + 5) - 22.5 ;</a:t>
            </a:r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r>
              <a:rPr lang="en-US" altLang="zh-CN" sz="100" dirty="0"/>
              <a:t>  OV 1 3 0 ; {order 1, phase space </a:t>
            </a:r>
            <a:r>
              <a:rPr lang="en-US" altLang="zh-CN" sz="100" dirty="0" err="1"/>
              <a:t>MSm</a:t>
            </a:r>
            <a:r>
              <a:rPr lang="en-US" altLang="zh-CN" sz="100" dirty="0"/>
              <a:t> 3, # of parameters 0}</a:t>
            </a:r>
          </a:p>
          <a:p>
            <a:r>
              <a:rPr lang="en-US" altLang="zh-CN" sz="100" dirty="0"/>
              <a:t>  PTY 0.0 ; {picture type 0.0 for straight-line and </a:t>
            </a:r>
            <a:r>
              <a:rPr lang="en-US" altLang="zh-CN" sz="100" dirty="0" err="1"/>
              <a:t>nonzore</a:t>
            </a:r>
            <a:r>
              <a:rPr lang="en-US" altLang="zh-CN" sz="100" dirty="0"/>
              <a:t> for lab}</a:t>
            </a:r>
          </a:p>
          <a:p>
            <a:r>
              <a:rPr lang="en-US" altLang="zh-CN" sz="100" dirty="0"/>
              <a:t>  RPP 250 ; {particle type = proton, kinetic energy = 250MeV}</a:t>
            </a:r>
          </a:p>
          <a:p>
            <a:r>
              <a:rPr lang="en-US" altLang="zh-CN" sz="100" dirty="0"/>
              <a:t>  SB 3.5E-3 7.5E-3 0    3.5E-3 7.5E-3 0    0 0 0 0 0;</a:t>
            </a:r>
          </a:p>
          <a:p>
            <a:r>
              <a:rPr lang="en-US" altLang="zh-CN" sz="100" dirty="0"/>
              <a:t>  {&lt;x&gt;&lt;x'&gt;&lt;r12&gt;       &lt;y&gt;&lt;y'&gt;&lt;r34&gt;     &lt;t'&gt;&lt;</a:t>
            </a:r>
            <a:r>
              <a:rPr lang="en-US" altLang="zh-CN" sz="100" dirty="0" err="1"/>
              <a:t>dE</a:t>
            </a:r>
            <a:r>
              <a:rPr lang="en-US" altLang="zh-CN" sz="100" dirty="0"/>
              <a:t>/E&gt;&lt;r56&gt;&lt;dm/m&gt;&lt;z'&gt;}</a:t>
            </a:r>
          </a:p>
          <a:p>
            <a:r>
              <a:rPr lang="en-US" altLang="zh-CN" sz="100" dirty="0"/>
              <a:t>  {x=2.0mm x'=3.0mr y=2.0mm y'=3.0mm z=0.0mm DP/p=5.0% momentum=729.134GeV/c}</a:t>
            </a:r>
          </a:p>
          <a:p>
            <a:r>
              <a:rPr lang="en-US" altLang="zh-CN" sz="100" dirty="0"/>
              <a:t>  CR ;  ENVEL ; UM ;    {sets map to unity} BP ;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DL ABS(LENGTH_M_OUT) ;</a:t>
            </a:r>
          </a:p>
          <a:p>
            <a:r>
              <a:rPr lang="en-US" altLang="zh-CN" sz="100" dirty="0"/>
              <a:t>  { MQ .2 Q_M_1 HA_Q ; }</a:t>
            </a:r>
          </a:p>
          <a:p>
            <a:r>
              <a:rPr lang="en-US" altLang="zh-CN" sz="100" dirty="0"/>
              <a:t>  { DL 0.2 ; }</a:t>
            </a:r>
          </a:p>
          <a:p>
            <a:r>
              <a:rPr lang="en-US" altLang="zh-CN" sz="100" dirty="0"/>
              <a:t>  { MQ .2 Q_M_2 HA_Q ; }</a:t>
            </a:r>
          </a:p>
          <a:p>
            <a:r>
              <a:rPr lang="en-US" altLang="zh-CN" sz="100" dirty="0"/>
              <a:t>  { DL 0.2 ; }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MS R ABS(CDAG_M_1)+5 HA_B </a:t>
            </a:r>
            <a:r>
              <a:rPr lang="en-US" altLang="zh-CN" sz="100" dirty="0" err="1"/>
              <a:t>CDn_M</a:t>
            </a:r>
            <a:r>
              <a:rPr lang="en-US" altLang="zh-CN" sz="100" dirty="0"/>
              <a:t> CD_M_S 0 0 0; {/CD5/}</a:t>
            </a:r>
          </a:p>
          <a:p>
            <a:r>
              <a:rPr lang="en-US" altLang="zh-CN" sz="100" dirty="0"/>
              <a:t>  MS R ABS(CDAG_M_2)+5 HA_B -</a:t>
            </a:r>
            <a:r>
              <a:rPr lang="en-US" altLang="zh-CN" sz="100" dirty="0" err="1"/>
              <a:t>CDn_M</a:t>
            </a:r>
            <a:r>
              <a:rPr lang="en-US" altLang="zh-CN" sz="100" dirty="0"/>
              <a:t> CD_M_S 0 0 0; {/CD6/}</a:t>
            </a:r>
          </a:p>
          <a:p>
            <a:endParaRPr lang="en-US" altLang="zh-CN" sz="100" dirty="0"/>
          </a:p>
          <a:p>
            <a:r>
              <a:rPr lang="en-US" altLang="zh-CN" sz="100" dirty="0"/>
              <a:t>  DL ABS(LENGTH_M_IN) ;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M5 ABS(LENGTH_M_QS) QS_M_Q_2 QS_M_S_2 0.0 0.0 0.0 HA_B ;</a:t>
            </a:r>
          </a:p>
          <a:p>
            <a:r>
              <a:rPr lang="en-US" altLang="zh-CN" sz="100" dirty="0"/>
              <a:t>  DL 0.15 ;</a:t>
            </a:r>
          </a:p>
          <a:p>
            <a:r>
              <a:rPr lang="en-US" altLang="zh-CN" sz="100" dirty="0"/>
              <a:t>  M5 ABS(LENGTH_M_QS) QS_M_Q QS_M_S 0.0 0.0 0.0 HA_B ;</a:t>
            </a:r>
          </a:p>
          <a:p>
            <a:r>
              <a:rPr lang="en-US" altLang="zh-CN" sz="100" dirty="0"/>
              <a:t>  DL 0.15 ;</a:t>
            </a:r>
          </a:p>
          <a:p>
            <a:r>
              <a:rPr lang="en-US" altLang="zh-CN" sz="100" dirty="0"/>
              <a:t>  M5 ABS(LENGTH_M_QS) QS_M_Q_2 QS_M_S_2 0.0 0.0 0.0 HA_B ;</a:t>
            </a:r>
          </a:p>
          <a:p>
            <a:endParaRPr lang="en-US" altLang="zh-CN" sz="100" dirty="0"/>
          </a:p>
          <a:p>
            <a:endParaRPr lang="en-US" altLang="zh-CN" sz="100" dirty="0"/>
          </a:p>
          <a:p>
            <a:r>
              <a:rPr lang="en-US" altLang="zh-CN" sz="100" dirty="0"/>
              <a:t>  OBJ_R16_MAX := ME(1,6) ;</a:t>
            </a:r>
          </a:p>
          <a:p>
            <a:r>
              <a:rPr lang="en-US" altLang="zh-CN" sz="100" dirty="0"/>
              <a:t>  DL ABS(LENGTH_M_IN) ;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MS R ABS(CDAG_M_2)+5 HA_B -</a:t>
            </a:r>
            <a:r>
              <a:rPr lang="en-US" altLang="zh-CN" sz="100" dirty="0" err="1"/>
              <a:t>CDn_M</a:t>
            </a:r>
            <a:r>
              <a:rPr lang="en-US" altLang="zh-CN" sz="100" dirty="0"/>
              <a:t> CD_M_S 0 0 0; {/CD6/}</a:t>
            </a:r>
          </a:p>
          <a:p>
            <a:r>
              <a:rPr lang="en-US" altLang="zh-CN" sz="100" dirty="0"/>
              <a:t>  MS R ABS(CDAG_M_1)+5 HA_B </a:t>
            </a:r>
            <a:r>
              <a:rPr lang="en-US" altLang="zh-CN" sz="100" dirty="0" err="1"/>
              <a:t>CDn_M</a:t>
            </a:r>
            <a:r>
              <a:rPr lang="en-US" altLang="zh-CN" sz="100" dirty="0"/>
              <a:t> CD_M_S 0 0 0; {/CD5/}</a:t>
            </a:r>
          </a:p>
          <a:p>
            <a:endParaRPr lang="en-US" altLang="zh-CN" sz="100" dirty="0"/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OBJ_R16 := ABS(ME(1,6)) ;</a:t>
            </a:r>
          </a:p>
          <a:p>
            <a:r>
              <a:rPr lang="en-US" altLang="zh-CN" sz="100" dirty="0"/>
              <a:t>  OBJ_R26 := ABS(ME(2,6)) ;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{ DL 0.2 ; }</a:t>
            </a:r>
          </a:p>
          <a:p>
            <a:r>
              <a:rPr lang="en-US" altLang="zh-CN" sz="100" dirty="0"/>
              <a:t>  { MQ .2 Q_M_2 HA_Q ; }</a:t>
            </a:r>
          </a:p>
          <a:p>
            <a:r>
              <a:rPr lang="en-US" altLang="zh-CN" sz="100" dirty="0"/>
              <a:t>  { DL 0.2 ; }</a:t>
            </a:r>
          </a:p>
          <a:p>
            <a:r>
              <a:rPr lang="en-US" altLang="zh-CN" sz="100" dirty="0"/>
              <a:t>  { MQ .2 Q_M_1 HA_Q ; }</a:t>
            </a:r>
          </a:p>
          <a:p>
            <a:r>
              <a:rPr lang="en-US" altLang="zh-CN" sz="100" dirty="0"/>
              <a:t>  DL ABS(LENGTH_M_OUT) ;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  OBJ_R12 := ME(1,2)/1;  </a:t>
            </a:r>
          </a:p>
          <a:p>
            <a:r>
              <a:rPr lang="en-US" altLang="zh-CN" sz="100" dirty="0"/>
              <a:t>    { OBJ_R21 := ME(2,1)/1;   }</a:t>
            </a:r>
          </a:p>
          <a:p>
            <a:r>
              <a:rPr lang="en-US" altLang="zh-CN" sz="100" dirty="0"/>
              <a:t>    OBJ_R34 := ME(3,4)/1;  </a:t>
            </a:r>
          </a:p>
          <a:p>
            <a:r>
              <a:rPr lang="en-US" altLang="zh-CN" sz="100" dirty="0"/>
              <a:t>    { OBJ_R43 := ME(4,3)/1;   }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 OBJ_R11 := ABS(ME(1,1))- 1 ;</a:t>
            </a:r>
          </a:p>
          <a:p>
            <a:r>
              <a:rPr lang="en-US" altLang="zh-CN" sz="100" dirty="0"/>
              <a:t>   OBJ_R33 := ABS(ME(3,3))- 1; </a:t>
            </a:r>
          </a:p>
          <a:p>
            <a:r>
              <a:rPr lang="en-US" altLang="zh-CN" sz="100" dirty="0"/>
              <a:t>   </a:t>
            </a:r>
          </a:p>
          <a:p>
            <a:r>
              <a:rPr lang="en-US" altLang="zh-CN" sz="100" dirty="0"/>
              <a:t>   OBJ_T126 := ABS(ME(1,26))/1 ;    </a:t>
            </a:r>
          </a:p>
          <a:p>
            <a:r>
              <a:rPr lang="en-US" altLang="zh-CN" sz="100" dirty="0"/>
              <a:t>   OBJ_T346 := ABS(ME(3,46))/1 ;    </a:t>
            </a:r>
          </a:p>
          <a:p>
            <a:r>
              <a:rPr lang="en-US" altLang="zh-CN" sz="100" dirty="0"/>
              <a:t>   { OBJ_T134 := ABS(ME(1,34))*0.0 ;      }</a:t>
            </a:r>
          </a:p>
          <a:p>
            <a:r>
              <a:rPr lang="en-US" altLang="zh-CN" sz="100" dirty="0"/>
              <a:t>   { OBJ_T122 := ABS(ME(1,22))*0.0 ;     }</a:t>
            </a:r>
          </a:p>
          <a:p>
            <a:r>
              <a:rPr lang="en-US" altLang="zh-CN" sz="100" dirty="0"/>
              <a:t>  </a:t>
            </a:r>
          </a:p>
          <a:p>
            <a:endParaRPr lang="en-US" altLang="zh-CN" sz="100" dirty="0"/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IF I-INT(I/refresh)*refresh=0; EP ; {end the picture} PG -1 -2 ; {print to screen}</a:t>
            </a:r>
          </a:p>
          <a:p>
            <a:r>
              <a:rPr lang="en-US" altLang="zh-CN" sz="100" dirty="0"/>
              <a:t>     WRITE 6 '' '' '' '' 'END FITTING' 'number of iteration' I ;</a:t>
            </a:r>
          </a:p>
          <a:p>
            <a:r>
              <a:rPr lang="en-US" altLang="zh-CN" sz="100" dirty="0"/>
              <a:t>  WRITE 6 '---angle of CD_45---' ABS(CDAG_M_2) ABS(CDAG_M_2) ;</a:t>
            </a:r>
          </a:p>
          <a:p>
            <a:r>
              <a:rPr lang="en-US" altLang="zh-CN" sz="100" dirty="0"/>
              <a:t>  WRITE 6 '---dispersion R16 R26---' ME(1,6) ME(2,6) ; {print aberration}</a:t>
            </a:r>
          </a:p>
          <a:p>
            <a:r>
              <a:rPr lang="en-US" altLang="zh-CN" sz="100" dirty="0"/>
              <a:t>  WRITE 6 '---R16_MAX----' OBJ_R16_MAX ;</a:t>
            </a:r>
          </a:p>
          <a:p>
            <a:r>
              <a:rPr lang="en-US" altLang="zh-CN" sz="100" dirty="0"/>
              <a:t>  WRITE 6 '---n of CD_45---' </a:t>
            </a:r>
            <a:r>
              <a:rPr lang="en-US" altLang="zh-CN" sz="100" dirty="0" err="1"/>
              <a:t>CDn_M</a:t>
            </a:r>
            <a:r>
              <a:rPr lang="en-US" altLang="zh-CN" sz="100" dirty="0"/>
              <a:t>  ;</a:t>
            </a:r>
          </a:p>
          <a:p>
            <a:r>
              <a:rPr lang="en-US" altLang="zh-CN" sz="100" dirty="0"/>
              <a:t>  WRITE 6 'LENGTH' LENGTH_M_QS  LENGTH_M_IN LENGTH_M_OUT   ;</a:t>
            </a:r>
          </a:p>
          <a:p>
            <a:r>
              <a:rPr lang="en-US" altLang="zh-CN" sz="100" dirty="0"/>
              <a:t>  WRITE 6 'QS' QS_M_Q  QS_M_S Q_M_1 Q_M_2;</a:t>
            </a:r>
          </a:p>
          <a:p>
            <a:r>
              <a:rPr lang="en-US" altLang="zh-CN" sz="100" dirty="0"/>
              <a:t>  WRITE 6 '---OBJECTIVE---' OBJ_ANG45 OBJ_R16 OBJ_R26 OBJ_R12 OBJ_R21 OBJ_R34 OBJ_R43 OBJ_R11 OBJ_R33 OBJ_T126 OBJ_T346 OBJ_T134 OBJ_T122  ;</a:t>
            </a:r>
          </a:p>
          <a:p>
            <a:r>
              <a:rPr lang="en-US" altLang="zh-CN" sz="100" dirty="0"/>
              <a:t>  PM 6 ;</a:t>
            </a:r>
          </a:p>
          <a:p>
            <a:r>
              <a:rPr lang="en-US" altLang="zh-CN" sz="100" dirty="0"/>
              <a:t>  ENDIF ;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ENDFIT 1E-3 200000 4 OBJ_ANG45 OBJ_R16 OBJ_R26 OBJ_R12 OBJ_R21 OBJ_R34 OBJ_R43 OBJ_R11 OBJ_R33 OBJ_T126 OBJ_T346 OBJ_T134 OBJ_T122  ;</a:t>
            </a:r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r>
              <a:rPr lang="en-US" altLang="zh-CN" sz="100" dirty="0"/>
              <a:t>  WRITE 6 '' '' '' '' 'END FITTING' 'number of iteration' I ;</a:t>
            </a:r>
          </a:p>
          <a:p>
            <a:r>
              <a:rPr lang="en-US" altLang="zh-CN" sz="100" dirty="0"/>
              <a:t>  WRITE 6 '---OBJECTIVE---' OBJ_ANG45 OBJ_R16 OBJ_R26 OBJ_R12 OBJ_R21 OBJ_R34 OBJ_R43 OBJ_R11 OBJ_R33 OBJ_T126 OBJ_T346 OBJ_T134 OBJ_T122 ;</a:t>
            </a:r>
          </a:p>
          <a:p>
            <a:r>
              <a:rPr lang="en-US" altLang="zh-CN" sz="100" dirty="0"/>
              <a:t>  WRITE 6 'T126 T346 T134' ME(1,26) ME(3,46) ME(1,34) ;</a:t>
            </a:r>
          </a:p>
          <a:p>
            <a:endParaRPr lang="en-US" altLang="zh-CN" sz="100" dirty="0"/>
          </a:p>
          <a:p>
            <a:r>
              <a:rPr lang="en-US" altLang="zh-CN" sz="100" dirty="0"/>
              <a:t>  WRITE 6 '-----------------';</a:t>
            </a:r>
          </a:p>
          <a:p>
            <a:r>
              <a:rPr lang="en-US" altLang="zh-CN" sz="100" dirty="0"/>
              <a:t>  WRITE 6 'CDAG_M_1:='&amp;ST(CDAG_M_1)&amp;';' ;</a:t>
            </a:r>
          </a:p>
          <a:p>
            <a:r>
              <a:rPr lang="en-US" altLang="zh-CN" sz="100" dirty="0"/>
              <a:t>  WRITE 6 'CDAG_M_2:='&amp;ST(CDAG_M_2)&amp;';' ;</a:t>
            </a:r>
          </a:p>
          <a:p>
            <a:r>
              <a:rPr lang="en-US" altLang="zh-CN" sz="100" dirty="0"/>
              <a:t>  WRITE 6 '</a:t>
            </a:r>
            <a:r>
              <a:rPr lang="en-US" altLang="zh-CN" sz="100" dirty="0" err="1"/>
              <a:t>CDn_M</a:t>
            </a:r>
            <a:r>
              <a:rPr lang="en-US" altLang="zh-CN" sz="100" dirty="0"/>
              <a:t>:='&amp;ST(</a:t>
            </a:r>
            <a:r>
              <a:rPr lang="en-US" altLang="zh-CN" sz="100" dirty="0" err="1"/>
              <a:t>CDn_M</a:t>
            </a:r>
            <a:r>
              <a:rPr lang="en-US" altLang="zh-CN" sz="100" dirty="0"/>
              <a:t>)&amp;';' ;</a:t>
            </a:r>
          </a:p>
          <a:p>
            <a:r>
              <a:rPr lang="en-US" altLang="zh-CN" sz="100" dirty="0"/>
              <a:t>  WRITE 6 'QS_M_Q:='&amp;ST(QS_M_Q)&amp;';' ;</a:t>
            </a:r>
          </a:p>
          <a:p>
            <a:r>
              <a:rPr lang="en-US" altLang="zh-CN" sz="100" dirty="0"/>
              <a:t>  WRITE 6 'QS_M_S:='&amp;ST(QS_M_S)&amp;';' ;</a:t>
            </a:r>
          </a:p>
          <a:p>
            <a:r>
              <a:rPr lang="en-US" altLang="zh-CN" sz="100" dirty="0"/>
              <a:t>  WRITE 6 'LENGTH_M_QS:='&amp;ST(LENGTH_M_QS)&amp;';' ;</a:t>
            </a:r>
          </a:p>
          <a:p>
            <a:r>
              <a:rPr lang="en-US" altLang="zh-CN" sz="100" dirty="0"/>
              <a:t>  WRITE 6 'LENGTH_M_IN:='&amp;ST(LENGTH_M_IN)&amp;';' ;</a:t>
            </a:r>
          </a:p>
          <a:p>
            <a:r>
              <a:rPr lang="en-US" altLang="zh-CN" sz="100" dirty="0"/>
              <a:t>  WRITE 6 'LENGTH_M_OUT:='&amp;ST(LENGTH_M_OUT)&amp;';' ;</a:t>
            </a:r>
          </a:p>
          <a:p>
            <a:r>
              <a:rPr lang="en-US" altLang="zh-CN" sz="100" dirty="0"/>
              <a:t>  WRITE 6 'Q_M_1:='&amp;ST(Q_M_1)&amp;';' ;</a:t>
            </a:r>
          </a:p>
          <a:p>
            <a:r>
              <a:rPr lang="en-US" altLang="zh-CN" sz="100" dirty="0"/>
              <a:t>  WRITE 6 'Q_M_2:='&amp;ST(Q_M_2)&amp;';' ;</a:t>
            </a:r>
          </a:p>
          <a:p>
            <a:r>
              <a:rPr lang="en-US" altLang="zh-CN" sz="100" dirty="0"/>
              <a:t>  WRITE 6 'CD_M_S:='&amp;ST(CD_M_S)&amp;';' ;</a:t>
            </a:r>
          </a:p>
          <a:p>
            <a:r>
              <a:rPr lang="en-US" altLang="zh-CN" sz="100" dirty="0"/>
              <a:t>  WRITE 6 'QS_M_Q_2:='&amp;ST(QS_M_Q_2)&amp;';' ;</a:t>
            </a:r>
          </a:p>
          <a:p>
            <a:r>
              <a:rPr lang="en-US" altLang="zh-CN" sz="100" dirty="0"/>
              <a:t>  WRITE 6 'QS_M_S_2:='&amp;ST(QS_M_S_2)&amp;';' ;</a:t>
            </a:r>
          </a:p>
          <a:p>
            <a:r>
              <a:rPr lang="en-US" altLang="zh-CN" sz="100" dirty="0"/>
              <a:t>  </a:t>
            </a:r>
          </a:p>
          <a:p>
            <a:endParaRPr lang="en-US" altLang="zh-CN" sz="100" dirty="0"/>
          </a:p>
          <a:p>
            <a:r>
              <a:rPr lang="en-US" altLang="zh-CN" sz="100" dirty="0"/>
              <a:t>  PM 6 ;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ENDPROCEDURE ;</a:t>
            </a:r>
          </a:p>
          <a:p>
            <a:r>
              <a:rPr lang="en-US" altLang="zh-CN" sz="100" dirty="0"/>
              <a:t>RUN ; END ;</a:t>
            </a:r>
          </a:p>
          <a:p>
            <a:endParaRPr lang="en-US" altLang="zh-CN" sz="100" dirty="0"/>
          </a:p>
          <a:p>
            <a:endParaRPr lang="zh-CN" altLang="en-US" sz="1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DAD6E15-9ADA-4761-AE0D-1B9022BAB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9855" y="179294"/>
            <a:ext cx="3237416" cy="1953944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34BB1E0-98CA-4115-A31F-026C9850C363}"/>
              </a:ext>
            </a:extLst>
          </p:cNvPr>
          <p:cNvSpPr/>
          <p:nvPr/>
        </p:nvSpPr>
        <p:spPr>
          <a:xfrm>
            <a:off x="3164541" y="1465799"/>
            <a:ext cx="2977439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CDAG_M_1:=-.2184809692741717E-007;</a:t>
            </a:r>
          </a:p>
          <a:p>
            <a:r>
              <a:rPr lang="zh-CN" altLang="en-US" sz="1100" dirty="0"/>
              <a:t>CDAG_M_2:= 12.50009026922817;</a:t>
            </a:r>
          </a:p>
          <a:p>
            <a:r>
              <a:rPr lang="zh-CN" altLang="en-US" sz="1100" dirty="0"/>
              <a:t>CDn_M:=-.6480029421563339;</a:t>
            </a:r>
          </a:p>
          <a:p>
            <a:r>
              <a:rPr lang="zh-CN" altLang="en-US" sz="1100" dirty="0"/>
              <a:t>QS_M_Q:=-2.200363724737263;</a:t>
            </a:r>
          </a:p>
          <a:p>
            <a:r>
              <a:rPr lang="zh-CN" altLang="en-US" sz="1100" dirty="0"/>
              <a:t>QS_M_S:=0.0000000000000000E+000;</a:t>
            </a:r>
          </a:p>
          <a:p>
            <a:r>
              <a:rPr lang="zh-CN" altLang="en-US" sz="1100" dirty="0"/>
              <a:t>LENGTH_M_QS:=0.2000000000000000;</a:t>
            </a:r>
          </a:p>
          <a:p>
            <a:r>
              <a:rPr lang="zh-CN" altLang="en-US" sz="1100" dirty="0"/>
              <a:t>LENGTH_M_IN:=0.1500000000000000;</a:t>
            </a:r>
          </a:p>
          <a:p>
            <a:r>
              <a:rPr lang="zh-CN" altLang="en-US" sz="1100" dirty="0"/>
              <a:t>LENGTH_M_OUT:= 1.190000000000000;</a:t>
            </a:r>
          </a:p>
          <a:p>
            <a:r>
              <a:rPr lang="zh-CN" altLang="en-US" sz="1100" dirty="0"/>
              <a:t>Q_M_1:=0.2788395977365762;</a:t>
            </a:r>
          </a:p>
          <a:p>
            <a:r>
              <a:rPr lang="zh-CN" altLang="en-US" sz="1100" dirty="0"/>
              <a:t>Q_M_2:=0.3162277660168379E-007;</a:t>
            </a:r>
          </a:p>
          <a:p>
            <a:r>
              <a:rPr lang="zh-CN" altLang="en-US" sz="1100" dirty="0"/>
              <a:t>CD_M_S:=0.0000000000000000E+000;</a:t>
            </a:r>
          </a:p>
          <a:p>
            <a:r>
              <a:rPr lang="zh-CN" altLang="en-US" sz="1100" dirty="0"/>
              <a:t>QS_M_Q_2:= 2.000000000000000;</a:t>
            </a:r>
          </a:p>
          <a:p>
            <a:r>
              <a:rPr lang="zh-CN" altLang="en-US" sz="1100" dirty="0"/>
              <a:t>QS_M_S_2:=0.3162277660168379E-007;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A43CD80-FE3A-4EFE-882B-02FC72079A83}"/>
              </a:ext>
            </a:extLst>
          </p:cNvPr>
          <p:cNvSpPr/>
          <p:nvPr/>
        </p:nvSpPr>
        <p:spPr>
          <a:xfrm>
            <a:off x="295835" y="4433118"/>
            <a:ext cx="2519083" cy="21929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/>
              <a:t>CDAG_M_1:= 7.582869230381224;</a:t>
            </a:r>
          </a:p>
          <a:p>
            <a:r>
              <a:rPr lang="zh-CN" altLang="en-US" sz="1050" dirty="0"/>
              <a:t>CDAG_M_2:= 4.917130769500923;</a:t>
            </a:r>
          </a:p>
          <a:p>
            <a:r>
              <a:rPr lang="zh-CN" altLang="en-US" sz="1050" dirty="0"/>
              <a:t>CDn_M:= 13.76794025835204;</a:t>
            </a:r>
          </a:p>
          <a:p>
            <a:r>
              <a:rPr lang="zh-CN" altLang="en-US" sz="1050" dirty="0"/>
              <a:t>QS_M_Q:=-.2867952986910088;</a:t>
            </a:r>
          </a:p>
          <a:p>
            <a:r>
              <a:rPr lang="zh-CN" altLang="en-US" sz="1050" dirty="0"/>
              <a:t>QS_M_S:=0.0000000000000000E+000;</a:t>
            </a:r>
          </a:p>
          <a:p>
            <a:r>
              <a:rPr lang="zh-CN" altLang="en-US" sz="1050" dirty="0"/>
              <a:t>LENGTH_M_QS:=0.2000000000000000;</a:t>
            </a:r>
          </a:p>
          <a:p>
            <a:r>
              <a:rPr lang="zh-CN" altLang="en-US" sz="1050" dirty="0"/>
              <a:t>LENGTH_M_IN:=0.1500000000000000;</a:t>
            </a:r>
          </a:p>
          <a:p>
            <a:r>
              <a:rPr lang="zh-CN" altLang="en-US" sz="1050" dirty="0"/>
              <a:t>LENGTH_M_OUT:= 1.190000000000000;</a:t>
            </a:r>
          </a:p>
          <a:p>
            <a:r>
              <a:rPr lang="zh-CN" altLang="en-US" sz="1050" dirty="0"/>
              <a:t>Q_M_1:=0.2788395977365762;</a:t>
            </a:r>
          </a:p>
          <a:p>
            <a:r>
              <a:rPr lang="zh-CN" altLang="en-US" sz="1050" dirty="0"/>
              <a:t>Q_M_2:=0.3162277660168379E-007;</a:t>
            </a:r>
          </a:p>
          <a:p>
            <a:r>
              <a:rPr lang="zh-CN" altLang="en-US" sz="1050" dirty="0"/>
              <a:t>CD_M_S:=0.0000000000000000E+000;</a:t>
            </a:r>
          </a:p>
          <a:p>
            <a:r>
              <a:rPr lang="zh-CN" altLang="en-US" sz="1050" dirty="0"/>
              <a:t>QS_M_Q_2:= 1.500000000000000;</a:t>
            </a:r>
          </a:p>
          <a:p>
            <a:r>
              <a:rPr lang="zh-CN" altLang="en-US" sz="1050" dirty="0"/>
              <a:t>QS_M_S_2:=0.3162277660168379E-007;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C4CDA61-E499-4285-8F7D-10BD208A8D5B}"/>
              </a:ext>
            </a:extLst>
          </p:cNvPr>
          <p:cNvCxnSpPr>
            <a:endCxn id="9" idx="0"/>
          </p:cNvCxnSpPr>
          <p:nvPr/>
        </p:nvCxnSpPr>
        <p:spPr>
          <a:xfrm flipH="1">
            <a:off x="1555377" y="3758734"/>
            <a:ext cx="1851211" cy="674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C2B3C730-58DA-45AA-BCE1-9DAB5A0D5286}"/>
              </a:ext>
            </a:extLst>
          </p:cNvPr>
          <p:cNvSpPr txBox="1"/>
          <p:nvPr/>
        </p:nvSpPr>
        <p:spPr>
          <a:xfrm>
            <a:off x="1407459" y="3911260"/>
            <a:ext cx="1869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莫名其妙改参数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D9814D3-6580-4139-9B73-3C353DA84851}"/>
              </a:ext>
            </a:extLst>
          </p:cNvPr>
          <p:cNvSpPr/>
          <p:nvPr/>
        </p:nvSpPr>
        <p:spPr>
          <a:xfrm>
            <a:off x="4536141" y="4383104"/>
            <a:ext cx="2770094" cy="2292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CDAG_M_1:= 2.970263858196371;</a:t>
            </a:r>
          </a:p>
          <a:p>
            <a:r>
              <a:rPr lang="zh-CN" altLang="en-US" sz="1100" dirty="0"/>
              <a:t>CDAG_M_2:= 9.524368679490429;</a:t>
            </a:r>
          </a:p>
          <a:p>
            <a:r>
              <a:rPr lang="zh-CN" altLang="en-US" sz="1100" dirty="0"/>
              <a:t>CDn_M:=-12.30169886310376;</a:t>
            </a:r>
          </a:p>
          <a:p>
            <a:r>
              <a:rPr lang="zh-CN" altLang="en-US" sz="1100" dirty="0"/>
              <a:t>QS_M_Q:=0.8773870411940086;</a:t>
            </a:r>
          </a:p>
          <a:p>
            <a:r>
              <a:rPr lang="zh-CN" altLang="en-US" sz="1100" dirty="0"/>
              <a:t>QS_M_S:=0.3449623513033080;</a:t>
            </a:r>
          </a:p>
          <a:p>
            <a:r>
              <a:rPr lang="zh-CN" altLang="en-US" sz="1100" dirty="0"/>
              <a:t>LENGTH_M_QS:=0.2000000000000000;</a:t>
            </a:r>
          </a:p>
          <a:p>
            <a:r>
              <a:rPr lang="zh-CN" altLang="en-US" sz="1100" dirty="0"/>
              <a:t>LENGTH_M_IN:=0.1500000000000000;</a:t>
            </a:r>
          </a:p>
          <a:p>
            <a:r>
              <a:rPr lang="zh-CN" altLang="en-US" sz="1100" dirty="0"/>
              <a:t>LENGTH_M_OUT:= 1.190000000000000;</a:t>
            </a:r>
          </a:p>
          <a:p>
            <a:r>
              <a:rPr lang="zh-CN" altLang="en-US" sz="1100" dirty="0"/>
              <a:t>Q_M_1:=0.2788395977365762;</a:t>
            </a:r>
          </a:p>
          <a:p>
            <a:r>
              <a:rPr lang="zh-CN" altLang="en-US" sz="1100" dirty="0"/>
              <a:t>Q_M_2:=0.3162277660168379E-007;</a:t>
            </a:r>
          </a:p>
          <a:p>
            <a:r>
              <a:rPr lang="zh-CN" altLang="en-US" sz="1100" dirty="0"/>
              <a:t>CD_M_S:=0.0000000000000000E+000;</a:t>
            </a:r>
          </a:p>
          <a:p>
            <a:r>
              <a:rPr lang="zh-CN" altLang="en-US" sz="1100" dirty="0"/>
              <a:t>QS_M_Q_2:=0.1398159090073152;</a:t>
            </a:r>
          </a:p>
          <a:p>
            <a:r>
              <a:rPr lang="zh-CN" altLang="en-US" sz="1100" dirty="0"/>
              <a:t>QS_M_S_2:=-.3177978112018362;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9841DDF0-0D52-4ED7-BD91-7FB7BE85EE79}"/>
              </a:ext>
            </a:extLst>
          </p:cNvPr>
          <p:cNvCxnSpPr/>
          <p:nvPr/>
        </p:nvCxnSpPr>
        <p:spPr>
          <a:xfrm>
            <a:off x="2904564" y="5405718"/>
            <a:ext cx="135367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3F22E08B-329B-408B-A2E9-86D08467E685}"/>
              </a:ext>
            </a:extLst>
          </p:cNvPr>
          <p:cNvSpPr txBox="1"/>
          <p:nvPr/>
        </p:nvSpPr>
        <p:spPr>
          <a:xfrm>
            <a:off x="2904564" y="5082552"/>
            <a:ext cx="11767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莫名其妙改参数</a:t>
            </a:r>
          </a:p>
        </p:txBody>
      </p:sp>
    </p:spTree>
    <p:extLst>
      <p:ext uri="{BB962C8B-B14F-4D97-AF65-F5344CB8AC3E}">
        <p14:creationId xmlns:p14="http://schemas.microsoft.com/office/powerpoint/2010/main" val="348973673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FF3BC90-8787-468B-8DFA-B588A2C21544}"/>
              </a:ext>
            </a:extLst>
          </p:cNvPr>
          <p:cNvSpPr txBox="1"/>
          <p:nvPr/>
        </p:nvSpPr>
        <p:spPr>
          <a:xfrm>
            <a:off x="170330" y="17032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接上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C9692E0-951B-49C3-A194-6E3C5234DA6D}"/>
              </a:ext>
            </a:extLst>
          </p:cNvPr>
          <p:cNvSpPr txBox="1"/>
          <p:nvPr/>
        </p:nvSpPr>
        <p:spPr>
          <a:xfrm>
            <a:off x="251012" y="1021976"/>
            <a:ext cx="26894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四极场降下来了，但是不知道为什么，</a:t>
            </a:r>
            <a:r>
              <a:rPr lang="en-US" altLang="zh-CN" dirty="0"/>
              <a:t>R16 R26</a:t>
            </a:r>
            <a:r>
              <a:rPr lang="zh-CN" altLang="en-US" dirty="0"/>
              <a:t>无法降低</a:t>
            </a:r>
            <a:r>
              <a:rPr lang="en-US" altLang="zh-CN" dirty="0"/>
              <a:t>??!!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229A2F-0E52-4908-9E3E-2931664388F8}"/>
              </a:ext>
            </a:extLst>
          </p:cNvPr>
          <p:cNvSpPr txBox="1"/>
          <p:nvPr/>
        </p:nvSpPr>
        <p:spPr>
          <a:xfrm>
            <a:off x="170330" y="2268071"/>
            <a:ext cx="2497800" cy="21929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CDAG_M_1:= 2.970265710324698;</a:t>
            </a:r>
          </a:p>
          <a:p>
            <a:r>
              <a:rPr lang="en-US" altLang="zh-CN" sz="1050" dirty="0"/>
              <a:t>CDAG_M_2:= 9.524366839440876;</a:t>
            </a:r>
          </a:p>
          <a:p>
            <a:r>
              <a:rPr lang="en-US" altLang="zh-CN" sz="1050" dirty="0" err="1"/>
              <a:t>CDn_M</a:t>
            </a:r>
            <a:r>
              <a:rPr lang="en-US" altLang="zh-CN" sz="1050" dirty="0"/>
              <a:t>:=-12.30168186883038;</a:t>
            </a:r>
          </a:p>
          <a:p>
            <a:r>
              <a:rPr lang="en-US" altLang="zh-CN" sz="1050" dirty="0"/>
              <a:t>QS_M_Q:=0.8773958455289305;</a:t>
            </a:r>
          </a:p>
          <a:p>
            <a:r>
              <a:rPr lang="en-US" altLang="zh-CN" sz="1050" dirty="0"/>
              <a:t>QS_M_S:=0.3450338265507954;</a:t>
            </a:r>
          </a:p>
          <a:p>
            <a:r>
              <a:rPr lang="en-US" altLang="zh-CN" sz="1050" dirty="0"/>
              <a:t>LENGTH_M_QS:=0.2000000000000000;</a:t>
            </a:r>
          </a:p>
          <a:p>
            <a:r>
              <a:rPr lang="en-US" altLang="zh-CN" sz="1050" dirty="0"/>
              <a:t>LENGTH_M_IN:=0.1500000000000000;</a:t>
            </a:r>
          </a:p>
          <a:p>
            <a:r>
              <a:rPr lang="en-US" altLang="zh-CN" sz="1050" dirty="0"/>
              <a:t>LENGTH_M_OUT:= 1.190000000000000;</a:t>
            </a:r>
          </a:p>
          <a:p>
            <a:r>
              <a:rPr lang="en-US" altLang="zh-CN" sz="1050" dirty="0"/>
              <a:t>Q_M_1:=0.2788395977365762;</a:t>
            </a:r>
          </a:p>
          <a:p>
            <a:r>
              <a:rPr lang="en-US" altLang="zh-CN" sz="1050" dirty="0"/>
              <a:t>Q_M_2:=0.3162277660168379E-007;</a:t>
            </a:r>
          </a:p>
          <a:p>
            <a:r>
              <a:rPr lang="en-US" altLang="zh-CN" sz="1050" dirty="0"/>
              <a:t>CD_M_S:=0.0000000000000000E+000;</a:t>
            </a:r>
          </a:p>
          <a:p>
            <a:r>
              <a:rPr lang="en-US" altLang="zh-CN" sz="1050" dirty="0"/>
              <a:t>QS_M_Q_2:=0.1398077425512044;</a:t>
            </a:r>
          </a:p>
          <a:p>
            <a:r>
              <a:rPr lang="en-US" altLang="zh-CN" sz="1050" dirty="0"/>
              <a:t>QS_M_S_2:=-.3178190351871918;</a:t>
            </a:r>
            <a:endParaRPr lang="zh-CN" altLang="en-US" sz="105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218BC7F-88E9-48FD-9D79-8E46327D2FB6}"/>
              </a:ext>
            </a:extLst>
          </p:cNvPr>
          <p:cNvSpPr txBox="1"/>
          <p:nvPr/>
        </p:nvSpPr>
        <p:spPr>
          <a:xfrm>
            <a:off x="2868705" y="2043918"/>
            <a:ext cx="941294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" dirty="0"/>
              <a:t>{cosy script for HUST SC Gantry </a:t>
            </a:r>
            <a:r>
              <a:rPr lang="en-US" altLang="zh-CN" sz="100" dirty="0" err="1"/>
              <a:t>DownStream</a:t>
            </a:r>
            <a:r>
              <a:rPr lang="en-US" altLang="zh-CN" sz="100" dirty="0"/>
              <a:t>, B. Qin, 2018-12-11, CFB-V7}</a:t>
            </a:r>
          </a:p>
          <a:p>
            <a:r>
              <a:rPr lang="en-US" altLang="zh-CN" sz="100" dirty="0"/>
              <a:t>{translated from original TRANSPORT script}</a:t>
            </a:r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r>
              <a:rPr lang="en-US" altLang="zh-CN" sz="100" dirty="0"/>
              <a:t>{ WRITE 6 '--PM--'; PM 6 ;}</a:t>
            </a:r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r>
              <a:rPr lang="en-US" altLang="zh-CN" sz="100" dirty="0"/>
              <a:t>INCLUDE 'COSY' ;</a:t>
            </a:r>
          </a:p>
          <a:p>
            <a:r>
              <a:rPr lang="en-US" altLang="zh-CN" sz="100" dirty="0"/>
              <a:t>PROCEDURE RUN ;</a:t>
            </a:r>
          </a:p>
          <a:p>
            <a:r>
              <a:rPr lang="en-US" altLang="zh-CN" sz="100" dirty="0"/>
              <a:t>VARIABLE I 1 ; {number of iteration} VARIABLE refresh 1 ; {print picture per refresh}</a:t>
            </a:r>
          </a:p>
          <a:p>
            <a:r>
              <a:rPr lang="en-US" altLang="zh-CN" sz="100" dirty="0"/>
              <a:t>VARIABLE R 1 ; {radius} VARIABLE HA_B 1 ; VARIABLE HA_Q 1 ; {HA half aperture}</a:t>
            </a:r>
          </a:p>
          <a:p>
            <a:r>
              <a:rPr lang="en-US" altLang="zh-CN" sz="100" dirty="0"/>
              <a:t>VARIABLE QG0 1 ; VARIABLE QG1 1 ; VARIABLE QG2 1 ; VARIABLE QG3 1 ;</a:t>
            </a:r>
          </a:p>
          <a:p>
            <a:r>
              <a:rPr lang="en-US" altLang="zh-CN" sz="100" dirty="0"/>
              <a:t>VARIABLE QG4 1 ; VARIABLE QG5 1 ; VARIABLE QG6 1 ; {n of quadrupole}</a:t>
            </a:r>
          </a:p>
          <a:p>
            <a:r>
              <a:rPr lang="en-US" altLang="zh-CN" sz="100" dirty="0"/>
              <a:t>VARIABLE CD13Ag 1 ; VARIABLE CD2Ag 1 ;</a:t>
            </a:r>
          </a:p>
          <a:p>
            <a:r>
              <a:rPr lang="en-US" altLang="zh-CN" sz="100" dirty="0"/>
              <a:t>VARIABLE CD48Ag 1 ; VARIABLE CD57Ag 1 ; VARIABLE CD6Ag 1 ;  {angle of bending magnet}</a:t>
            </a:r>
          </a:p>
          <a:p>
            <a:r>
              <a:rPr lang="en-US" altLang="zh-CN" sz="100" dirty="0"/>
              <a:t>VARIABLE CD13n 1 ; VARIABLE CD2n 1 ;</a:t>
            </a:r>
          </a:p>
          <a:p>
            <a:r>
              <a:rPr lang="en-US" altLang="zh-CN" sz="100" dirty="0"/>
              <a:t>VARIABLE CD48n 1 ; VARIABLE CD57n 1 ; VARIABLE CD6n 1 ;  {n of bending magnet}</a:t>
            </a:r>
          </a:p>
          <a:p>
            <a:r>
              <a:rPr lang="en-US" altLang="zh-CN" sz="100" dirty="0"/>
              <a:t>VARIABLE CDn2_1 1 ;</a:t>
            </a:r>
          </a:p>
          <a:p>
            <a:r>
              <a:rPr lang="en-US" altLang="zh-CN" sz="100" dirty="0"/>
              <a:t>VARIABLE OBJ_ANG135 1; VARIABLE OBJ_R16 1; VARIABLE OBJ_R26 1; VARIABLE OBJ_SIGMA11 1;</a:t>
            </a:r>
          </a:p>
          <a:p>
            <a:r>
              <a:rPr lang="en-US" altLang="zh-CN" sz="100" dirty="0"/>
              <a:t>VARIABLE OBJ_SIGMA33 1; VARIABLE OBJ_SIGMA21 1; VARIABLE OBJ_SIGMA43 1; VARIABLE OBJ_n45 1;</a:t>
            </a:r>
          </a:p>
          <a:p>
            <a:r>
              <a:rPr lang="en-US" altLang="zh-CN" sz="100" dirty="0"/>
              <a:t>VARIABLE OBJ_n46 1; VARIABLE OBJ_R16_MAX 1; VARIABLE OBJ1 1; VARIABLE OBJ2 1; VARIABLE OBJ3 1;</a:t>
            </a:r>
          </a:p>
          <a:p>
            <a:r>
              <a:rPr lang="en-US" altLang="zh-CN" sz="100" dirty="0"/>
              <a:t>VARIABLE OBJ_R11 1 ;VARIABLE OBJ_R12 1 ;VARIABLE OBJ_R21 1 ;VARIABLE OBJ_R33 1 ;VARIABLE OBJ_R34 1 ;VARIABLE OBJ_R43 1 ;</a:t>
            </a:r>
          </a:p>
          <a:p>
            <a:r>
              <a:rPr lang="en-US" altLang="zh-CN" sz="100" dirty="0"/>
              <a:t>VARIABLE LENGTH_1 1 ; VARIABLE LENGTH_2 1 ;</a:t>
            </a:r>
          </a:p>
          <a:p>
            <a:r>
              <a:rPr lang="en-US" altLang="zh-CN" sz="100" dirty="0"/>
              <a:t>VARIABLE M51 1 ; VARIABLE M52 1 ; VARIABLE M53 1 ;</a:t>
            </a:r>
          </a:p>
          <a:p>
            <a:r>
              <a:rPr lang="en-US" altLang="zh-CN" sz="100" dirty="0"/>
              <a:t>VARIABLE M5_Q 1 ;  VARIABLE M5_S 1 ;</a:t>
            </a:r>
          </a:p>
          <a:p>
            <a:r>
              <a:rPr lang="en-US" altLang="zh-CN" sz="100" dirty="0"/>
              <a:t>VARIABLE M5_S_1 1 ; VARIABLE M5_S_2 1 ;</a:t>
            </a:r>
          </a:p>
          <a:p>
            <a:r>
              <a:rPr lang="en-US" altLang="zh-CN" sz="100" dirty="0"/>
              <a:t>VARIABLE CDAG_1 1 ; VARIABLE CDAG_2 1 ; VARIABLE CDAG_3 1 ;</a:t>
            </a:r>
          </a:p>
          <a:p>
            <a:r>
              <a:rPr lang="en-US" altLang="zh-CN" sz="100" dirty="0"/>
              <a:t>VARIABLE OBJ_T126 1 ; VARIABLE OBJ_T346 1 ; VARIABLE OBJ_T134 1 ; VARIABLE OBJ_T122 1 ;</a:t>
            </a:r>
          </a:p>
          <a:p>
            <a:endParaRPr lang="en-US" altLang="zh-CN" sz="100" dirty="0"/>
          </a:p>
          <a:p>
            <a:r>
              <a:rPr lang="en-US" altLang="zh-CN" sz="100" dirty="0"/>
              <a:t>VARIABLE R_M 1 ;</a:t>
            </a:r>
          </a:p>
          <a:p>
            <a:r>
              <a:rPr lang="en-US" altLang="zh-CN" sz="100" dirty="0"/>
              <a:t>VARIABLE CDAG_M_1 1 ;VARIABLE CDAG_M_2 1 ;VARIABLE CDAG_M_3 1 ;</a:t>
            </a:r>
          </a:p>
          <a:p>
            <a:r>
              <a:rPr lang="en-US" altLang="zh-CN" sz="100" dirty="0"/>
              <a:t>VARIABLE </a:t>
            </a:r>
            <a:r>
              <a:rPr lang="en-US" altLang="zh-CN" sz="100" dirty="0" err="1"/>
              <a:t>CDn_M</a:t>
            </a:r>
            <a:r>
              <a:rPr lang="en-US" altLang="zh-CN" sz="100" dirty="0"/>
              <a:t> 1 ;</a:t>
            </a:r>
          </a:p>
          <a:p>
            <a:r>
              <a:rPr lang="en-US" altLang="zh-CN" sz="100" dirty="0"/>
              <a:t>VARIABLE QS_M_Q 1 ;VARIABLE QS_M_S 1 ;</a:t>
            </a:r>
          </a:p>
          <a:p>
            <a:r>
              <a:rPr lang="en-US" altLang="zh-CN" sz="100" dirty="0"/>
              <a:t>VARIABLE QS_M_Q_2 1 ;VARIABLE QS_M_S_2 1 ;</a:t>
            </a:r>
          </a:p>
          <a:p>
            <a:r>
              <a:rPr lang="en-US" altLang="zh-CN" sz="100" dirty="0"/>
              <a:t>VARIABLE LENGTH_M_QS 1 ;</a:t>
            </a:r>
          </a:p>
          <a:p>
            <a:r>
              <a:rPr lang="en-US" altLang="zh-CN" sz="100" dirty="0"/>
              <a:t>VARIABLE LENGTH_M_IN 1 ;</a:t>
            </a:r>
          </a:p>
          <a:p>
            <a:r>
              <a:rPr lang="en-US" altLang="zh-CN" sz="100" dirty="0"/>
              <a:t>VARIABLE LENGTH_M_OUT 1 ;</a:t>
            </a:r>
          </a:p>
          <a:p>
            <a:r>
              <a:rPr lang="en-US" altLang="zh-CN" sz="100" dirty="0"/>
              <a:t>VARIABLE OBJ_ANG45 1;</a:t>
            </a:r>
          </a:p>
          <a:p>
            <a:r>
              <a:rPr lang="en-US" altLang="zh-CN" sz="100" dirty="0"/>
              <a:t>VARIABLE Q_M_1 1 ; VARIABLE Q_M_2 1 ;</a:t>
            </a:r>
          </a:p>
          <a:p>
            <a:r>
              <a:rPr lang="en-US" altLang="zh-CN" sz="100" dirty="0"/>
              <a:t>VARIABLE CD_M_S 1;</a:t>
            </a:r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r>
              <a:rPr lang="en-US" altLang="zh-CN" sz="100" dirty="0"/>
              <a:t>    I := 0 ; {number of iteration}</a:t>
            </a:r>
          </a:p>
          <a:p>
            <a:r>
              <a:rPr lang="en-US" altLang="zh-CN" sz="100" dirty="0"/>
              <a:t>    refresh := 10; {print picture per refresh}</a:t>
            </a:r>
          </a:p>
          <a:p>
            <a:r>
              <a:rPr lang="en-US" altLang="zh-CN" sz="100" dirty="0"/>
              <a:t>    </a:t>
            </a:r>
          </a:p>
          <a:p>
            <a:r>
              <a:rPr lang="en-US" altLang="zh-CN" sz="100" dirty="0"/>
              <a:t>    R := 0.75 ;{radius}</a:t>
            </a:r>
          </a:p>
          <a:p>
            <a:r>
              <a:rPr lang="en-US" altLang="zh-CN" sz="100" dirty="0"/>
              <a:t>    HA_Q := 0.045 ; {HA half aperture}</a:t>
            </a:r>
          </a:p>
          <a:p>
            <a:r>
              <a:rPr lang="en-US" altLang="zh-CN" sz="100" dirty="0"/>
              <a:t>    HA_B := 0.045 ; {HA half aperture}</a:t>
            </a:r>
          </a:p>
          <a:p>
            <a:endParaRPr lang="en-US" altLang="zh-CN" sz="100" dirty="0"/>
          </a:p>
          <a:p>
            <a:r>
              <a:rPr lang="en-US" altLang="zh-CN" sz="100" dirty="0"/>
              <a:t>CDAG_M_1:= 2.970265689522950;</a:t>
            </a:r>
          </a:p>
          <a:p>
            <a:r>
              <a:rPr lang="en-US" altLang="zh-CN" sz="100" dirty="0"/>
              <a:t>CDAG_M_2:= 9.524366862635894;</a:t>
            </a:r>
          </a:p>
          <a:p>
            <a:r>
              <a:rPr lang="en-US" altLang="zh-CN" sz="100" dirty="0" err="1"/>
              <a:t>CDn_M</a:t>
            </a:r>
            <a:r>
              <a:rPr lang="en-US" altLang="zh-CN" sz="100" dirty="0"/>
              <a:t>:=-12.30168182479660;</a:t>
            </a:r>
          </a:p>
          <a:p>
            <a:r>
              <a:rPr lang="en-US" altLang="zh-CN" sz="100" dirty="0"/>
              <a:t>QS_M_Q:=0.8773958462053425;</a:t>
            </a:r>
          </a:p>
          <a:p>
            <a:r>
              <a:rPr lang="en-US" altLang="zh-CN" sz="100" dirty="0"/>
              <a:t>QS_M_S:=0.3450338265794233;</a:t>
            </a:r>
          </a:p>
          <a:p>
            <a:r>
              <a:rPr lang="en-US" altLang="zh-CN" sz="100" dirty="0"/>
              <a:t>LENGTH_M_QS:=0.2000000000000000;</a:t>
            </a:r>
          </a:p>
          <a:p>
            <a:r>
              <a:rPr lang="en-US" altLang="zh-CN" sz="100" dirty="0"/>
              <a:t>LENGTH_M_IN:=0.1500000000000000;</a:t>
            </a:r>
          </a:p>
          <a:p>
            <a:r>
              <a:rPr lang="en-US" altLang="zh-CN" sz="100" dirty="0"/>
              <a:t>LENGTH_M_OUT:= 1.190000000000000;</a:t>
            </a:r>
          </a:p>
          <a:p>
            <a:r>
              <a:rPr lang="en-US" altLang="zh-CN" sz="100" dirty="0"/>
              <a:t>Q_M_1:=0.2788395977365762;</a:t>
            </a:r>
          </a:p>
          <a:p>
            <a:r>
              <a:rPr lang="en-US" altLang="zh-CN" sz="100" dirty="0"/>
              <a:t>Q_M_2:=0.3162277660168379E-007;</a:t>
            </a:r>
          </a:p>
          <a:p>
            <a:r>
              <a:rPr lang="en-US" altLang="zh-CN" sz="100" dirty="0"/>
              <a:t>CD_M_S:=0.0000000000000000E+000;</a:t>
            </a:r>
          </a:p>
          <a:p>
            <a:r>
              <a:rPr lang="en-US" altLang="zh-CN" sz="100" dirty="0"/>
              <a:t>QS_M_Q_2:=0.1398077437271343;</a:t>
            </a:r>
          </a:p>
          <a:p>
            <a:r>
              <a:rPr lang="en-US" altLang="zh-CN" sz="100" dirty="0"/>
              <a:t>QS_M_S_2:=-.3178190354508686;</a:t>
            </a:r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r>
              <a:rPr lang="en-US" altLang="zh-CN" sz="100" dirty="0"/>
              <a:t>  WRITE 6 '---number of iteration---' ;</a:t>
            </a:r>
          </a:p>
          <a:p>
            <a:r>
              <a:rPr lang="en-US" altLang="zh-CN" sz="100" dirty="0"/>
              <a:t>  FIT CDAG_M_1 CDAG_M_2 </a:t>
            </a:r>
            <a:r>
              <a:rPr lang="en-US" altLang="zh-CN" sz="100" dirty="0" err="1"/>
              <a:t>CDn_M</a:t>
            </a:r>
            <a:r>
              <a:rPr lang="en-US" altLang="zh-CN" sz="100" dirty="0"/>
              <a:t> QS_M_Q  {Q_M_1 Q_M_2} {CD_M_S} QS_M_S  {LENGTH_M_IN}  {LENGTH_M_QS} QS_M_Q_2 QS_M_S_2 ;</a:t>
            </a:r>
          </a:p>
          <a:p>
            <a:r>
              <a:rPr lang="en-US" altLang="zh-CN" sz="100" dirty="0"/>
              <a:t>  I := I+1 ; IF I-INT(I/refresh)*refresh=0; WRITE 6 I ; ENDIF ;{'---number of iteration---'}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OBJ_ANG45 := (ABS(CDAG_M_1) + 5 + ABS(CDAG_M_2) + 5) - 22.5 ;</a:t>
            </a:r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r>
              <a:rPr lang="en-US" altLang="zh-CN" sz="100" dirty="0"/>
              <a:t>  OV 2 3 0 ; {order 1, phase space </a:t>
            </a:r>
            <a:r>
              <a:rPr lang="en-US" altLang="zh-CN" sz="100" dirty="0" err="1"/>
              <a:t>MSm</a:t>
            </a:r>
            <a:r>
              <a:rPr lang="en-US" altLang="zh-CN" sz="100" dirty="0"/>
              <a:t> 3, # of parameters 0}</a:t>
            </a:r>
          </a:p>
          <a:p>
            <a:r>
              <a:rPr lang="en-US" altLang="zh-CN" sz="100" dirty="0"/>
              <a:t>  PTY 0.0 ; {picture type 0.0 for straight-line and </a:t>
            </a:r>
            <a:r>
              <a:rPr lang="en-US" altLang="zh-CN" sz="100" dirty="0" err="1"/>
              <a:t>nonzore</a:t>
            </a:r>
            <a:r>
              <a:rPr lang="en-US" altLang="zh-CN" sz="100" dirty="0"/>
              <a:t> for lab}</a:t>
            </a:r>
          </a:p>
          <a:p>
            <a:r>
              <a:rPr lang="en-US" altLang="zh-CN" sz="100" dirty="0"/>
              <a:t>  RPP 250 ; {particle type = proton, kinetic energy = 250MeV}</a:t>
            </a:r>
          </a:p>
          <a:p>
            <a:r>
              <a:rPr lang="en-US" altLang="zh-CN" sz="100" dirty="0"/>
              <a:t>  SB 3.5E-3 7.5E-3 0    3.5E-3 7.5E-3 0    0 0 0 0 0;</a:t>
            </a:r>
          </a:p>
          <a:p>
            <a:r>
              <a:rPr lang="en-US" altLang="zh-CN" sz="100" dirty="0"/>
              <a:t>  {&lt;x&gt;&lt;x'&gt;&lt;r12&gt;       &lt;y&gt;&lt;y'&gt;&lt;r34&gt;     &lt;t'&gt;&lt;</a:t>
            </a:r>
            <a:r>
              <a:rPr lang="en-US" altLang="zh-CN" sz="100" dirty="0" err="1"/>
              <a:t>dE</a:t>
            </a:r>
            <a:r>
              <a:rPr lang="en-US" altLang="zh-CN" sz="100" dirty="0"/>
              <a:t>/E&gt;&lt;r56&gt;&lt;dm/m&gt;&lt;z'&gt;}</a:t>
            </a:r>
          </a:p>
          <a:p>
            <a:r>
              <a:rPr lang="en-US" altLang="zh-CN" sz="100" dirty="0"/>
              <a:t>  {x=2.0mm x'=3.0mr y=2.0mm y'=3.0mm z=0.0mm DP/p=5.0% momentum=729.134GeV/c}</a:t>
            </a:r>
          </a:p>
          <a:p>
            <a:r>
              <a:rPr lang="en-US" altLang="zh-CN" sz="100" dirty="0"/>
              <a:t>  CR ;  ENVEL ; UM ;    {sets map to unity} BP ;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DL ABS(LENGTH_M_OUT) ;</a:t>
            </a:r>
          </a:p>
          <a:p>
            <a:r>
              <a:rPr lang="en-US" altLang="zh-CN" sz="100" dirty="0"/>
              <a:t>  { MQ .2 Q_M_1 HA_Q ; }</a:t>
            </a:r>
          </a:p>
          <a:p>
            <a:r>
              <a:rPr lang="en-US" altLang="zh-CN" sz="100" dirty="0"/>
              <a:t>  { DL 0.2 ; }</a:t>
            </a:r>
          </a:p>
          <a:p>
            <a:r>
              <a:rPr lang="en-US" altLang="zh-CN" sz="100" dirty="0"/>
              <a:t>  { MQ .2 Q_M_2 HA_Q ; }</a:t>
            </a:r>
          </a:p>
          <a:p>
            <a:r>
              <a:rPr lang="en-US" altLang="zh-CN" sz="100" dirty="0"/>
              <a:t>  { DL 0.2 ; }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MS R ABS(CDAG_M_1)+5 HA_B </a:t>
            </a:r>
            <a:r>
              <a:rPr lang="en-US" altLang="zh-CN" sz="100" dirty="0" err="1"/>
              <a:t>CDn_M</a:t>
            </a:r>
            <a:r>
              <a:rPr lang="en-US" altLang="zh-CN" sz="100" dirty="0"/>
              <a:t> CD_M_S 0 0 0; {/CD5/}</a:t>
            </a:r>
          </a:p>
          <a:p>
            <a:r>
              <a:rPr lang="en-US" altLang="zh-CN" sz="100" dirty="0"/>
              <a:t>  MS R ABS(CDAG_M_2)+5 HA_B -</a:t>
            </a:r>
            <a:r>
              <a:rPr lang="en-US" altLang="zh-CN" sz="100" dirty="0" err="1"/>
              <a:t>CDn_M</a:t>
            </a:r>
            <a:r>
              <a:rPr lang="en-US" altLang="zh-CN" sz="100" dirty="0"/>
              <a:t> CD_M_S 0 0 0; {/CD6/}</a:t>
            </a:r>
          </a:p>
          <a:p>
            <a:endParaRPr lang="en-US" altLang="zh-CN" sz="100" dirty="0"/>
          </a:p>
          <a:p>
            <a:r>
              <a:rPr lang="en-US" altLang="zh-CN" sz="100" dirty="0"/>
              <a:t>  DL ABS(LENGTH_M_IN) ;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M5 ABS(LENGTH_M_QS) QS_M_Q_2 QS_M_S_2 0.0 0.0 0.0 HA_B ;</a:t>
            </a:r>
          </a:p>
          <a:p>
            <a:r>
              <a:rPr lang="en-US" altLang="zh-CN" sz="100" dirty="0"/>
              <a:t>  DL 0.15 ;</a:t>
            </a:r>
          </a:p>
          <a:p>
            <a:r>
              <a:rPr lang="en-US" altLang="zh-CN" sz="100" dirty="0"/>
              <a:t>  M5 ABS(LENGTH_M_QS) QS_M_Q QS_M_S 0.0 0.0 0.0 HA_B ;</a:t>
            </a:r>
          </a:p>
          <a:p>
            <a:r>
              <a:rPr lang="en-US" altLang="zh-CN" sz="100" dirty="0"/>
              <a:t>  DL 0.15 ;</a:t>
            </a:r>
          </a:p>
          <a:p>
            <a:r>
              <a:rPr lang="en-US" altLang="zh-CN" sz="100" dirty="0"/>
              <a:t>  M5 ABS(LENGTH_M_QS) QS_M_Q_2 QS_M_S_2 0.0 0.0 0.0 HA_B ;</a:t>
            </a:r>
          </a:p>
          <a:p>
            <a:endParaRPr lang="en-US" altLang="zh-CN" sz="100" dirty="0"/>
          </a:p>
          <a:p>
            <a:endParaRPr lang="en-US" altLang="zh-CN" sz="100" dirty="0"/>
          </a:p>
          <a:p>
            <a:r>
              <a:rPr lang="en-US" altLang="zh-CN" sz="100" dirty="0"/>
              <a:t>  OBJ_R16_MAX := ME(1,6) ;</a:t>
            </a:r>
          </a:p>
          <a:p>
            <a:r>
              <a:rPr lang="en-US" altLang="zh-CN" sz="100" dirty="0"/>
              <a:t>  DL ABS(LENGTH_M_IN) ;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MS R ABS(CDAG_M_2)+5 HA_B -</a:t>
            </a:r>
            <a:r>
              <a:rPr lang="en-US" altLang="zh-CN" sz="100" dirty="0" err="1"/>
              <a:t>CDn_M</a:t>
            </a:r>
            <a:r>
              <a:rPr lang="en-US" altLang="zh-CN" sz="100" dirty="0"/>
              <a:t> CD_M_S 0 0 0; {/CD6/}</a:t>
            </a:r>
          </a:p>
          <a:p>
            <a:r>
              <a:rPr lang="en-US" altLang="zh-CN" sz="100" dirty="0"/>
              <a:t>  MS R ABS(CDAG_M_1)+5 HA_B </a:t>
            </a:r>
            <a:r>
              <a:rPr lang="en-US" altLang="zh-CN" sz="100" dirty="0" err="1"/>
              <a:t>CDn_M</a:t>
            </a:r>
            <a:r>
              <a:rPr lang="en-US" altLang="zh-CN" sz="100" dirty="0"/>
              <a:t> CD_M_S 0 0 0; {/CD5/}</a:t>
            </a:r>
          </a:p>
          <a:p>
            <a:endParaRPr lang="en-US" altLang="zh-CN" sz="100" dirty="0"/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OBJ_R16 := ABS(ME(1,6)) ;</a:t>
            </a:r>
          </a:p>
          <a:p>
            <a:r>
              <a:rPr lang="en-US" altLang="zh-CN" sz="100" dirty="0"/>
              <a:t>  OBJ_R26 := ABS(ME(2,6)) ;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{ DL 0.2 ; }</a:t>
            </a:r>
          </a:p>
          <a:p>
            <a:r>
              <a:rPr lang="en-US" altLang="zh-CN" sz="100" dirty="0"/>
              <a:t>  { MQ .2 Q_M_2 HA_Q ; }</a:t>
            </a:r>
          </a:p>
          <a:p>
            <a:r>
              <a:rPr lang="en-US" altLang="zh-CN" sz="100" dirty="0"/>
              <a:t>  { DL 0.2 ; }</a:t>
            </a:r>
          </a:p>
          <a:p>
            <a:r>
              <a:rPr lang="en-US" altLang="zh-CN" sz="100" dirty="0"/>
              <a:t>  { MQ .2 Q_M_1 HA_Q ; }</a:t>
            </a:r>
          </a:p>
          <a:p>
            <a:r>
              <a:rPr lang="en-US" altLang="zh-CN" sz="100" dirty="0"/>
              <a:t>  DL ABS(LENGTH_M_OUT) ;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  OBJ_R12 := ME(1,2)/1;  </a:t>
            </a:r>
          </a:p>
          <a:p>
            <a:r>
              <a:rPr lang="en-US" altLang="zh-CN" sz="100" dirty="0"/>
              <a:t>    { OBJ_R21 := ME(2,1)/1;   }</a:t>
            </a:r>
          </a:p>
          <a:p>
            <a:r>
              <a:rPr lang="en-US" altLang="zh-CN" sz="100" dirty="0"/>
              <a:t>    OBJ_R34 := ME(3,4)/1;  </a:t>
            </a:r>
          </a:p>
          <a:p>
            <a:r>
              <a:rPr lang="en-US" altLang="zh-CN" sz="100" dirty="0"/>
              <a:t>    { OBJ_R43 := ME(4,3)/1;   }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 OBJ_R11 := ABS(ME(1,1))- 1 ;</a:t>
            </a:r>
          </a:p>
          <a:p>
            <a:r>
              <a:rPr lang="en-US" altLang="zh-CN" sz="100" dirty="0"/>
              <a:t>   OBJ_R33 := ABS(ME(3,3))- 1; </a:t>
            </a:r>
          </a:p>
          <a:p>
            <a:r>
              <a:rPr lang="en-US" altLang="zh-CN" sz="100" dirty="0"/>
              <a:t>   </a:t>
            </a:r>
          </a:p>
          <a:p>
            <a:r>
              <a:rPr lang="en-US" altLang="zh-CN" sz="100" dirty="0"/>
              <a:t>   OBJ_T126 := ABS(ME(1,26))/1 ;    </a:t>
            </a:r>
          </a:p>
          <a:p>
            <a:r>
              <a:rPr lang="en-US" altLang="zh-CN" sz="100" dirty="0"/>
              <a:t>   OBJ_T346 := ABS(ME(3,46))/1 ;    </a:t>
            </a:r>
          </a:p>
          <a:p>
            <a:r>
              <a:rPr lang="en-US" altLang="zh-CN" sz="100" dirty="0"/>
              <a:t>   { OBJ_T134 := ABS(ME(1,34))*0.0 ;      }</a:t>
            </a:r>
          </a:p>
          <a:p>
            <a:r>
              <a:rPr lang="en-US" altLang="zh-CN" sz="100" dirty="0"/>
              <a:t>   { OBJ_T122 := ABS(ME(1,22))*0.0 ;     }</a:t>
            </a:r>
          </a:p>
          <a:p>
            <a:r>
              <a:rPr lang="en-US" altLang="zh-CN" sz="100" dirty="0"/>
              <a:t>  </a:t>
            </a:r>
          </a:p>
          <a:p>
            <a:endParaRPr lang="en-US" altLang="zh-CN" sz="100" dirty="0"/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IF I-INT(I/refresh)*refresh=0; EP ; {end the picture} PG -1 -2 ; {print to screen}</a:t>
            </a:r>
          </a:p>
          <a:p>
            <a:r>
              <a:rPr lang="en-US" altLang="zh-CN" sz="100" dirty="0"/>
              <a:t>     WRITE 6 '' '' '' '' 'END FITTING' 'number of iteration' I ;</a:t>
            </a:r>
          </a:p>
          <a:p>
            <a:r>
              <a:rPr lang="en-US" altLang="zh-CN" sz="100" dirty="0"/>
              <a:t>  WRITE 6 '---angle of CD_45---' ABS(CDAG_M_2) ABS(CDAG_M_2) ;</a:t>
            </a:r>
          </a:p>
          <a:p>
            <a:r>
              <a:rPr lang="en-US" altLang="zh-CN" sz="100" dirty="0"/>
              <a:t>  WRITE 6 '---dispersion R16 R26---' ME(1,6) ME(2,6) ; {print aberration}</a:t>
            </a:r>
          </a:p>
          <a:p>
            <a:r>
              <a:rPr lang="en-US" altLang="zh-CN" sz="100" dirty="0"/>
              <a:t>  WRITE 6 '---R16_MAX----' OBJ_R16_MAX ;</a:t>
            </a:r>
          </a:p>
          <a:p>
            <a:r>
              <a:rPr lang="en-US" altLang="zh-CN" sz="100" dirty="0"/>
              <a:t>  WRITE 6 '---n of CD_45---' </a:t>
            </a:r>
            <a:r>
              <a:rPr lang="en-US" altLang="zh-CN" sz="100" dirty="0" err="1"/>
              <a:t>CDn_M</a:t>
            </a:r>
            <a:r>
              <a:rPr lang="en-US" altLang="zh-CN" sz="100" dirty="0"/>
              <a:t>  ;</a:t>
            </a:r>
          </a:p>
          <a:p>
            <a:r>
              <a:rPr lang="en-US" altLang="zh-CN" sz="100" dirty="0"/>
              <a:t>  WRITE 6 'LENGTH' LENGTH_M_QS  LENGTH_M_IN LENGTH_M_OUT   ;</a:t>
            </a:r>
          </a:p>
          <a:p>
            <a:r>
              <a:rPr lang="en-US" altLang="zh-CN" sz="100" dirty="0"/>
              <a:t>  WRITE 6 'QS' QS_M_Q  QS_M_S Q_M_1 Q_M_2;</a:t>
            </a:r>
          </a:p>
          <a:p>
            <a:r>
              <a:rPr lang="en-US" altLang="zh-CN" sz="100" dirty="0"/>
              <a:t>  WRITE 6 '---OBJECTIVE---' OBJ_ANG45 OBJ_R16 OBJ_R26 OBJ_R12 OBJ_R21 OBJ_R34 OBJ_R43 OBJ_R11 OBJ_R33 OBJ_T126 OBJ_T346 OBJ_T134 OBJ_T122  ;</a:t>
            </a:r>
          </a:p>
          <a:p>
            <a:r>
              <a:rPr lang="en-US" altLang="zh-CN" sz="100" dirty="0"/>
              <a:t>  { PM 6 ; }</a:t>
            </a:r>
          </a:p>
          <a:p>
            <a:r>
              <a:rPr lang="en-US" altLang="zh-CN" sz="100" dirty="0"/>
              <a:t>  ENDIF ;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ENDFIT 1E-3 200000 4 OBJ_ANG45 OBJ_R16 OBJ_R26 OBJ_R12 OBJ_R21 OBJ_R34 OBJ_R43 OBJ_R11 OBJ_R33 OBJ_T126 OBJ_T346 OBJ_T134 OBJ_T122  ;</a:t>
            </a:r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r>
              <a:rPr lang="en-US" altLang="zh-CN" sz="100" dirty="0"/>
              <a:t>  WRITE 6 '' '' '' '' 'END FITTING' 'number of iteration' I ;</a:t>
            </a:r>
          </a:p>
          <a:p>
            <a:r>
              <a:rPr lang="en-US" altLang="zh-CN" sz="100" dirty="0"/>
              <a:t>  WRITE 6 '---OBJECTIVE---' OBJ_ANG45 OBJ_R16 OBJ_R26 OBJ_R12 OBJ_R21 OBJ_R34 OBJ_R43 OBJ_R11 OBJ_R33 OBJ_T126 OBJ_T346 OBJ_T134 OBJ_T122 ;</a:t>
            </a:r>
          </a:p>
          <a:p>
            <a:r>
              <a:rPr lang="en-US" altLang="zh-CN" sz="100" dirty="0"/>
              <a:t>  WRITE 6 'T126 T346 T134' ME(1,26) ME(3,46) ME(1,34) ;</a:t>
            </a:r>
          </a:p>
          <a:p>
            <a:endParaRPr lang="en-US" altLang="zh-CN" sz="100" dirty="0"/>
          </a:p>
          <a:p>
            <a:r>
              <a:rPr lang="en-US" altLang="zh-CN" sz="100" dirty="0"/>
              <a:t>  WRITE 6 '-----------------';</a:t>
            </a:r>
          </a:p>
          <a:p>
            <a:r>
              <a:rPr lang="en-US" altLang="zh-CN" sz="100" dirty="0"/>
              <a:t>  WRITE 6 'CDAG_M_1:='&amp;ST(CDAG_M_1)&amp;';' ;</a:t>
            </a:r>
          </a:p>
          <a:p>
            <a:r>
              <a:rPr lang="en-US" altLang="zh-CN" sz="100" dirty="0"/>
              <a:t>  WRITE 6 'CDAG_M_2:='&amp;ST(CDAG_M_2)&amp;';' ;</a:t>
            </a:r>
          </a:p>
          <a:p>
            <a:r>
              <a:rPr lang="en-US" altLang="zh-CN" sz="100" dirty="0"/>
              <a:t>  WRITE 6 '</a:t>
            </a:r>
            <a:r>
              <a:rPr lang="en-US" altLang="zh-CN" sz="100" dirty="0" err="1"/>
              <a:t>CDn_M</a:t>
            </a:r>
            <a:r>
              <a:rPr lang="en-US" altLang="zh-CN" sz="100" dirty="0"/>
              <a:t>:='&amp;ST(</a:t>
            </a:r>
            <a:r>
              <a:rPr lang="en-US" altLang="zh-CN" sz="100" dirty="0" err="1"/>
              <a:t>CDn_M</a:t>
            </a:r>
            <a:r>
              <a:rPr lang="en-US" altLang="zh-CN" sz="100" dirty="0"/>
              <a:t>)&amp;';' ;</a:t>
            </a:r>
          </a:p>
          <a:p>
            <a:r>
              <a:rPr lang="en-US" altLang="zh-CN" sz="100" dirty="0"/>
              <a:t>  WRITE 6 'QS_M_Q:='&amp;ST(QS_M_Q)&amp;';' ;</a:t>
            </a:r>
          </a:p>
          <a:p>
            <a:r>
              <a:rPr lang="en-US" altLang="zh-CN" sz="100" dirty="0"/>
              <a:t>  WRITE 6 'QS_M_S:='&amp;ST(QS_M_S)&amp;';' ;</a:t>
            </a:r>
          </a:p>
          <a:p>
            <a:r>
              <a:rPr lang="en-US" altLang="zh-CN" sz="100" dirty="0"/>
              <a:t>  WRITE 6 'LENGTH_M_QS:='&amp;ST(LENGTH_M_QS)&amp;';' ;</a:t>
            </a:r>
          </a:p>
          <a:p>
            <a:r>
              <a:rPr lang="en-US" altLang="zh-CN" sz="100" dirty="0"/>
              <a:t>  WRITE 6 'LENGTH_M_IN:='&amp;ST(LENGTH_M_IN)&amp;';' ;</a:t>
            </a:r>
          </a:p>
          <a:p>
            <a:r>
              <a:rPr lang="en-US" altLang="zh-CN" sz="100" dirty="0"/>
              <a:t>  WRITE 6 'LENGTH_M_OUT:='&amp;ST(LENGTH_M_OUT)&amp;';' ;</a:t>
            </a:r>
          </a:p>
          <a:p>
            <a:r>
              <a:rPr lang="en-US" altLang="zh-CN" sz="100" dirty="0"/>
              <a:t>  WRITE 6 'Q_M_1:='&amp;ST(Q_M_1)&amp;';' ;</a:t>
            </a:r>
          </a:p>
          <a:p>
            <a:r>
              <a:rPr lang="en-US" altLang="zh-CN" sz="100" dirty="0"/>
              <a:t>  WRITE 6 'Q_M_2:='&amp;ST(Q_M_2)&amp;';' ;</a:t>
            </a:r>
          </a:p>
          <a:p>
            <a:r>
              <a:rPr lang="en-US" altLang="zh-CN" sz="100" dirty="0"/>
              <a:t>  WRITE 6 'CD_M_S:='&amp;ST(CD_M_S)&amp;';' ;</a:t>
            </a:r>
          </a:p>
          <a:p>
            <a:r>
              <a:rPr lang="en-US" altLang="zh-CN" sz="100" dirty="0"/>
              <a:t>  WRITE 6 'QS_M_Q_2:='&amp;ST(QS_M_Q_2)&amp;';' ;</a:t>
            </a:r>
          </a:p>
          <a:p>
            <a:r>
              <a:rPr lang="en-US" altLang="zh-CN" sz="100" dirty="0"/>
              <a:t>  WRITE 6 'QS_M_S_2:='&amp;ST(QS_M_S_2)&amp;';' ;</a:t>
            </a:r>
          </a:p>
          <a:p>
            <a:r>
              <a:rPr lang="en-US" altLang="zh-CN" sz="100" dirty="0"/>
              <a:t>  </a:t>
            </a:r>
          </a:p>
          <a:p>
            <a:endParaRPr lang="en-US" altLang="zh-CN" sz="100" dirty="0"/>
          </a:p>
          <a:p>
            <a:r>
              <a:rPr lang="en-US" altLang="zh-CN" sz="100" dirty="0"/>
              <a:t>  PM 6 ;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ENDPROCEDURE ;</a:t>
            </a:r>
          </a:p>
          <a:p>
            <a:r>
              <a:rPr lang="en-US" altLang="zh-CN" sz="100" dirty="0"/>
              <a:t>RUN ; END ;</a:t>
            </a:r>
          </a:p>
          <a:p>
            <a:endParaRPr lang="en-US" altLang="zh-CN" sz="100" dirty="0"/>
          </a:p>
          <a:p>
            <a:endParaRPr lang="zh-CN" altLang="en-US" sz="1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B704E31-3035-44FE-B25F-56C7CEE8A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4814" y="161346"/>
            <a:ext cx="2961186" cy="172125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85C3B81-D9D6-40A8-90E8-7F78BCE600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763" y="161346"/>
            <a:ext cx="2961186" cy="174611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7AAF5B3-BBC4-4AE0-8212-28F72700BBD4}"/>
              </a:ext>
            </a:extLst>
          </p:cNvPr>
          <p:cNvSpPr txBox="1"/>
          <p:nvPr/>
        </p:nvSpPr>
        <p:spPr>
          <a:xfrm>
            <a:off x="4043082" y="2465294"/>
            <a:ext cx="3361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R16 = 0.2617297314167598     </a:t>
            </a:r>
          </a:p>
          <a:p>
            <a:r>
              <a:rPr lang="en-US" altLang="zh-CN" dirty="0"/>
              <a:t>R26 = 0.1934236645570005 </a:t>
            </a:r>
          </a:p>
          <a:p>
            <a:r>
              <a:rPr lang="en-US" altLang="zh-CN" dirty="0"/>
              <a:t>COSY</a:t>
            </a:r>
            <a:r>
              <a:rPr lang="zh-CN" altLang="en-US" dirty="0"/>
              <a:t>值，换成</a:t>
            </a:r>
            <a:r>
              <a:rPr lang="en-US" altLang="zh-CN" dirty="0"/>
              <a:t>mm/%</a:t>
            </a:r>
            <a:r>
              <a:rPr lang="zh-CN" altLang="en-US" dirty="0"/>
              <a:t>，大概*</a:t>
            </a:r>
            <a:r>
              <a:rPr lang="en-US" altLang="zh-CN" dirty="0"/>
              <a:t>10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550E9ED-29A3-45FE-B09F-1E854E823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4133" y="4105835"/>
            <a:ext cx="1141803" cy="222324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EC18E7B-8ABE-4F85-9245-7D28DF57CB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3965" y="4105835"/>
            <a:ext cx="1163125" cy="175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12956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F03244BC-6AB5-46F9-A153-93DEFB09EBAC}"/>
              </a:ext>
            </a:extLst>
          </p:cNvPr>
          <p:cNvSpPr txBox="1"/>
          <p:nvPr/>
        </p:nvSpPr>
        <p:spPr>
          <a:xfrm>
            <a:off x="107577" y="250117"/>
            <a:ext cx="31555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另外一个解，</a:t>
            </a:r>
            <a:endParaRPr lang="en-US" altLang="zh-CN" dirty="0"/>
          </a:p>
          <a:p>
            <a:r>
              <a:rPr lang="zh-CN" altLang="en-US" dirty="0"/>
              <a:t>匹配结果好，四极场也小</a:t>
            </a:r>
            <a:endParaRPr lang="en-US" altLang="zh-CN" dirty="0"/>
          </a:p>
          <a:p>
            <a:r>
              <a:rPr lang="zh-CN" altLang="en-US" dirty="0"/>
              <a:t>但是光路不好</a:t>
            </a:r>
            <a:endParaRPr lang="en-US" altLang="zh-CN" dirty="0"/>
          </a:p>
          <a:p>
            <a:r>
              <a:rPr lang="zh-CN" altLang="en-US" dirty="0"/>
              <a:t>新增条件</a:t>
            </a:r>
            <a:r>
              <a:rPr lang="en-US" altLang="zh-CN" dirty="0"/>
              <a:t>r21=r43=0</a:t>
            </a:r>
          </a:p>
          <a:p>
            <a:r>
              <a:rPr lang="zh-CN" altLang="en-US" dirty="0"/>
              <a:t>会回到以前四极场</a:t>
            </a:r>
            <a:r>
              <a:rPr lang="en-US" altLang="zh-CN" dirty="0"/>
              <a:t>2+T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EF296B3-B09A-4E05-AB60-3E62FFB9ADD8}"/>
              </a:ext>
            </a:extLst>
          </p:cNvPr>
          <p:cNvSpPr txBox="1"/>
          <p:nvPr/>
        </p:nvSpPr>
        <p:spPr>
          <a:xfrm>
            <a:off x="251011" y="2282532"/>
            <a:ext cx="2611612" cy="2292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00" dirty="0"/>
              <a:t>CDAG_M_1:= 7.582863416355988;</a:t>
            </a:r>
          </a:p>
          <a:p>
            <a:r>
              <a:rPr lang="en-US" altLang="zh-CN" sz="1100" dirty="0"/>
              <a:t>CDAG_M_2:= 4.917136583643989;</a:t>
            </a:r>
          </a:p>
          <a:p>
            <a:r>
              <a:rPr lang="en-US" altLang="zh-CN" sz="1100" dirty="0" err="1"/>
              <a:t>CDn_M</a:t>
            </a:r>
            <a:r>
              <a:rPr lang="en-US" altLang="zh-CN" sz="1100" dirty="0"/>
              <a:t>:= 13.76795088835348;</a:t>
            </a:r>
          </a:p>
          <a:p>
            <a:r>
              <a:rPr lang="en-US" altLang="zh-CN" sz="1100" dirty="0"/>
              <a:t>QS_M_Q:=-.2867956356395174;</a:t>
            </a:r>
          </a:p>
          <a:p>
            <a:r>
              <a:rPr lang="en-US" altLang="zh-CN" sz="1100" dirty="0"/>
              <a:t>QS_M_S:=0.0000000000000000E+000;</a:t>
            </a:r>
          </a:p>
          <a:p>
            <a:r>
              <a:rPr lang="en-US" altLang="zh-CN" sz="1100" dirty="0"/>
              <a:t>LENGTH_M_QS:=0.2000000000000000;</a:t>
            </a:r>
          </a:p>
          <a:p>
            <a:r>
              <a:rPr lang="en-US" altLang="zh-CN" sz="1100" dirty="0"/>
              <a:t>LENGTH_M_IN:=0.1500000000000000;</a:t>
            </a:r>
          </a:p>
          <a:p>
            <a:r>
              <a:rPr lang="en-US" altLang="zh-CN" sz="1100" dirty="0"/>
              <a:t>LENGTH_M_OUT:= 1.190000000000000;</a:t>
            </a:r>
          </a:p>
          <a:p>
            <a:r>
              <a:rPr lang="en-US" altLang="zh-CN" sz="1100" dirty="0"/>
              <a:t>Q_M_1:=0.2788395977365762;</a:t>
            </a:r>
          </a:p>
          <a:p>
            <a:r>
              <a:rPr lang="en-US" altLang="zh-CN" sz="1100" dirty="0"/>
              <a:t>Q_M_2:=0.3162277660168379E-007;</a:t>
            </a:r>
          </a:p>
          <a:p>
            <a:r>
              <a:rPr lang="en-US" altLang="zh-CN" sz="1100" dirty="0"/>
              <a:t>CD_M_S:=0.0000000000000000E+000;</a:t>
            </a:r>
          </a:p>
          <a:p>
            <a:r>
              <a:rPr lang="en-US" altLang="zh-CN" sz="1100" dirty="0"/>
              <a:t>QS_M_Q_2:= 1.499997435141589;</a:t>
            </a:r>
          </a:p>
          <a:p>
            <a:r>
              <a:rPr lang="en-US" altLang="zh-CN" sz="1100" dirty="0"/>
              <a:t>QS_M_S_2:=0.3162277660168379E-007;</a:t>
            </a:r>
            <a:endParaRPr lang="zh-CN" altLang="en-US" sz="11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9D87079-CDA4-434A-9A1F-0829231A6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1405" y="250117"/>
            <a:ext cx="2132070" cy="126402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9366B80-92CF-4B0E-B61B-07E0522EA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50116"/>
            <a:ext cx="2235991" cy="132767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1C4F8DC-CBF6-4B2D-B4ED-381CFEF71A3F}"/>
              </a:ext>
            </a:extLst>
          </p:cNvPr>
          <p:cNvSpPr txBox="1"/>
          <p:nvPr/>
        </p:nvSpPr>
        <p:spPr>
          <a:xfrm>
            <a:off x="2862623" y="1920894"/>
            <a:ext cx="1371601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" dirty="0"/>
              <a:t>{cosy script for HUST SC Gantry </a:t>
            </a:r>
            <a:r>
              <a:rPr lang="en-US" altLang="zh-CN" sz="100" dirty="0" err="1"/>
              <a:t>DownStream</a:t>
            </a:r>
            <a:r>
              <a:rPr lang="en-US" altLang="zh-CN" sz="100" dirty="0"/>
              <a:t>, B. Qin, 2018-12-11, CFB-V7}</a:t>
            </a:r>
          </a:p>
          <a:p>
            <a:r>
              <a:rPr lang="en-US" altLang="zh-CN" sz="100" dirty="0"/>
              <a:t>{translated from original TRANSPORT script}</a:t>
            </a:r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r>
              <a:rPr lang="en-US" altLang="zh-CN" sz="100" dirty="0"/>
              <a:t>{ WRITE 6 '--PM--'; PM 6 ;}</a:t>
            </a:r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r>
              <a:rPr lang="en-US" altLang="zh-CN" sz="100" dirty="0"/>
              <a:t>INCLUDE 'COSY' ;</a:t>
            </a:r>
          </a:p>
          <a:p>
            <a:r>
              <a:rPr lang="en-US" altLang="zh-CN" sz="100" dirty="0"/>
              <a:t>PROCEDURE RUN ;</a:t>
            </a:r>
          </a:p>
          <a:p>
            <a:r>
              <a:rPr lang="en-US" altLang="zh-CN" sz="100" dirty="0"/>
              <a:t>VARIABLE I 1 ; {number of iteration} VARIABLE refresh 1 ; {print picture per refresh}</a:t>
            </a:r>
          </a:p>
          <a:p>
            <a:r>
              <a:rPr lang="en-US" altLang="zh-CN" sz="100" dirty="0"/>
              <a:t>VARIABLE R 1 ; {radius} VARIABLE HA_B 1 ; VARIABLE HA_Q 1 ; {HA half aperture}</a:t>
            </a:r>
          </a:p>
          <a:p>
            <a:r>
              <a:rPr lang="en-US" altLang="zh-CN" sz="100" dirty="0"/>
              <a:t>VARIABLE QG0 1 ; VARIABLE QG1 1 ; VARIABLE QG2 1 ; VARIABLE QG3 1 ;</a:t>
            </a:r>
          </a:p>
          <a:p>
            <a:r>
              <a:rPr lang="en-US" altLang="zh-CN" sz="100" dirty="0"/>
              <a:t>VARIABLE QG4 1 ; VARIABLE QG5 1 ; VARIABLE QG6 1 ; {n of quadrupole}</a:t>
            </a:r>
          </a:p>
          <a:p>
            <a:r>
              <a:rPr lang="en-US" altLang="zh-CN" sz="100" dirty="0"/>
              <a:t>VARIABLE CD13Ag 1 ; VARIABLE CD2Ag 1 ;</a:t>
            </a:r>
          </a:p>
          <a:p>
            <a:r>
              <a:rPr lang="en-US" altLang="zh-CN" sz="100" dirty="0"/>
              <a:t>VARIABLE CD48Ag 1 ; VARIABLE CD57Ag 1 ; VARIABLE CD6Ag 1 ;  {angle of bending magnet}</a:t>
            </a:r>
          </a:p>
          <a:p>
            <a:r>
              <a:rPr lang="en-US" altLang="zh-CN" sz="100" dirty="0"/>
              <a:t>VARIABLE CD13n 1 ; VARIABLE CD2n 1 ;</a:t>
            </a:r>
          </a:p>
          <a:p>
            <a:r>
              <a:rPr lang="en-US" altLang="zh-CN" sz="100" dirty="0"/>
              <a:t>VARIABLE CD48n 1 ; VARIABLE CD57n 1 ; VARIABLE CD6n 1 ;  {n of bending magnet}</a:t>
            </a:r>
          </a:p>
          <a:p>
            <a:r>
              <a:rPr lang="en-US" altLang="zh-CN" sz="100" dirty="0"/>
              <a:t>VARIABLE CDn2_1 1 ;</a:t>
            </a:r>
          </a:p>
          <a:p>
            <a:r>
              <a:rPr lang="en-US" altLang="zh-CN" sz="100" dirty="0"/>
              <a:t>VARIABLE OBJ_ANG135 1; VARIABLE OBJ_R16 1; VARIABLE OBJ_R26 1; VARIABLE OBJ_SIGMA11 1;</a:t>
            </a:r>
          </a:p>
          <a:p>
            <a:r>
              <a:rPr lang="en-US" altLang="zh-CN" sz="100" dirty="0"/>
              <a:t>VARIABLE OBJ_SIGMA33 1; VARIABLE OBJ_SIGMA21 1; VARIABLE OBJ_SIGMA43 1; VARIABLE OBJ_n45 1;</a:t>
            </a:r>
          </a:p>
          <a:p>
            <a:r>
              <a:rPr lang="en-US" altLang="zh-CN" sz="100" dirty="0"/>
              <a:t>VARIABLE OBJ_n46 1; VARIABLE OBJ_R16_MAX 1; VARIABLE OBJ1 1; VARIABLE OBJ2 1; VARIABLE OBJ3 1;</a:t>
            </a:r>
          </a:p>
          <a:p>
            <a:r>
              <a:rPr lang="en-US" altLang="zh-CN" sz="100" dirty="0"/>
              <a:t>VARIABLE OBJ_R11 1 ;VARIABLE OBJ_R12 1 ;VARIABLE OBJ_R21 1 ;VARIABLE OBJ_R33 1 ;VARIABLE OBJ_R34 1 ;VARIABLE OBJ_R43 1 ;</a:t>
            </a:r>
          </a:p>
          <a:p>
            <a:r>
              <a:rPr lang="en-US" altLang="zh-CN" sz="100" dirty="0"/>
              <a:t>VARIABLE LENGTH_1 1 ; VARIABLE LENGTH_2 1 ;</a:t>
            </a:r>
          </a:p>
          <a:p>
            <a:r>
              <a:rPr lang="en-US" altLang="zh-CN" sz="100" dirty="0"/>
              <a:t>VARIABLE M51 1 ; VARIABLE M52 1 ; VARIABLE M53 1 ;</a:t>
            </a:r>
          </a:p>
          <a:p>
            <a:r>
              <a:rPr lang="en-US" altLang="zh-CN" sz="100" dirty="0"/>
              <a:t>VARIABLE M5_Q 1 ;  VARIABLE M5_S 1 ;</a:t>
            </a:r>
          </a:p>
          <a:p>
            <a:r>
              <a:rPr lang="en-US" altLang="zh-CN" sz="100" dirty="0"/>
              <a:t>VARIABLE M5_S_1 1 ; VARIABLE M5_S_2 1 ;</a:t>
            </a:r>
          </a:p>
          <a:p>
            <a:r>
              <a:rPr lang="en-US" altLang="zh-CN" sz="100" dirty="0"/>
              <a:t>VARIABLE CDAG_1 1 ; VARIABLE CDAG_2 1 ; VARIABLE CDAG_3 1 ;</a:t>
            </a:r>
          </a:p>
          <a:p>
            <a:r>
              <a:rPr lang="en-US" altLang="zh-CN" sz="100" dirty="0"/>
              <a:t>VARIABLE OBJ_T126 1 ; VARIABLE OBJ_T346 1 ; VARIABLE OBJ_T134 1 ; VARIABLE OBJ_T122 1 ;</a:t>
            </a:r>
          </a:p>
          <a:p>
            <a:endParaRPr lang="en-US" altLang="zh-CN" sz="100" dirty="0"/>
          </a:p>
          <a:p>
            <a:r>
              <a:rPr lang="en-US" altLang="zh-CN" sz="100" dirty="0"/>
              <a:t>VARIABLE R_M 1 ;</a:t>
            </a:r>
          </a:p>
          <a:p>
            <a:r>
              <a:rPr lang="en-US" altLang="zh-CN" sz="100" dirty="0"/>
              <a:t>VARIABLE CDAG_M_1 1 ;VARIABLE CDAG_M_2 1 ;VARIABLE CDAG_M_3 1 ;</a:t>
            </a:r>
          </a:p>
          <a:p>
            <a:r>
              <a:rPr lang="en-US" altLang="zh-CN" sz="100" dirty="0"/>
              <a:t>VARIABLE </a:t>
            </a:r>
            <a:r>
              <a:rPr lang="en-US" altLang="zh-CN" sz="100" dirty="0" err="1"/>
              <a:t>CDn_M</a:t>
            </a:r>
            <a:r>
              <a:rPr lang="en-US" altLang="zh-CN" sz="100" dirty="0"/>
              <a:t> 1 ;</a:t>
            </a:r>
          </a:p>
          <a:p>
            <a:r>
              <a:rPr lang="en-US" altLang="zh-CN" sz="100" dirty="0"/>
              <a:t>VARIABLE QS_M_Q 1 ;VARIABLE QS_M_S 1 ;</a:t>
            </a:r>
          </a:p>
          <a:p>
            <a:r>
              <a:rPr lang="en-US" altLang="zh-CN" sz="100" dirty="0"/>
              <a:t>VARIABLE QS_M_Q_2 1 ;VARIABLE QS_M_S_2 1 ;</a:t>
            </a:r>
          </a:p>
          <a:p>
            <a:r>
              <a:rPr lang="en-US" altLang="zh-CN" sz="100" dirty="0"/>
              <a:t>VARIABLE LENGTH_M_QS 1 ;</a:t>
            </a:r>
          </a:p>
          <a:p>
            <a:r>
              <a:rPr lang="en-US" altLang="zh-CN" sz="100" dirty="0"/>
              <a:t>VARIABLE LENGTH_M_IN 1 ;</a:t>
            </a:r>
          </a:p>
          <a:p>
            <a:r>
              <a:rPr lang="en-US" altLang="zh-CN" sz="100" dirty="0"/>
              <a:t>VARIABLE LENGTH_M_OUT 1 ;</a:t>
            </a:r>
          </a:p>
          <a:p>
            <a:r>
              <a:rPr lang="en-US" altLang="zh-CN" sz="100" dirty="0"/>
              <a:t>VARIABLE OBJ_ANG45 1;</a:t>
            </a:r>
          </a:p>
          <a:p>
            <a:r>
              <a:rPr lang="en-US" altLang="zh-CN" sz="100" dirty="0"/>
              <a:t>VARIABLE Q_M_1 1 ; VARIABLE Q_M_2 1 ;</a:t>
            </a:r>
          </a:p>
          <a:p>
            <a:r>
              <a:rPr lang="en-US" altLang="zh-CN" sz="100" dirty="0"/>
              <a:t>VARIABLE CD_M_S 1;</a:t>
            </a:r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r>
              <a:rPr lang="en-US" altLang="zh-CN" sz="100" dirty="0"/>
              <a:t>    I := 0 ; {number of iteration}</a:t>
            </a:r>
          </a:p>
          <a:p>
            <a:r>
              <a:rPr lang="en-US" altLang="zh-CN" sz="100" dirty="0"/>
              <a:t>    refresh := 10; {print picture per refresh}</a:t>
            </a:r>
          </a:p>
          <a:p>
            <a:r>
              <a:rPr lang="en-US" altLang="zh-CN" sz="100" dirty="0"/>
              <a:t>    </a:t>
            </a:r>
          </a:p>
          <a:p>
            <a:r>
              <a:rPr lang="en-US" altLang="zh-CN" sz="100" dirty="0"/>
              <a:t>    R := 0.75 ;{radius}</a:t>
            </a:r>
          </a:p>
          <a:p>
            <a:r>
              <a:rPr lang="en-US" altLang="zh-CN" sz="100" dirty="0"/>
              <a:t>    HA_Q := 0.045 ; {HA half aperture}</a:t>
            </a:r>
          </a:p>
          <a:p>
            <a:r>
              <a:rPr lang="en-US" altLang="zh-CN" sz="100" dirty="0"/>
              <a:t>    HA_B := 0.045 ; {HA half aperture}</a:t>
            </a:r>
          </a:p>
          <a:p>
            <a:endParaRPr lang="en-US" altLang="zh-CN" sz="100" dirty="0"/>
          </a:p>
          <a:p>
            <a:r>
              <a:rPr lang="en-US" altLang="zh-CN" sz="100" dirty="0"/>
              <a:t>CDAG_M_1:= 7.582869230381224;</a:t>
            </a:r>
          </a:p>
          <a:p>
            <a:r>
              <a:rPr lang="en-US" altLang="zh-CN" sz="100" dirty="0"/>
              <a:t>CDAG_M_2:= 4.917130769500923;</a:t>
            </a:r>
          </a:p>
          <a:p>
            <a:r>
              <a:rPr lang="en-US" altLang="zh-CN" sz="100" dirty="0" err="1"/>
              <a:t>CDn_M</a:t>
            </a:r>
            <a:r>
              <a:rPr lang="en-US" altLang="zh-CN" sz="100" dirty="0"/>
              <a:t>:= 13.76794025835204;</a:t>
            </a:r>
          </a:p>
          <a:p>
            <a:r>
              <a:rPr lang="en-US" altLang="zh-CN" sz="100" dirty="0"/>
              <a:t>QS_M_Q:=-.2867952986910088;</a:t>
            </a:r>
          </a:p>
          <a:p>
            <a:r>
              <a:rPr lang="en-US" altLang="zh-CN" sz="100" dirty="0"/>
              <a:t>QS_M_S:=0.0000000000000000E+000;</a:t>
            </a:r>
          </a:p>
          <a:p>
            <a:r>
              <a:rPr lang="en-US" altLang="zh-CN" sz="100" dirty="0"/>
              <a:t>LENGTH_M_QS:=0.2000000000000000;</a:t>
            </a:r>
          </a:p>
          <a:p>
            <a:r>
              <a:rPr lang="en-US" altLang="zh-CN" sz="100" dirty="0"/>
              <a:t>LENGTH_M_IN:=0.1500000000000000;</a:t>
            </a:r>
          </a:p>
          <a:p>
            <a:r>
              <a:rPr lang="en-US" altLang="zh-CN" sz="100" dirty="0"/>
              <a:t>LENGTH_M_OUT:= 1.190000000000000;</a:t>
            </a:r>
          </a:p>
          <a:p>
            <a:r>
              <a:rPr lang="en-US" altLang="zh-CN" sz="100" dirty="0"/>
              <a:t>Q_M_1:=0.2788395977365762;</a:t>
            </a:r>
          </a:p>
          <a:p>
            <a:r>
              <a:rPr lang="en-US" altLang="zh-CN" sz="100" dirty="0"/>
              <a:t>Q_M_2:=0.3162277660168379E-007;</a:t>
            </a:r>
          </a:p>
          <a:p>
            <a:r>
              <a:rPr lang="en-US" altLang="zh-CN" sz="100" dirty="0"/>
              <a:t>CD_M_S:=0.0000000000000000E+000;</a:t>
            </a:r>
          </a:p>
          <a:p>
            <a:r>
              <a:rPr lang="en-US" altLang="zh-CN" sz="100" dirty="0"/>
              <a:t>QS_M_Q_2:= 1.500000000000000;</a:t>
            </a:r>
          </a:p>
          <a:p>
            <a:r>
              <a:rPr lang="en-US" altLang="zh-CN" sz="100" dirty="0"/>
              <a:t>QS_M_S_2:=0.3162277660168379E-007;</a:t>
            </a:r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r>
              <a:rPr lang="en-US" altLang="zh-CN" sz="100" dirty="0"/>
              <a:t>  WRITE 6 '---number of iteration---' ;</a:t>
            </a:r>
          </a:p>
          <a:p>
            <a:r>
              <a:rPr lang="en-US" altLang="zh-CN" sz="100" dirty="0"/>
              <a:t>  FIT CDAG_M_1 CDAG_M_2 </a:t>
            </a:r>
            <a:r>
              <a:rPr lang="en-US" altLang="zh-CN" sz="100" dirty="0" err="1"/>
              <a:t>CDn_M</a:t>
            </a:r>
            <a:r>
              <a:rPr lang="en-US" altLang="zh-CN" sz="100" dirty="0"/>
              <a:t> QS_M_Q  {Q_M_1 Q_M_2} {CD_M_S} QS_M_S  {LENGTH_M_IN}  {LENGTH_M_QS} QS_M_Q_2 QS_M_S_2 ;</a:t>
            </a:r>
          </a:p>
          <a:p>
            <a:r>
              <a:rPr lang="en-US" altLang="zh-CN" sz="100" dirty="0"/>
              <a:t>  I := I+1 ; IF I-INT(I/refresh)*refresh=0; WRITE 6 I ; ENDIF ;{'---number of iteration---'}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OBJ_ANG45 := (ABS(CDAG_M_1) + 5 + ABS(CDAG_M_2) + 5) - 22.5 ;</a:t>
            </a:r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r>
              <a:rPr lang="en-US" altLang="zh-CN" sz="100" dirty="0"/>
              <a:t>  OV 1 3 0 ; {order 1, phase space </a:t>
            </a:r>
            <a:r>
              <a:rPr lang="en-US" altLang="zh-CN" sz="100" dirty="0" err="1"/>
              <a:t>MSm</a:t>
            </a:r>
            <a:r>
              <a:rPr lang="en-US" altLang="zh-CN" sz="100" dirty="0"/>
              <a:t> 3, # of parameters 0}</a:t>
            </a:r>
          </a:p>
          <a:p>
            <a:r>
              <a:rPr lang="en-US" altLang="zh-CN" sz="100" dirty="0"/>
              <a:t>  PTY 0.0 ; {picture type 0.0 for straight-line and </a:t>
            </a:r>
            <a:r>
              <a:rPr lang="en-US" altLang="zh-CN" sz="100" dirty="0" err="1"/>
              <a:t>nonzore</a:t>
            </a:r>
            <a:r>
              <a:rPr lang="en-US" altLang="zh-CN" sz="100" dirty="0"/>
              <a:t> for lab}</a:t>
            </a:r>
          </a:p>
          <a:p>
            <a:r>
              <a:rPr lang="en-US" altLang="zh-CN" sz="100" dirty="0"/>
              <a:t>  RPP 250 ; {particle type = proton, kinetic energy = 250MeV}</a:t>
            </a:r>
          </a:p>
          <a:p>
            <a:r>
              <a:rPr lang="en-US" altLang="zh-CN" sz="100" dirty="0"/>
              <a:t>  SB 3.5E-3 7.5E-3 0    3.5E-3 7.5E-3 0    0 0 0 0 0;</a:t>
            </a:r>
          </a:p>
          <a:p>
            <a:r>
              <a:rPr lang="en-US" altLang="zh-CN" sz="100" dirty="0"/>
              <a:t>  {&lt;x&gt;&lt;x'&gt;&lt;r12&gt;       &lt;y&gt;&lt;y'&gt;&lt;r34&gt;     &lt;t'&gt;&lt;</a:t>
            </a:r>
            <a:r>
              <a:rPr lang="en-US" altLang="zh-CN" sz="100" dirty="0" err="1"/>
              <a:t>dE</a:t>
            </a:r>
            <a:r>
              <a:rPr lang="en-US" altLang="zh-CN" sz="100" dirty="0"/>
              <a:t>/E&gt;&lt;r56&gt;&lt;dm/m&gt;&lt;z'&gt;}</a:t>
            </a:r>
          </a:p>
          <a:p>
            <a:r>
              <a:rPr lang="en-US" altLang="zh-CN" sz="100" dirty="0"/>
              <a:t>  {x=2.0mm x'=3.0mr y=2.0mm y'=3.0mm z=0.0mm DP/p=5.0% momentum=729.134GeV/c}</a:t>
            </a:r>
          </a:p>
          <a:p>
            <a:r>
              <a:rPr lang="en-US" altLang="zh-CN" sz="100" dirty="0"/>
              <a:t>  CR ;  ENVEL ; UM ;    {sets map to unity} BP ;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DL ABS(LENGTH_M_OUT) ;</a:t>
            </a:r>
          </a:p>
          <a:p>
            <a:r>
              <a:rPr lang="en-US" altLang="zh-CN" sz="100" dirty="0"/>
              <a:t>  { MQ .2 Q_M_1 HA_Q ; }</a:t>
            </a:r>
          </a:p>
          <a:p>
            <a:r>
              <a:rPr lang="en-US" altLang="zh-CN" sz="100" dirty="0"/>
              <a:t>  { DL 0.2 ; }</a:t>
            </a:r>
          </a:p>
          <a:p>
            <a:r>
              <a:rPr lang="en-US" altLang="zh-CN" sz="100" dirty="0"/>
              <a:t>  { MQ .2 Q_M_2 HA_Q ; }</a:t>
            </a:r>
          </a:p>
          <a:p>
            <a:r>
              <a:rPr lang="en-US" altLang="zh-CN" sz="100" dirty="0"/>
              <a:t>  { DL 0.2 ; }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MS R ABS(CDAG_M_1)+5 HA_B </a:t>
            </a:r>
            <a:r>
              <a:rPr lang="en-US" altLang="zh-CN" sz="100" dirty="0" err="1"/>
              <a:t>CDn_M</a:t>
            </a:r>
            <a:r>
              <a:rPr lang="en-US" altLang="zh-CN" sz="100" dirty="0"/>
              <a:t> CD_M_S 0 0 0; {/CD5/}</a:t>
            </a:r>
          </a:p>
          <a:p>
            <a:r>
              <a:rPr lang="en-US" altLang="zh-CN" sz="100" dirty="0"/>
              <a:t>  MS R ABS(CDAG_M_2)+5 HA_B -</a:t>
            </a:r>
            <a:r>
              <a:rPr lang="en-US" altLang="zh-CN" sz="100" dirty="0" err="1"/>
              <a:t>CDn_M</a:t>
            </a:r>
            <a:r>
              <a:rPr lang="en-US" altLang="zh-CN" sz="100" dirty="0"/>
              <a:t> CD_M_S 0 0 0; {/CD6/}</a:t>
            </a:r>
          </a:p>
          <a:p>
            <a:endParaRPr lang="en-US" altLang="zh-CN" sz="100" dirty="0"/>
          </a:p>
          <a:p>
            <a:r>
              <a:rPr lang="en-US" altLang="zh-CN" sz="100" dirty="0"/>
              <a:t>  DL ABS(LENGTH_M_IN) ;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M5 ABS(LENGTH_M_QS) QS_M_Q_2 QS_M_S_2 0.0 0.0 0.0 HA_B ;</a:t>
            </a:r>
          </a:p>
          <a:p>
            <a:r>
              <a:rPr lang="en-US" altLang="zh-CN" sz="100" dirty="0"/>
              <a:t>  DL 0.15 ;</a:t>
            </a:r>
          </a:p>
          <a:p>
            <a:r>
              <a:rPr lang="en-US" altLang="zh-CN" sz="100" dirty="0"/>
              <a:t>  M5 ABS(LENGTH_M_QS) QS_M_Q QS_M_S 0.0 0.0 0.0 HA_B ;</a:t>
            </a:r>
          </a:p>
          <a:p>
            <a:r>
              <a:rPr lang="en-US" altLang="zh-CN" sz="100" dirty="0"/>
              <a:t>  DL 0.15 ;</a:t>
            </a:r>
          </a:p>
          <a:p>
            <a:r>
              <a:rPr lang="en-US" altLang="zh-CN" sz="100" dirty="0"/>
              <a:t>  M5 ABS(LENGTH_M_QS) QS_M_Q_2 QS_M_S_2 0.0 0.0 0.0 HA_B ;</a:t>
            </a:r>
          </a:p>
          <a:p>
            <a:endParaRPr lang="en-US" altLang="zh-CN" sz="100" dirty="0"/>
          </a:p>
          <a:p>
            <a:endParaRPr lang="en-US" altLang="zh-CN" sz="100" dirty="0"/>
          </a:p>
          <a:p>
            <a:r>
              <a:rPr lang="en-US" altLang="zh-CN" sz="100" dirty="0"/>
              <a:t>  OBJ_R16_MAX := ME(1,6) ;</a:t>
            </a:r>
          </a:p>
          <a:p>
            <a:r>
              <a:rPr lang="en-US" altLang="zh-CN" sz="100" dirty="0"/>
              <a:t>  DL ABS(LENGTH_M_IN) ;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MS R ABS(CDAG_M_2)+5 HA_B -</a:t>
            </a:r>
            <a:r>
              <a:rPr lang="en-US" altLang="zh-CN" sz="100" dirty="0" err="1"/>
              <a:t>CDn_M</a:t>
            </a:r>
            <a:r>
              <a:rPr lang="en-US" altLang="zh-CN" sz="100" dirty="0"/>
              <a:t> CD_M_S 0 0 0; {/CD6/}</a:t>
            </a:r>
          </a:p>
          <a:p>
            <a:r>
              <a:rPr lang="en-US" altLang="zh-CN" sz="100" dirty="0"/>
              <a:t>  MS R ABS(CDAG_M_1)+5 HA_B </a:t>
            </a:r>
            <a:r>
              <a:rPr lang="en-US" altLang="zh-CN" sz="100" dirty="0" err="1"/>
              <a:t>CDn_M</a:t>
            </a:r>
            <a:r>
              <a:rPr lang="en-US" altLang="zh-CN" sz="100" dirty="0"/>
              <a:t> CD_M_S 0 0 0; {/CD5/}</a:t>
            </a:r>
          </a:p>
          <a:p>
            <a:endParaRPr lang="en-US" altLang="zh-CN" sz="100" dirty="0"/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OBJ_R16 := ABS(ME(1,6)) ;</a:t>
            </a:r>
          </a:p>
          <a:p>
            <a:r>
              <a:rPr lang="en-US" altLang="zh-CN" sz="100" dirty="0"/>
              <a:t>  OBJ_R26 := ABS(ME(2,6)) ;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{ DL 0.2 ; }</a:t>
            </a:r>
          </a:p>
          <a:p>
            <a:r>
              <a:rPr lang="en-US" altLang="zh-CN" sz="100" dirty="0"/>
              <a:t>  { MQ .2 Q_M_2 HA_Q ; }</a:t>
            </a:r>
          </a:p>
          <a:p>
            <a:r>
              <a:rPr lang="en-US" altLang="zh-CN" sz="100" dirty="0"/>
              <a:t>  { DL 0.2 ; }</a:t>
            </a:r>
          </a:p>
          <a:p>
            <a:r>
              <a:rPr lang="en-US" altLang="zh-CN" sz="100" dirty="0"/>
              <a:t>  { MQ .2 Q_M_1 HA_Q ; }</a:t>
            </a:r>
          </a:p>
          <a:p>
            <a:r>
              <a:rPr lang="en-US" altLang="zh-CN" sz="100" dirty="0"/>
              <a:t>  DL ABS(LENGTH_M_OUT) ;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  OBJ_R12 := ME(1,2)/1;  </a:t>
            </a:r>
          </a:p>
          <a:p>
            <a:r>
              <a:rPr lang="en-US" altLang="zh-CN" sz="100" dirty="0"/>
              <a:t>    { OBJ_R21 := ME(2,1)/1;   }</a:t>
            </a:r>
          </a:p>
          <a:p>
            <a:r>
              <a:rPr lang="en-US" altLang="zh-CN" sz="100" dirty="0"/>
              <a:t>    OBJ_R34 := ME(3,4)/1;  </a:t>
            </a:r>
          </a:p>
          <a:p>
            <a:r>
              <a:rPr lang="en-US" altLang="zh-CN" sz="100" dirty="0"/>
              <a:t>    { OBJ_R43 := ME(4,3)/1;   }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 OBJ_R11 := ABS(ME(1,1))- 1 ;</a:t>
            </a:r>
          </a:p>
          <a:p>
            <a:r>
              <a:rPr lang="en-US" altLang="zh-CN" sz="100" dirty="0"/>
              <a:t>   OBJ_R33 := ABS(ME(3,3))- 1; </a:t>
            </a:r>
          </a:p>
          <a:p>
            <a:r>
              <a:rPr lang="en-US" altLang="zh-CN" sz="100" dirty="0"/>
              <a:t>   </a:t>
            </a:r>
          </a:p>
          <a:p>
            <a:r>
              <a:rPr lang="en-US" altLang="zh-CN" sz="100" dirty="0"/>
              <a:t>   OBJ_T126 := ABS(ME(1,26))/1 ;    </a:t>
            </a:r>
          </a:p>
          <a:p>
            <a:r>
              <a:rPr lang="en-US" altLang="zh-CN" sz="100" dirty="0"/>
              <a:t>   OBJ_T346 := ABS(ME(3,46))/1 ;    </a:t>
            </a:r>
          </a:p>
          <a:p>
            <a:r>
              <a:rPr lang="en-US" altLang="zh-CN" sz="100" dirty="0"/>
              <a:t>   { OBJ_T134 := ABS(ME(1,34))*0.0 ;      }</a:t>
            </a:r>
          </a:p>
          <a:p>
            <a:r>
              <a:rPr lang="en-US" altLang="zh-CN" sz="100" dirty="0"/>
              <a:t>   { OBJ_T122 := ABS(ME(1,22))*0.0 ;     }</a:t>
            </a:r>
          </a:p>
          <a:p>
            <a:r>
              <a:rPr lang="en-US" altLang="zh-CN" sz="100" dirty="0"/>
              <a:t>  </a:t>
            </a:r>
          </a:p>
          <a:p>
            <a:endParaRPr lang="en-US" altLang="zh-CN" sz="100" dirty="0"/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IF I-INT(I/refresh)*refresh=0; EP ; {end the picture} PG -1 -2 ; {print to screen}</a:t>
            </a:r>
          </a:p>
          <a:p>
            <a:r>
              <a:rPr lang="en-US" altLang="zh-CN" sz="100" dirty="0"/>
              <a:t>     WRITE 6 '' '' '' '' 'END FITTING' 'number of iteration' I ;</a:t>
            </a:r>
          </a:p>
          <a:p>
            <a:r>
              <a:rPr lang="en-US" altLang="zh-CN" sz="100" dirty="0"/>
              <a:t>  WRITE 6 '---angle of CD_45---' ABS(CDAG_M_2) ABS(CDAG_M_2) ;</a:t>
            </a:r>
          </a:p>
          <a:p>
            <a:r>
              <a:rPr lang="en-US" altLang="zh-CN" sz="100" dirty="0"/>
              <a:t>  WRITE 6 '---dispersion R16 R26---' ME(1,6) ME(2,6) ; {print aberration}</a:t>
            </a:r>
          </a:p>
          <a:p>
            <a:r>
              <a:rPr lang="en-US" altLang="zh-CN" sz="100" dirty="0"/>
              <a:t>  WRITE 6 '---R16_MAX----' OBJ_R16_MAX ;</a:t>
            </a:r>
          </a:p>
          <a:p>
            <a:r>
              <a:rPr lang="en-US" altLang="zh-CN" sz="100" dirty="0"/>
              <a:t>  WRITE 6 '---n of CD_45---' </a:t>
            </a:r>
            <a:r>
              <a:rPr lang="en-US" altLang="zh-CN" sz="100" dirty="0" err="1"/>
              <a:t>CDn_M</a:t>
            </a:r>
            <a:r>
              <a:rPr lang="en-US" altLang="zh-CN" sz="100" dirty="0"/>
              <a:t>  ;</a:t>
            </a:r>
          </a:p>
          <a:p>
            <a:r>
              <a:rPr lang="en-US" altLang="zh-CN" sz="100" dirty="0"/>
              <a:t>  WRITE 6 'LENGTH' LENGTH_M_QS  LENGTH_M_IN LENGTH_M_OUT   ;</a:t>
            </a:r>
          </a:p>
          <a:p>
            <a:r>
              <a:rPr lang="en-US" altLang="zh-CN" sz="100" dirty="0"/>
              <a:t>  WRITE 6 'QS' QS_M_Q  QS_M_S Q_M_1 Q_M_2;</a:t>
            </a:r>
          </a:p>
          <a:p>
            <a:r>
              <a:rPr lang="en-US" altLang="zh-CN" sz="100" dirty="0"/>
              <a:t>  WRITE 6 '---OBJECTIVE---' OBJ_ANG45 OBJ_R16 OBJ_R26 OBJ_R12 OBJ_R21 OBJ_R34 OBJ_R43 OBJ_R11 OBJ_R33 OBJ_T126 OBJ_T346 OBJ_T134 OBJ_T122  ;</a:t>
            </a:r>
          </a:p>
          <a:p>
            <a:r>
              <a:rPr lang="en-US" altLang="zh-CN" sz="100" dirty="0"/>
              <a:t>  { PM 6 ; }</a:t>
            </a:r>
          </a:p>
          <a:p>
            <a:r>
              <a:rPr lang="en-US" altLang="zh-CN" sz="100" dirty="0"/>
              <a:t>  ENDIF ;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ENDFIT 1E-3 200000 4 OBJ_ANG45 OBJ_R16 OBJ_R26 OBJ_R12 OBJ_R21 OBJ_R34 OBJ_R43 OBJ_R11 OBJ_R33 OBJ_T126 OBJ_T346 OBJ_T134 OBJ_T122  ;</a:t>
            </a:r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r>
              <a:rPr lang="en-US" altLang="zh-CN" sz="100" dirty="0"/>
              <a:t>  WRITE 6 '' '' '' '' 'END FITTING' 'number of iteration' I ;</a:t>
            </a:r>
          </a:p>
          <a:p>
            <a:r>
              <a:rPr lang="en-US" altLang="zh-CN" sz="100" dirty="0"/>
              <a:t>  WRITE 6 '---OBJECTIVE---' OBJ_ANG45 OBJ_R16 OBJ_R26 OBJ_R12 OBJ_R21 OBJ_R34 OBJ_R43 OBJ_R11 OBJ_R33 OBJ_T126 OBJ_T346 OBJ_T134 OBJ_T122 ;</a:t>
            </a:r>
          </a:p>
          <a:p>
            <a:r>
              <a:rPr lang="en-US" altLang="zh-CN" sz="100" dirty="0"/>
              <a:t>  WRITE 6 'T126 T346 T134' ME(1,26) ME(3,46) ME(1,34) ;</a:t>
            </a:r>
          </a:p>
          <a:p>
            <a:endParaRPr lang="en-US" altLang="zh-CN" sz="100" dirty="0"/>
          </a:p>
          <a:p>
            <a:r>
              <a:rPr lang="en-US" altLang="zh-CN" sz="100" dirty="0"/>
              <a:t>  WRITE 6 '-----------------';</a:t>
            </a:r>
          </a:p>
          <a:p>
            <a:r>
              <a:rPr lang="en-US" altLang="zh-CN" sz="100" dirty="0"/>
              <a:t>  WRITE 6 'CDAG_M_1:='&amp;ST(CDAG_M_1)&amp;';' ;</a:t>
            </a:r>
          </a:p>
          <a:p>
            <a:r>
              <a:rPr lang="en-US" altLang="zh-CN" sz="100" dirty="0"/>
              <a:t>  WRITE 6 'CDAG_M_2:='&amp;ST(CDAG_M_2)&amp;';' ;</a:t>
            </a:r>
          </a:p>
          <a:p>
            <a:r>
              <a:rPr lang="en-US" altLang="zh-CN" sz="100" dirty="0"/>
              <a:t>  WRITE 6 '</a:t>
            </a:r>
            <a:r>
              <a:rPr lang="en-US" altLang="zh-CN" sz="100" dirty="0" err="1"/>
              <a:t>CDn_M</a:t>
            </a:r>
            <a:r>
              <a:rPr lang="en-US" altLang="zh-CN" sz="100" dirty="0"/>
              <a:t>:='&amp;ST(</a:t>
            </a:r>
            <a:r>
              <a:rPr lang="en-US" altLang="zh-CN" sz="100" dirty="0" err="1"/>
              <a:t>CDn_M</a:t>
            </a:r>
            <a:r>
              <a:rPr lang="en-US" altLang="zh-CN" sz="100" dirty="0"/>
              <a:t>)&amp;';' ;</a:t>
            </a:r>
          </a:p>
          <a:p>
            <a:r>
              <a:rPr lang="en-US" altLang="zh-CN" sz="100" dirty="0"/>
              <a:t>  WRITE 6 'QS_M_Q:='&amp;ST(QS_M_Q)&amp;';' ;</a:t>
            </a:r>
          </a:p>
          <a:p>
            <a:r>
              <a:rPr lang="en-US" altLang="zh-CN" sz="100" dirty="0"/>
              <a:t>  WRITE 6 'QS_M_S:='&amp;ST(QS_M_S)&amp;';' ;</a:t>
            </a:r>
          </a:p>
          <a:p>
            <a:r>
              <a:rPr lang="en-US" altLang="zh-CN" sz="100" dirty="0"/>
              <a:t>  WRITE 6 'LENGTH_M_QS:='&amp;ST(LENGTH_M_QS)&amp;';' ;</a:t>
            </a:r>
          </a:p>
          <a:p>
            <a:r>
              <a:rPr lang="en-US" altLang="zh-CN" sz="100" dirty="0"/>
              <a:t>  WRITE 6 'LENGTH_M_IN:='&amp;ST(LENGTH_M_IN)&amp;';' ;</a:t>
            </a:r>
          </a:p>
          <a:p>
            <a:r>
              <a:rPr lang="en-US" altLang="zh-CN" sz="100" dirty="0"/>
              <a:t>  WRITE 6 'LENGTH_M_OUT:='&amp;ST(LENGTH_M_OUT)&amp;';' ;</a:t>
            </a:r>
          </a:p>
          <a:p>
            <a:r>
              <a:rPr lang="en-US" altLang="zh-CN" sz="100" dirty="0"/>
              <a:t>  WRITE 6 'Q_M_1:='&amp;ST(Q_M_1)&amp;';' ;</a:t>
            </a:r>
          </a:p>
          <a:p>
            <a:r>
              <a:rPr lang="en-US" altLang="zh-CN" sz="100" dirty="0"/>
              <a:t>  WRITE 6 'Q_M_2:='&amp;ST(Q_M_2)&amp;';' ;</a:t>
            </a:r>
          </a:p>
          <a:p>
            <a:r>
              <a:rPr lang="en-US" altLang="zh-CN" sz="100" dirty="0"/>
              <a:t>  WRITE 6 'CD_M_S:='&amp;ST(CD_M_S)&amp;';' ;</a:t>
            </a:r>
          </a:p>
          <a:p>
            <a:r>
              <a:rPr lang="en-US" altLang="zh-CN" sz="100" dirty="0"/>
              <a:t>  WRITE 6 'QS_M_Q_2:='&amp;ST(QS_M_Q_2)&amp;';' ;</a:t>
            </a:r>
          </a:p>
          <a:p>
            <a:r>
              <a:rPr lang="en-US" altLang="zh-CN" sz="100" dirty="0"/>
              <a:t>  WRITE 6 'QS_M_S_2:='&amp;ST(QS_M_S_2)&amp;';' ;</a:t>
            </a:r>
          </a:p>
          <a:p>
            <a:r>
              <a:rPr lang="en-US" altLang="zh-CN" sz="100" dirty="0"/>
              <a:t>  </a:t>
            </a:r>
          </a:p>
          <a:p>
            <a:endParaRPr lang="en-US" altLang="zh-CN" sz="100" dirty="0"/>
          </a:p>
          <a:p>
            <a:r>
              <a:rPr lang="en-US" altLang="zh-CN" sz="100" dirty="0"/>
              <a:t>  PM 6 ;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  ENDPROCEDURE ;</a:t>
            </a:r>
          </a:p>
          <a:p>
            <a:r>
              <a:rPr lang="en-US" altLang="zh-CN" sz="100" dirty="0"/>
              <a:t>RUN ; END ;</a:t>
            </a:r>
          </a:p>
          <a:p>
            <a:endParaRPr lang="en-US" altLang="zh-CN" sz="100" dirty="0"/>
          </a:p>
          <a:p>
            <a:endParaRPr lang="zh-CN" altLang="en-US" sz="100" dirty="0"/>
          </a:p>
        </p:txBody>
      </p:sp>
    </p:spTree>
    <p:extLst>
      <p:ext uri="{BB962C8B-B14F-4D97-AF65-F5344CB8AC3E}">
        <p14:creationId xmlns:p14="http://schemas.microsoft.com/office/powerpoint/2010/main" val="387766657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D655363-1DB5-4854-BB37-A2BE1552F468}"/>
              </a:ext>
            </a:extLst>
          </p:cNvPr>
          <p:cNvSpPr txBox="1"/>
          <p:nvPr/>
        </p:nvSpPr>
        <p:spPr>
          <a:xfrm>
            <a:off x="385482" y="322729"/>
            <a:ext cx="433965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接上上 </a:t>
            </a:r>
            <a:r>
              <a:rPr lang="en-US" altLang="zh-CN" dirty="0"/>
              <a:t>R16 R26</a:t>
            </a:r>
            <a:r>
              <a:rPr lang="zh-CN" altLang="en-US" dirty="0"/>
              <a:t>无法降低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现在情况是：中间四极场很小，不起作用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因此决定手动调整四极场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E111DDF-A298-4997-9E63-61E84B352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688" y="224118"/>
            <a:ext cx="2716396" cy="160468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D96888A-7221-46C2-A8C5-2C39AD58C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343" y="224118"/>
            <a:ext cx="2801527" cy="162783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6EF6EC3-E508-431A-9BDC-A2BFECDFF9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5565" y="2069708"/>
            <a:ext cx="4948518" cy="15116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AF4F8EB-8217-4F1A-8421-9F0041F358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6820" y="3732220"/>
            <a:ext cx="4948518" cy="146206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708E372-4619-4D92-A790-FE2194E5FA95}"/>
              </a:ext>
            </a:extLst>
          </p:cNvPr>
          <p:cNvSpPr txBox="1"/>
          <p:nvPr/>
        </p:nvSpPr>
        <p:spPr>
          <a:xfrm>
            <a:off x="4194377" y="2707481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手动</a:t>
            </a:r>
            <a:r>
              <a:rPr lang="en-US" altLang="zh-CN" dirty="0"/>
              <a:t>0.6T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8BCDE6E-167F-4675-AEED-C0B9B3B3B628}"/>
              </a:ext>
            </a:extLst>
          </p:cNvPr>
          <p:cNvSpPr txBox="1"/>
          <p:nvPr/>
        </p:nvSpPr>
        <p:spPr>
          <a:xfrm>
            <a:off x="4280939" y="4520144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手动</a:t>
            </a:r>
            <a:r>
              <a:rPr lang="en-US" altLang="zh-CN" dirty="0"/>
              <a:t>1T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CD8D5FB-C564-4A88-AAB8-56ABFCEDFE75}"/>
              </a:ext>
            </a:extLst>
          </p:cNvPr>
          <p:cNvSpPr txBox="1"/>
          <p:nvPr/>
        </p:nvSpPr>
        <p:spPr>
          <a:xfrm>
            <a:off x="4367501" y="5963475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手动</a:t>
            </a:r>
            <a:r>
              <a:rPr lang="en-US" altLang="zh-CN" dirty="0"/>
              <a:t>2T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F63758E-73AF-4FED-BEAA-9E3C476D3711}"/>
              </a:ext>
            </a:extLst>
          </p:cNvPr>
          <p:cNvSpPr txBox="1"/>
          <p:nvPr/>
        </p:nvSpPr>
        <p:spPr>
          <a:xfrm>
            <a:off x="519953" y="3932818"/>
            <a:ext cx="102303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R16</a:t>
            </a:r>
            <a:r>
              <a:rPr lang="zh-CN" altLang="en-US" dirty="0"/>
              <a:t>不行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R16</a:t>
            </a:r>
            <a:r>
              <a:rPr lang="zh-CN" altLang="en-US" dirty="0"/>
              <a:t>可以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497294AD-5FE2-4280-9D40-F2CCE0C3A664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542990" y="2892147"/>
            <a:ext cx="2651387" cy="1267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E5EC393-41E2-44EE-92ED-8287FEC08FA2}"/>
              </a:ext>
            </a:extLst>
          </p:cNvPr>
          <p:cNvCxnSpPr>
            <a:cxnSpLocks/>
            <a:endCxn id="10" idx="1"/>
          </p:cNvCxnSpPr>
          <p:nvPr/>
        </p:nvCxnSpPr>
        <p:spPr>
          <a:xfrm>
            <a:off x="1542990" y="4165442"/>
            <a:ext cx="2737949" cy="539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E7F23B2-F124-4310-AC87-34BB6DD3B1DB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1433319" y="5190718"/>
            <a:ext cx="2934182" cy="9574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82535E5E-311B-4989-9A44-37B606D6D7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83647" y="5345119"/>
            <a:ext cx="4774863" cy="136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67755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0C31069-1F22-4520-9592-376B51A345A7}"/>
              </a:ext>
            </a:extLst>
          </p:cNvPr>
          <p:cNvSpPr txBox="1"/>
          <p:nvPr/>
        </p:nvSpPr>
        <p:spPr>
          <a:xfrm>
            <a:off x="402672" y="25167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新模型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AF5FB83-0598-4E6B-ACAF-CC6D64144171}"/>
              </a:ext>
            </a:extLst>
          </p:cNvPr>
          <p:cNvSpPr txBox="1"/>
          <p:nvPr/>
        </p:nvSpPr>
        <p:spPr>
          <a:xfrm>
            <a:off x="1098958" y="112412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结论：不行</a:t>
            </a:r>
          </a:p>
        </p:txBody>
      </p:sp>
    </p:spTree>
    <p:extLst>
      <p:ext uri="{BB962C8B-B14F-4D97-AF65-F5344CB8AC3E}">
        <p14:creationId xmlns:p14="http://schemas.microsoft.com/office/powerpoint/2010/main" val="4002809121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44F8E794-D03B-4C73-9B46-E9AB0A854FDD}"/>
              </a:ext>
            </a:extLst>
          </p:cNvPr>
          <p:cNvSpPr txBox="1"/>
          <p:nvPr/>
        </p:nvSpPr>
        <p:spPr>
          <a:xfrm rot="16200000">
            <a:off x="1459578" y="657605"/>
            <a:ext cx="378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</a:t>
            </a:r>
            <a:endParaRPr lang="zh-CN" altLang="en-US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222DBFB1-136E-4B89-8ECD-58EAB2B9E3E9}"/>
              </a:ext>
            </a:extLst>
          </p:cNvPr>
          <p:cNvCxnSpPr/>
          <p:nvPr/>
        </p:nvCxnSpPr>
        <p:spPr>
          <a:xfrm>
            <a:off x="5279652" y="2998992"/>
            <a:ext cx="979054" cy="979054"/>
          </a:xfrm>
          <a:prstGeom prst="line">
            <a:avLst/>
          </a:prstGeom>
          <a:ln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F2FF7F11-3CFF-4425-B45D-C4CA54DDEE4C}"/>
              </a:ext>
            </a:extLst>
          </p:cNvPr>
          <p:cNvSpPr txBox="1"/>
          <p:nvPr/>
        </p:nvSpPr>
        <p:spPr>
          <a:xfrm>
            <a:off x="2658152" y="4749888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DL1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7D39233-CB02-479C-BEDA-81E79EF39A93}"/>
              </a:ext>
            </a:extLst>
          </p:cNvPr>
          <p:cNvSpPr txBox="1"/>
          <p:nvPr/>
        </p:nvSpPr>
        <p:spPr>
          <a:xfrm>
            <a:off x="5279651" y="3751438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DL1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FB483E6-C865-4890-A59B-2DD3E3579558}"/>
              </a:ext>
            </a:extLst>
          </p:cNvPr>
          <p:cNvSpPr txBox="1"/>
          <p:nvPr/>
        </p:nvSpPr>
        <p:spPr>
          <a:xfrm>
            <a:off x="6501708" y="2584369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DL2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09A4CA0-8A2D-4F27-BB09-C32FD508599A}"/>
              </a:ext>
            </a:extLst>
          </p:cNvPr>
          <p:cNvSpPr txBox="1"/>
          <p:nvPr/>
        </p:nvSpPr>
        <p:spPr>
          <a:xfrm>
            <a:off x="9184449" y="3465967"/>
            <a:ext cx="5725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DL2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922D878-4F46-4A0D-BC2C-48F891AD5B36}"/>
              </a:ext>
            </a:extLst>
          </p:cNvPr>
          <p:cNvSpPr txBox="1"/>
          <p:nvPr/>
        </p:nvSpPr>
        <p:spPr>
          <a:xfrm>
            <a:off x="2712818" y="2251954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CCT1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65D9290-CE3F-494E-8202-FC31AE1E3145}"/>
              </a:ext>
            </a:extLst>
          </p:cNvPr>
          <p:cNvCxnSpPr/>
          <p:nvPr/>
        </p:nvCxnSpPr>
        <p:spPr>
          <a:xfrm>
            <a:off x="3056439" y="2556661"/>
            <a:ext cx="530333" cy="2034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5BE21070-4C1D-497D-BBC5-4B9013938DC6}"/>
              </a:ext>
            </a:extLst>
          </p:cNvPr>
          <p:cNvCxnSpPr/>
          <p:nvPr/>
        </p:nvCxnSpPr>
        <p:spPr>
          <a:xfrm>
            <a:off x="3076989" y="2556661"/>
            <a:ext cx="1790700" cy="14897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82FCC7A3-5A71-4AC2-83F7-B49028935729}"/>
              </a:ext>
            </a:extLst>
          </p:cNvPr>
          <p:cNvSpPr txBox="1"/>
          <p:nvPr/>
        </p:nvSpPr>
        <p:spPr>
          <a:xfrm>
            <a:off x="3855253" y="2251954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CCT2</a:t>
            </a:r>
            <a:endParaRPr lang="zh-CN" altLang="en-US" dirty="0"/>
          </a:p>
        </p:txBody>
      </p: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06848594-D4AB-4141-B110-1B024B011DD2}"/>
              </a:ext>
            </a:extLst>
          </p:cNvPr>
          <p:cNvCxnSpPr/>
          <p:nvPr/>
        </p:nvCxnSpPr>
        <p:spPr>
          <a:xfrm flipH="1">
            <a:off x="3709303" y="2621286"/>
            <a:ext cx="488039" cy="1888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D338D81D-109D-4841-857C-F1234CE8DD13}"/>
              </a:ext>
            </a:extLst>
          </p:cNvPr>
          <p:cNvCxnSpPr>
            <a:stCxn id="23" idx="2"/>
          </p:cNvCxnSpPr>
          <p:nvPr/>
        </p:nvCxnSpPr>
        <p:spPr>
          <a:xfrm>
            <a:off x="4211280" y="2621286"/>
            <a:ext cx="562581" cy="14994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C76CBD53-AAD4-4D9E-B427-8531D9FB82F5}"/>
              </a:ext>
            </a:extLst>
          </p:cNvPr>
          <p:cNvSpPr txBox="1"/>
          <p:nvPr/>
        </p:nvSpPr>
        <p:spPr>
          <a:xfrm>
            <a:off x="6560304" y="3191525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CCT3 CCT4 CCT5</a:t>
            </a:r>
            <a:endParaRPr lang="zh-CN" altLang="en-US" dirty="0"/>
          </a:p>
        </p:txBody>
      </p: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39D36BEF-3113-4432-A7FD-28328EDD64B0}"/>
              </a:ext>
            </a:extLst>
          </p:cNvPr>
          <p:cNvCxnSpPr>
            <a:cxnSpLocks/>
          </p:cNvCxnSpPr>
          <p:nvPr/>
        </p:nvCxnSpPr>
        <p:spPr>
          <a:xfrm flipV="1">
            <a:off x="6953237" y="2016231"/>
            <a:ext cx="482255" cy="1175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AD4CF342-E670-498B-85A0-51A5BB69B4A1}"/>
              </a:ext>
            </a:extLst>
          </p:cNvPr>
          <p:cNvCxnSpPr/>
          <p:nvPr/>
        </p:nvCxnSpPr>
        <p:spPr>
          <a:xfrm flipV="1">
            <a:off x="6956232" y="2584369"/>
            <a:ext cx="1939210" cy="607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FAA091F7-871D-41D9-99FE-FDC3F9B3D4CD}"/>
              </a:ext>
            </a:extLst>
          </p:cNvPr>
          <p:cNvCxnSpPr/>
          <p:nvPr/>
        </p:nvCxnSpPr>
        <p:spPr>
          <a:xfrm flipV="1">
            <a:off x="7513135" y="1923952"/>
            <a:ext cx="199877" cy="1267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C8256988-D03C-441D-9042-F36A0E629200}"/>
              </a:ext>
            </a:extLst>
          </p:cNvPr>
          <p:cNvCxnSpPr>
            <a:cxnSpLocks/>
          </p:cNvCxnSpPr>
          <p:nvPr/>
        </p:nvCxnSpPr>
        <p:spPr>
          <a:xfrm flipV="1">
            <a:off x="7513135" y="2436620"/>
            <a:ext cx="1382307" cy="754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4F183952-C920-49E5-AEAD-1173C68619B9}"/>
              </a:ext>
            </a:extLst>
          </p:cNvPr>
          <p:cNvCxnSpPr/>
          <p:nvPr/>
        </p:nvCxnSpPr>
        <p:spPr>
          <a:xfrm flipH="1" flipV="1">
            <a:off x="7925837" y="1923952"/>
            <a:ext cx="191491" cy="1267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618769A4-A12F-47E6-B7EB-0084FEDEB231}"/>
              </a:ext>
            </a:extLst>
          </p:cNvPr>
          <p:cNvCxnSpPr/>
          <p:nvPr/>
        </p:nvCxnSpPr>
        <p:spPr>
          <a:xfrm flipV="1">
            <a:off x="8117328" y="2251954"/>
            <a:ext cx="590992" cy="9395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1E69B7F5-3046-4980-9977-E8B64FC7A9A8}"/>
              </a:ext>
            </a:extLst>
          </p:cNvPr>
          <p:cNvSpPr txBox="1"/>
          <p:nvPr/>
        </p:nvSpPr>
        <p:spPr>
          <a:xfrm>
            <a:off x="3897420" y="526084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QS1</a:t>
            </a:r>
            <a:endParaRPr lang="zh-CN" altLang="en-US" dirty="0"/>
          </a:p>
        </p:txBody>
      </p: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2624AEB2-CE5C-41A6-B39E-AFE4911901A7}"/>
              </a:ext>
            </a:extLst>
          </p:cNvPr>
          <p:cNvCxnSpPr/>
          <p:nvPr/>
        </p:nvCxnSpPr>
        <p:spPr>
          <a:xfrm flipH="1" flipV="1">
            <a:off x="4096674" y="4877814"/>
            <a:ext cx="100668" cy="3890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:a16="http://schemas.microsoft.com/office/drawing/2014/main" id="{FD4DBD8D-C9D9-4ABD-B44F-D9843672FA8E}"/>
              </a:ext>
            </a:extLst>
          </p:cNvPr>
          <p:cNvCxnSpPr>
            <a:stCxn id="54" idx="0"/>
          </p:cNvCxnSpPr>
          <p:nvPr/>
        </p:nvCxnSpPr>
        <p:spPr>
          <a:xfrm flipV="1">
            <a:off x="4197342" y="4690809"/>
            <a:ext cx="494950" cy="5700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2C2284BC-BB0A-466B-A347-5133066B3850}"/>
              </a:ext>
            </a:extLst>
          </p:cNvPr>
          <p:cNvSpPr txBox="1"/>
          <p:nvPr/>
        </p:nvSpPr>
        <p:spPr>
          <a:xfrm>
            <a:off x="4792960" y="5260848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QS2</a:t>
            </a:r>
            <a:endParaRPr lang="zh-CN" altLang="en-US" dirty="0"/>
          </a:p>
        </p:txBody>
      </p:sp>
      <p:cxnSp>
        <p:nvCxnSpPr>
          <p:cNvPr id="61" name="直接箭头连接符 60">
            <a:extLst>
              <a:ext uri="{FF2B5EF4-FFF2-40B4-BE49-F238E27FC236}">
                <a16:creationId xmlns:a16="http://schemas.microsoft.com/office/drawing/2014/main" id="{9B6082E1-55E4-4B45-A6AE-069B8C71E967}"/>
              </a:ext>
            </a:extLst>
          </p:cNvPr>
          <p:cNvCxnSpPr/>
          <p:nvPr/>
        </p:nvCxnSpPr>
        <p:spPr>
          <a:xfrm flipH="1" flipV="1">
            <a:off x="4396596" y="4749888"/>
            <a:ext cx="666675" cy="5109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4F0067C4-6161-461C-93F8-7E8728C40BEF}"/>
              </a:ext>
            </a:extLst>
          </p:cNvPr>
          <p:cNvSpPr txBox="1"/>
          <p:nvPr/>
        </p:nvSpPr>
        <p:spPr>
          <a:xfrm>
            <a:off x="8412824" y="748192"/>
            <a:ext cx="599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QS3</a:t>
            </a:r>
            <a:endParaRPr lang="zh-CN" altLang="en-US" dirty="0"/>
          </a:p>
        </p:txBody>
      </p:sp>
      <p:cxnSp>
        <p:nvCxnSpPr>
          <p:cNvPr id="64" name="直接箭头连接符 63">
            <a:extLst>
              <a:ext uri="{FF2B5EF4-FFF2-40B4-BE49-F238E27FC236}">
                <a16:creationId xmlns:a16="http://schemas.microsoft.com/office/drawing/2014/main" id="{6D09D7D4-3225-4B5A-8213-A3D8147EB980}"/>
              </a:ext>
            </a:extLst>
          </p:cNvPr>
          <p:cNvCxnSpPr/>
          <p:nvPr/>
        </p:nvCxnSpPr>
        <p:spPr>
          <a:xfrm flipH="1">
            <a:off x="8526061" y="1117524"/>
            <a:ext cx="182259" cy="4876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>
            <a:extLst>
              <a:ext uri="{FF2B5EF4-FFF2-40B4-BE49-F238E27FC236}">
                <a16:creationId xmlns:a16="http://schemas.microsoft.com/office/drawing/2014/main" id="{0ED34834-E964-4BF6-8AD6-289D4CA3A1E2}"/>
              </a:ext>
            </a:extLst>
          </p:cNvPr>
          <p:cNvSpPr txBox="1"/>
          <p:nvPr/>
        </p:nvSpPr>
        <p:spPr>
          <a:xfrm>
            <a:off x="2318208" y="337102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GAP1</a:t>
            </a:r>
            <a:endParaRPr lang="zh-CN" altLang="en-US" dirty="0"/>
          </a:p>
        </p:txBody>
      </p:sp>
      <p:cxnSp>
        <p:nvCxnSpPr>
          <p:cNvPr id="67" name="直接箭头连接符 66">
            <a:extLst>
              <a:ext uri="{FF2B5EF4-FFF2-40B4-BE49-F238E27FC236}">
                <a16:creationId xmlns:a16="http://schemas.microsoft.com/office/drawing/2014/main" id="{478E6AE8-6BF0-4F6C-8BD1-FF1F36DD8438}"/>
              </a:ext>
            </a:extLst>
          </p:cNvPr>
          <p:cNvCxnSpPr>
            <a:stCxn id="65" idx="2"/>
          </p:cNvCxnSpPr>
          <p:nvPr/>
        </p:nvCxnSpPr>
        <p:spPr>
          <a:xfrm>
            <a:off x="2686258" y="3740360"/>
            <a:ext cx="1168995" cy="950449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箭头连接符 67">
            <a:extLst>
              <a:ext uri="{FF2B5EF4-FFF2-40B4-BE49-F238E27FC236}">
                <a16:creationId xmlns:a16="http://schemas.microsoft.com/office/drawing/2014/main" id="{C8B70707-51A7-407E-8608-FB7EFCDA1044}"/>
              </a:ext>
            </a:extLst>
          </p:cNvPr>
          <p:cNvCxnSpPr>
            <a:cxnSpLocks/>
          </p:cNvCxnSpPr>
          <p:nvPr/>
        </p:nvCxnSpPr>
        <p:spPr>
          <a:xfrm>
            <a:off x="2697212" y="3740360"/>
            <a:ext cx="2054377" cy="577975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328E3B19-0BFE-49D9-8A9A-DB8B7644AC6E}"/>
              </a:ext>
            </a:extLst>
          </p:cNvPr>
          <p:cNvSpPr txBox="1"/>
          <p:nvPr/>
        </p:nvSpPr>
        <p:spPr>
          <a:xfrm>
            <a:off x="5683470" y="5256159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GAP2</a:t>
            </a:r>
            <a:endParaRPr lang="zh-CN" altLang="en-US" dirty="0"/>
          </a:p>
        </p:txBody>
      </p: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73735852-BA14-4E68-951A-79E9DEA5CDAC}"/>
              </a:ext>
            </a:extLst>
          </p:cNvPr>
          <p:cNvCxnSpPr>
            <a:cxnSpLocks/>
            <a:stCxn id="70" idx="0"/>
          </p:cNvCxnSpPr>
          <p:nvPr/>
        </p:nvCxnSpPr>
        <p:spPr>
          <a:xfrm flipH="1" flipV="1">
            <a:off x="4197342" y="4647430"/>
            <a:ext cx="1854178" cy="608729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347959BE-C28C-4F24-9343-17DB3D01E752}"/>
              </a:ext>
            </a:extLst>
          </p:cNvPr>
          <p:cNvCxnSpPr>
            <a:cxnSpLocks/>
          </p:cNvCxnSpPr>
          <p:nvPr/>
        </p:nvCxnSpPr>
        <p:spPr>
          <a:xfrm flipH="1" flipV="1">
            <a:off x="4475452" y="4517506"/>
            <a:ext cx="1569100" cy="740942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文本框 75">
            <a:extLst>
              <a:ext uri="{FF2B5EF4-FFF2-40B4-BE49-F238E27FC236}">
                <a16:creationId xmlns:a16="http://schemas.microsoft.com/office/drawing/2014/main" id="{2493CF75-9D11-4FD2-ACB3-849D7DE60C14}"/>
              </a:ext>
            </a:extLst>
          </p:cNvPr>
          <p:cNvSpPr txBox="1"/>
          <p:nvPr/>
        </p:nvSpPr>
        <p:spPr>
          <a:xfrm>
            <a:off x="9446635" y="749363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GAP3</a:t>
            </a:r>
            <a:endParaRPr lang="zh-CN" altLang="en-US" dirty="0"/>
          </a:p>
        </p:txBody>
      </p:sp>
      <p:cxnSp>
        <p:nvCxnSpPr>
          <p:cNvPr id="78" name="直接箭头连接符 77">
            <a:extLst>
              <a:ext uri="{FF2B5EF4-FFF2-40B4-BE49-F238E27FC236}">
                <a16:creationId xmlns:a16="http://schemas.microsoft.com/office/drawing/2014/main" id="{ACB2F03A-10E7-48B3-90B4-B33D985F91B4}"/>
              </a:ext>
            </a:extLst>
          </p:cNvPr>
          <p:cNvCxnSpPr/>
          <p:nvPr/>
        </p:nvCxnSpPr>
        <p:spPr>
          <a:xfrm flipH="1">
            <a:off x="8281321" y="1117524"/>
            <a:ext cx="1501513" cy="593786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F39FD573-657B-4884-957C-17DD4CCACA91}"/>
              </a:ext>
            </a:extLst>
          </p:cNvPr>
          <p:cNvCxnSpPr>
            <a:cxnSpLocks/>
          </p:cNvCxnSpPr>
          <p:nvPr/>
        </p:nvCxnSpPr>
        <p:spPr>
          <a:xfrm flipH="1">
            <a:off x="8740171" y="1131510"/>
            <a:ext cx="1042663" cy="750729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1AD6494B-4F17-4916-9D64-03213873EEAE}"/>
              </a:ext>
            </a:extLst>
          </p:cNvPr>
          <p:cNvCxnSpPr>
            <a:cxnSpLocks/>
          </p:cNvCxnSpPr>
          <p:nvPr/>
        </p:nvCxnSpPr>
        <p:spPr>
          <a:xfrm>
            <a:off x="2686258" y="4801592"/>
            <a:ext cx="6728527" cy="0"/>
          </a:xfrm>
          <a:prstGeom prst="line">
            <a:avLst/>
          </a:prstGeom>
          <a:ln w="12700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图片 20">
            <a:extLst>
              <a:ext uri="{FF2B5EF4-FFF2-40B4-BE49-F238E27FC236}">
                <a16:creationId xmlns:a16="http://schemas.microsoft.com/office/drawing/2014/main" id="{152ABF38-F006-476E-AB69-657A182AC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383" y="972848"/>
            <a:ext cx="8269724" cy="5031342"/>
          </a:xfrm>
          <a:prstGeom prst="rect">
            <a:avLst/>
          </a:prstGeom>
        </p:spPr>
      </p:pic>
      <p:sp>
        <p:nvSpPr>
          <p:cNvPr id="83" name="矩形 82">
            <a:extLst>
              <a:ext uri="{FF2B5EF4-FFF2-40B4-BE49-F238E27FC236}">
                <a16:creationId xmlns:a16="http://schemas.microsoft.com/office/drawing/2014/main" id="{74D2E05D-0DE6-483B-8E09-5E6D76A4E8EA}"/>
              </a:ext>
            </a:extLst>
          </p:cNvPr>
          <p:cNvSpPr/>
          <p:nvPr/>
        </p:nvSpPr>
        <p:spPr>
          <a:xfrm>
            <a:off x="1096617" y="5119220"/>
            <a:ext cx="9998765" cy="10547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D503F9E7-790A-4B34-8912-C3F4EE7851A3}"/>
              </a:ext>
            </a:extLst>
          </p:cNvPr>
          <p:cNvSpPr txBox="1"/>
          <p:nvPr/>
        </p:nvSpPr>
        <p:spPr>
          <a:xfrm>
            <a:off x="8810897" y="4917660"/>
            <a:ext cx="901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ISO Center</a:t>
            </a:r>
            <a:endParaRPr lang="zh-CN" altLang="en-US" sz="1200" dirty="0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9D8FBFE3-8923-4396-BD0E-059EC759DC60}"/>
              </a:ext>
            </a:extLst>
          </p:cNvPr>
          <p:cNvSpPr/>
          <p:nvPr/>
        </p:nvSpPr>
        <p:spPr>
          <a:xfrm>
            <a:off x="1373626" y="449039"/>
            <a:ext cx="769339" cy="60032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58EFC67F-7DA6-4E7C-A8DB-3532D89B990A}"/>
              </a:ext>
            </a:extLst>
          </p:cNvPr>
          <p:cNvSpPr txBox="1"/>
          <p:nvPr/>
        </p:nvSpPr>
        <p:spPr>
          <a:xfrm>
            <a:off x="1289988" y="4682274"/>
            <a:ext cx="11689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Coupling point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6789485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79FE981-71AC-417A-BC44-94575DDF7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839" y="2739671"/>
            <a:ext cx="5806068" cy="17578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67ACBFB-B4E7-4D21-ACB4-C8FBD11D5CFE}"/>
              </a:ext>
            </a:extLst>
          </p:cNvPr>
          <p:cNvSpPr txBox="1"/>
          <p:nvPr/>
        </p:nvSpPr>
        <p:spPr>
          <a:xfrm>
            <a:off x="7627435" y="2765503"/>
            <a:ext cx="2341756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" dirty="0"/>
              <a:t>{cosy script for HUST SC Gantry </a:t>
            </a:r>
            <a:r>
              <a:rPr lang="en-US" altLang="zh-CN" sz="100" dirty="0" err="1"/>
              <a:t>DownStream</a:t>
            </a:r>
            <a:r>
              <a:rPr lang="en-US" altLang="zh-CN" sz="100" dirty="0"/>
              <a:t>, B. Qin, 2019-12-25}</a:t>
            </a:r>
          </a:p>
          <a:p>
            <a:endParaRPr lang="en-US" altLang="zh-CN" sz="100" dirty="0"/>
          </a:p>
          <a:p>
            <a:r>
              <a:rPr lang="en-US" altLang="zh-CN" sz="100" dirty="0"/>
              <a:t>INCLUDE 'COSY' ;</a:t>
            </a:r>
          </a:p>
          <a:p>
            <a:r>
              <a:rPr lang="en-US" altLang="zh-CN" sz="100" dirty="0"/>
              <a:t>PROCEDURE RUN ;</a:t>
            </a:r>
          </a:p>
          <a:p>
            <a:endParaRPr lang="en-US" altLang="zh-CN" sz="100" dirty="0"/>
          </a:p>
          <a:p>
            <a:r>
              <a:rPr lang="en-US" altLang="zh-CN" sz="100" dirty="0"/>
              <a:t>VARIABLE I 1 ; {number of iteration} VARIABLE refresh 1 ; {print picture per refresh}</a:t>
            </a:r>
          </a:p>
          <a:p>
            <a:r>
              <a:rPr lang="en-US" altLang="zh-CN" sz="100" dirty="0"/>
              <a:t>VARIABLE DL1 1 ; VARIABLE DL2 1 ;</a:t>
            </a:r>
          </a:p>
          <a:p>
            <a:r>
              <a:rPr lang="en-US" altLang="zh-CN" sz="100" dirty="0"/>
              <a:t>VARIABLE CCT12_APER 1 ; VARIABLE CCT345_APER 1 ; {half aperture}</a:t>
            </a:r>
          </a:p>
          <a:p>
            <a:r>
              <a:rPr lang="en-US" altLang="zh-CN" sz="100" dirty="0"/>
              <a:t>VARIABLE CCT1_ANG 1 ; VARIABLE CCT2_ANG 1 ; VARIABLE CCT3_ANG 1 ;</a:t>
            </a:r>
          </a:p>
          <a:p>
            <a:r>
              <a:rPr lang="en-US" altLang="zh-CN" sz="100" dirty="0"/>
              <a:t>VARIABLE CCT12_ANG_MIN 1 ; VARIABLE CCT345_ANG_MIN 1 ;  </a:t>
            </a:r>
          </a:p>
          <a:p>
            <a:r>
              <a:rPr lang="en-US" altLang="zh-CN" sz="100" dirty="0"/>
              <a:t>VARIABLE CCT4_ANG 1 ; VARIABLE CCT5_ANG 1 ;{angle}</a:t>
            </a:r>
          </a:p>
          <a:p>
            <a:r>
              <a:rPr lang="en-US" altLang="zh-CN" sz="100" dirty="0"/>
              <a:t>VARIABLE CCT12_n 1 ; VARIABLE CCT345_n 1 ;</a:t>
            </a:r>
          </a:p>
          <a:p>
            <a:r>
              <a:rPr lang="en-US" altLang="zh-CN" sz="100" dirty="0"/>
              <a:t>VARIABLE CCT12_R 1 ; VARIABLE CCT345_R 1 ;</a:t>
            </a:r>
          </a:p>
          <a:p>
            <a:r>
              <a:rPr lang="en-US" altLang="zh-CN" sz="100" dirty="0"/>
              <a:t>VARIABLE QS1_LEN 1 ; VARIABLE QS1_Q 1 ; VARIABLE QS1_S 1 ; VARIABLE QS1_APER 1 ;</a:t>
            </a:r>
          </a:p>
          <a:p>
            <a:r>
              <a:rPr lang="en-US" altLang="zh-CN" sz="100" dirty="0"/>
              <a:t>VARIABLE QS2_LEN 1 ; VARIABLE QS2_Q 1 ; VARIABLE QS2_S 1 ; VARIABLE QS2_APER 1 ;</a:t>
            </a:r>
          </a:p>
          <a:p>
            <a:r>
              <a:rPr lang="en-US" altLang="zh-CN" sz="100" dirty="0"/>
              <a:t>VARIABLE QS3_LEN 1 ; VARIABLE QS3_Q 1 ; VARIABLE QS3_S 1 ; VARIABLE QS3_APER 1 ;</a:t>
            </a:r>
          </a:p>
          <a:p>
            <a:r>
              <a:rPr lang="en-US" altLang="zh-CN" sz="100" dirty="0"/>
              <a:t>VARIABLE GAP1 1 ; VARIABLE GAP2 1 ; VARIABLE GAP3 1 ;</a:t>
            </a:r>
          </a:p>
          <a:p>
            <a:endParaRPr lang="en-US" altLang="zh-CN" sz="100" dirty="0"/>
          </a:p>
          <a:p>
            <a:r>
              <a:rPr lang="en-US" altLang="zh-CN" sz="100" dirty="0"/>
              <a:t>VARIABLE OBJ_ANG45 1 ; VARIABLE OBJ_ANG135 1 ;</a:t>
            </a:r>
          </a:p>
          <a:p>
            <a:r>
              <a:rPr lang="en-US" altLang="zh-CN" sz="100" dirty="0"/>
              <a:t>VARIABLE OBJ_R16_1 1 ; VARIABLE OBJ_R16_2 1;</a:t>
            </a:r>
          </a:p>
          <a:p>
            <a:r>
              <a:rPr lang="en-US" altLang="zh-CN" sz="100" dirty="0"/>
              <a:t>VARIABLE OBJ_R26_1 1 ; VARIABLE OBJ_R26_2 1;</a:t>
            </a:r>
          </a:p>
          <a:p>
            <a:r>
              <a:rPr lang="en-US" altLang="zh-CN" sz="100" dirty="0"/>
              <a:t>VARIABLE OBJ_R11_1 1 ; VARIABLE OBJ_R11_2 1;</a:t>
            </a:r>
          </a:p>
          <a:p>
            <a:r>
              <a:rPr lang="en-US" altLang="zh-CN" sz="100" dirty="0"/>
              <a:t>VARIABLE OBJ_R12_1 1 ; VARIABLE OBJ_R12_2 1;</a:t>
            </a:r>
          </a:p>
          <a:p>
            <a:r>
              <a:rPr lang="en-US" altLang="zh-CN" sz="100" dirty="0"/>
              <a:t>VARIABLE OBJ_R21_1 1 ; VARIABLE OBJ_R21_2 1;</a:t>
            </a:r>
          </a:p>
          <a:p>
            <a:r>
              <a:rPr lang="en-US" altLang="zh-CN" sz="100" dirty="0"/>
              <a:t>VARIABLE OBJ_R33_1 1 ; VARIABLE OBJ_R33_2 1;</a:t>
            </a:r>
          </a:p>
          <a:p>
            <a:r>
              <a:rPr lang="en-US" altLang="zh-CN" sz="100" dirty="0"/>
              <a:t>VARIABLE OBJ_R34_1 1 ; VARIABLE OBJ_R34_2 1;</a:t>
            </a:r>
          </a:p>
          <a:p>
            <a:r>
              <a:rPr lang="en-US" altLang="zh-CN" sz="100" dirty="0"/>
              <a:t>VARIABLE OBJ_R43_1 1 ; VARIABLE OBJ_R43_2 1;</a:t>
            </a:r>
          </a:p>
          <a:p>
            <a:r>
              <a:rPr lang="en-US" altLang="zh-CN" sz="100" dirty="0"/>
              <a:t>VARIABLE OBJ_T126_1 1 ; VARIABLE OBJ_T126_2 1;</a:t>
            </a:r>
          </a:p>
          <a:p>
            <a:r>
              <a:rPr lang="en-US" altLang="zh-CN" sz="100" dirty="0"/>
              <a:t>VARIABLE OBJ_T226_1 1 ; VARIABLE OBJ_T226_2 1;</a:t>
            </a:r>
          </a:p>
          <a:p>
            <a:r>
              <a:rPr lang="en-US" altLang="zh-CN" sz="100" dirty="0"/>
              <a:t>VARIABLE OBJ_T346_1 1 ; VARIABLE OBJ_T346_2 1;</a:t>
            </a:r>
          </a:p>
          <a:p>
            <a:r>
              <a:rPr lang="en-US" altLang="zh-CN" sz="100" dirty="0"/>
              <a:t>VARIABLE OBJ_T446_1 1 ; VARIABLE OBJ_T446_2 1;</a:t>
            </a:r>
          </a:p>
          <a:p>
            <a:r>
              <a:rPr lang="en-US" altLang="zh-CN" sz="100" dirty="0"/>
              <a:t>VARIABLE OBJ_SIGMA11_1 1 ; VARIABLE OBJ_SIGMA11_2 1 ;</a:t>
            </a:r>
          </a:p>
          <a:p>
            <a:r>
              <a:rPr lang="en-US" altLang="zh-CN" sz="100" dirty="0"/>
              <a:t>VARIABLE OBJ_SIGMA33_1 1 ; VARIABLE OBJ_SIGMA33_2 1 ;</a:t>
            </a:r>
          </a:p>
          <a:p>
            <a:endParaRPr lang="en-US" altLang="zh-CN" sz="100" dirty="0"/>
          </a:p>
          <a:p>
            <a:endParaRPr lang="en-US" altLang="zh-CN" sz="100" dirty="0"/>
          </a:p>
          <a:p>
            <a:r>
              <a:rPr lang="en-US" altLang="zh-CN" sz="100" dirty="0"/>
              <a:t>I := 0 ; {number of iteration}</a:t>
            </a:r>
          </a:p>
          <a:p>
            <a:r>
              <a:rPr lang="en-US" altLang="zh-CN" sz="100" dirty="0"/>
              <a:t>refresh := 200 ; {print picture per refresh}</a:t>
            </a:r>
          </a:p>
          <a:p>
            <a:endParaRPr lang="en-US" altLang="zh-CN" sz="100" dirty="0"/>
          </a:p>
          <a:p>
            <a:r>
              <a:rPr lang="en-US" altLang="zh-CN" sz="100" dirty="0"/>
              <a:t>{--------------PARAMETER SET--------------------}</a:t>
            </a:r>
          </a:p>
          <a:p>
            <a:r>
              <a:rPr lang="en-US" altLang="zh-CN" sz="100" dirty="0"/>
              <a:t>CCT12_R := 0.75 ;</a:t>
            </a:r>
          </a:p>
          <a:p>
            <a:r>
              <a:rPr lang="en-US" altLang="zh-CN" sz="100" dirty="0"/>
              <a:t>CCT345_R := 0.75 ;</a:t>
            </a:r>
          </a:p>
          <a:p>
            <a:endParaRPr lang="en-US" altLang="zh-CN" sz="100" dirty="0"/>
          </a:p>
          <a:p>
            <a:r>
              <a:rPr lang="en-US" altLang="zh-CN" sz="100" dirty="0"/>
              <a:t>CCT12_APER := 0.045 ;</a:t>
            </a:r>
          </a:p>
          <a:p>
            <a:r>
              <a:rPr lang="en-US" altLang="zh-CN" sz="100" dirty="0"/>
              <a:t>CCT345_APER := 0.045 ;</a:t>
            </a:r>
          </a:p>
          <a:p>
            <a:r>
              <a:rPr lang="en-US" altLang="zh-CN" sz="100" dirty="0"/>
              <a:t>QS1_APER := 0.030 ;</a:t>
            </a:r>
          </a:p>
          <a:p>
            <a:r>
              <a:rPr lang="en-US" altLang="zh-CN" sz="100" dirty="0"/>
              <a:t>QS2_APER := 0.030 ;</a:t>
            </a:r>
          </a:p>
          <a:p>
            <a:r>
              <a:rPr lang="en-US" altLang="zh-CN" sz="100" dirty="0"/>
              <a:t>QS3_APER := 0.045 ;</a:t>
            </a:r>
          </a:p>
          <a:p>
            <a:endParaRPr lang="en-US" altLang="zh-CN" sz="100" dirty="0"/>
          </a:p>
          <a:p>
            <a:r>
              <a:rPr lang="en-US" altLang="zh-CN" sz="100" dirty="0"/>
              <a:t>DL1 := 1.1759 ;</a:t>
            </a:r>
          </a:p>
          <a:p>
            <a:r>
              <a:rPr lang="en-US" altLang="zh-CN" sz="100" dirty="0"/>
              <a:t>DL2 := 2.40 ;</a:t>
            </a:r>
          </a:p>
          <a:p>
            <a:r>
              <a:rPr lang="en-US" altLang="zh-CN" sz="100" dirty="0"/>
              <a:t>QS1_LEN := 0.2;</a:t>
            </a:r>
          </a:p>
          <a:p>
            <a:r>
              <a:rPr lang="en-US" altLang="zh-CN" sz="100" dirty="0"/>
              <a:t>QS2_LEN := 0.2;</a:t>
            </a:r>
          </a:p>
          <a:p>
            <a:r>
              <a:rPr lang="en-US" altLang="zh-CN" sz="100" dirty="0"/>
              <a:t>QS3_LEN := 0.2;</a:t>
            </a:r>
          </a:p>
          <a:p>
            <a:r>
              <a:rPr lang="en-US" altLang="zh-CN" sz="100" dirty="0"/>
              <a:t>GAP1 := 0.15 ;</a:t>
            </a:r>
          </a:p>
          <a:p>
            <a:r>
              <a:rPr lang="en-US" altLang="zh-CN" sz="100" dirty="0"/>
              <a:t>GAP2 := 0.15 ;</a:t>
            </a:r>
          </a:p>
          <a:p>
            <a:r>
              <a:rPr lang="en-US" altLang="zh-CN" sz="100" dirty="0"/>
              <a:t>GAP3:=0.2585751675857585;</a:t>
            </a:r>
          </a:p>
          <a:p>
            <a:endParaRPr lang="en-US" altLang="zh-CN" sz="100" dirty="0"/>
          </a:p>
          <a:p>
            <a:r>
              <a:rPr lang="en-US" altLang="zh-CN" sz="100" dirty="0"/>
              <a:t>CCT12_ANG_MIN := 5 ;</a:t>
            </a:r>
          </a:p>
          <a:p>
            <a:r>
              <a:rPr lang="en-US" altLang="zh-CN" sz="100" dirty="0"/>
              <a:t>CCT345_ANG_MIN := 8 ;</a:t>
            </a:r>
          </a:p>
          <a:p>
            <a:endParaRPr lang="en-US" altLang="zh-CN" sz="100" dirty="0"/>
          </a:p>
          <a:p>
            <a:r>
              <a:rPr lang="en-US" altLang="zh-CN" sz="100" dirty="0"/>
              <a:t>CCT1_ANG:=-.8399957681795897;</a:t>
            </a:r>
          </a:p>
          <a:p>
            <a:r>
              <a:rPr lang="en-US" altLang="zh-CN" sz="100" dirty="0"/>
              <a:t>CCT2_ANG:= 11.66000426335338;</a:t>
            </a:r>
          </a:p>
          <a:p>
            <a:r>
              <a:rPr lang="en-US" altLang="zh-CN" sz="100" dirty="0"/>
              <a:t>CCT3_ANG:=-.9022612141792386E-006;</a:t>
            </a:r>
          </a:p>
          <a:p>
            <a:r>
              <a:rPr lang="en-US" altLang="zh-CN" sz="100" dirty="0"/>
              <a:t>CCT4_ANG:= 21.87321914233518;</a:t>
            </a:r>
          </a:p>
          <a:p>
            <a:r>
              <a:rPr lang="en-US" altLang="zh-CN" sz="100" dirty="0"/>
              <a:t>CCT5_ANG:= 21.62680167791757;</a:t>
            </a:r>
          </a:p>
          <a:p>
            <a:endParaRPr lang="en-US" altLang="zh-CN" sz="100" dirty="0"/>
          </a:p>
          <a:p>
            <a:r>
              <a:rPr lang="en-US" altLang="zh-CN" sz="100" dirty="0"/>
              <a:t>CCT12_n:=-12.07911786758063;</a:t>
            </a:r>
          </a:p>
          <a:p>
            <a:r>
              <a:rPr lang="en-US" altLang="zh-CN" sz="100" dirty="0"/>
              <a:t>CCT345_n:=-4.224290000946739;</a:t>
            </a:r>
          </a:p>
          <a:p>
            <a:endParaRPr lang="en-US" altLang="zh-CN" sz="100" dirty="0"/>
          </a:p>
          <a:p>
            <a:r>
              <a:rPr lang="en-US" altLang="zh-CN" sz="100" dirty="0"/>
              <a:t>QS1_Q:= 1.978014864499376;</a:t>
            </a:r>
          </a:p>
          <a:p>
            <a:r>
              <a:rPr lang="en-US" altLang="zh-CN" sz="100" dirty="0"/>
              <a:t>QS2_Q:=-2.859323767042588;</a:t>
            </a:r>
          </a:p>
          <a:p>
            <a:r>
              <a:rPr lang="en-US" altLang="zh-CN" sz="100" dirty="0"/>
              <a:t>QS3_Q:=0.1782664104349524;</a:t>
            </a:r>
          </a:p>
          <a:p>
            <a:endParaRPr lang="en-US" altLang="zh-CN" sz="100" dirty="0"/>
          </a:p>
          <a:p>
            <a:r>
              <a:rPr lang="en-US" altLang="zh-CN" sz="100" dirty="0"/>
              <a:t>QS1_S:=0.1445644949915907;</a:t>
            </a:r>
          </a:p>
          <a:p>
            <a:r>
              <a:rPr lang="en-US" altLang="zh-CN" sz="100" dirty="0"/>
              <a:t>QS2_S:= 1.8;</a:t>
            </a:r>
          </a:p>
          <a:p>
            <a:r>
              <a:rPr lang="en-US" altLang="zh-CN" sz="100" dirty="0"/>
              <a:t>QS3_S:=-.4549690892191428;</a:t>
            </a:r>
          </a:p>
          <a:p>
            <a:r>
              <a:rPr lang="en-US" altLang="zh-CN" sz="100" dirty="0"/>
              <a:t>{--------------PARAMETER END--------------------}</a:t>
            </a:r>
          </a:p>
          <a:p>
            <a:endParaRPr lang="en-US" altLang="zh-CN" sz="100" dirty="0"/>
          </a:p>
          <a:p>
            <a:r>
              <a:rPr lang="en-US" altLang="zh-CN" sz="100" dirty="0"/>
              <a:t>FIT {GAP3} CCT1_ANG CCT2_ANG CCT12_n QS1_Q QS2_Q QS1_S QS2_S CCT3_ANG CCT4_ANG CCT5_ANG CCT345_n QS3_Q QS3_S ;</a:t>
            </a:r>
          </a:p>
          <a:p>
            <a:endParaRPr lang="en-US" altLang="zh-CN" sz="100" dirty="0"/>
          </a:p>
          <a:p>
            <a:r>
              <a:rPr lang="en-US" altLang="zh-CN" sz="100" dirty="0"/>
              <a:t>I := I+1 ; IF I-INT(I/refresh)*refresh=0; WRITE 6 I ; ENDIF ;</a:t>
            </a:r>
          </a:p>
          <a:p>
            <a:endParaRPr lang="en-US" altLang="zh-CN" sz="100" dirty="0"/>
          </a:p>
          <a:p>
            <a:r>
              <a:rPr lang="en-US" altLang="zh-CN" sz="100" dirty="0"/>
              <a:t>OBJ_ANG45 := (ABS(CCT1_ANG)+CCT12_ANG_MIN + ABS(CCT2_ANG))+CCT12_ANG_MIN - 22.5 ;</a:t>
            </a:r>
          </a:p>
          <a:p>
            <a:r>
              <a:rPr lang="en-US" altLang="zh-CN" sz="100" dirty="0"/>
              <a:t>OBJ_ANG135 := (ABS(CCT3_ANG)+CCT345_ANG_MIN + ABS(CCT4_ANG)+CCT345_ANG_MIN + ABS(CCT5_ANG)+CCT345_ANG_MIN) - 67.5 ;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OV 2 3 0 ; {order 1, phase space </a:t>
            </a:r>
            <a:r>
              <a:rPr lang="en-US" altLang="zh-CN" sz="100" dirty="0" err="1"/>
              <a:t>MSm</a:t>
            </a:r>
            <a:r>
              <a:rPr lang="en-US" altLang="zh-CN" sz="100" dirty="0"/>
              <a:t> 3, # of parameters 0}</a:t>
            </a:r>
          </a:p>
          <a:p>
            <a:r>
              <a:rPr lang="en-US" altLang="zh-CN" sz="100" dirty="0"/>
              <a:t>PTY 0.0 ; {picture type 0.0 for straight-line and </a:t>
            </a:r>
            <a:r>
              <a:rPr lang="en-US" altLang="zh-CN" sz="100" dirty="0" err="1"/>
              <a:t>nonzore</a:t>
            </a:r>
            <a:r>
              <a:rPr lang="en-US" altLang="zh-CN" sz="100" dirty="0"/>
              <a:t> for lab}</a:t>
            </a:r>
          </a:p>
          <a:p>
            <a:r>
              <a:rPr lang="en-US" altLang="zh-CN" sz="100" dirty="0"/>
              <a:t>RPP 250 ; {particle type = proton, kinetic energy = 250MeV}</a:t>
            </a:r>
          </a:p>
          <a:p>
            <a:r>
              <a:rPr lang="en-US" altLang="zh-CN" sz="100" dirty="0"/>
              <a:t>SB 3.5E-3 7.5E-3 0    3.5E-3 7.5E-3 0    0 0 0 0 0;</a:t>
            </a:r>
          </a:p>
          <a:p>
            <a:r>
              <a:rPr lang="en-US" altLang="zh-CN" sz="100" dirty="0"/>
              <a:t>{&lt;x&gt;&lt;x'&gt;&lt;r12&gt;       &lt;y&gt;&lt;y'&gt;&lt;r34&gt;     &lt;t'&gt;&lt;</a:t>
            </a:r>
            <a:r>
              <a:rPr lang="en-US" altLang="zh-CN" sz="100" dirty="0" err="1"/>
              <a:t>dE</a:t>
            </a:r>
            <a:r>
              <a:rPr lang="en-US" altLang="zh-CN" sz="100" dirty="0"/>
              <a:t>/E&gt;&lt;r56&gt;&lt;dm/m&gt;&lt;z'&gt;}</a:t>
            </a:r>
          </a:p>
          <a:p>
            <a:r>
              <a:rPr lang="en-US" altLang="zh-CN" sz="100" dirty="0"/>
              <a:t>{x=2.0mm x'=3.0mr y=2.0mm y'=3.0mm z=0.0mm DP/p=5.0% momentum=729.134GeV/c}</a:t>
            </a:r>
          </a:p>
          <a:p>
            <a:r>
              <a:rPr lang="en-US" altLang="zh-CN" sz="100" dirty="0"/>
              <a:t>CR ;  ENVEL ; UM ;    {sets map to unity} BP ;</a:t>
            </a:r>
          </a:p>
          <a:p>
            <a:endParaRPr lang="en-US" altLang="zh-CN" sz="100" dirty="0"/>
          </a:p>
          <a:p>
            <a:r>
              <a:rPr lang="en-US" altLang="zh-CN" sz="100" dirty="0"/>
              <a:t>{-------------------------BEAMLINE START-------------------------}</a:t>
            </a:r>
          </a:p>
          <a:p>
            <a:r>
              <a:rPr lang="en-US" altLang="zh-CN" sz="100" dirty="0"/>
              <a:t>{----FIRST BENDING----}</a:t>
            </a:r>
          </a:p>
          <a:p>
            <a:r>
              <a:rPr lang="en-US" altLang="zh-CN" sz="100" dirty="0"/>
              <a:t>DL ABS(DL1) ;</a:t>
            </a:r>
          </a:p>
          <a:p>
            <a:endParaRPr lang="en-US" altLang="zh-CN" sz="100" dirty="0"/>
          </a:p>
          <a:p>
            <a:r>
              <a:rPr lang="en-US" altLang="zh-CN" sz="100" dirty="0"/>
              <a:t>MS CCT12_R ABS(CCT1_ANG)+CCT12_ANG_MIN CCT12_APER CCT12_n 0 0 0 0;</a:t>
            </a:r>
          </a:p>
          <a:p>
            <a:r>
              <a:rPr lang="en-US" altLang="zh-CN" sz="100" dirty="0"/>
              <a:t>MS CCT12_R ABS(CCT2_ANG)+CCT12_ANG_MIN CCT12_APER -CCT12_n 0 0 0 0;</a:t>
            </a:r>
          </a:p>
          <a:p>
            <a:r>
              <a:rPr lang="en-US" altLang="zh-CN" sz="100" dirty="0"/>
              <a:t>DL ABS(GAP1);</a:t>
            </a:r>
          </a:p>
          <a:p>
            <a:endParaRPr lang="en-US" altLang="zh-CN" sz="100" dirty="0"/>
          </a:p>
          <a:p>
            <a:r>
              <a:rPr lang="en-US" altLang="zh-CN" sz="100" dirty="0"/>
              <a:t>M5 ABS(QS1_LEN) QS1_Q QS1_S 0 0 0 QS1_APER;</a:t>
            </a:r>
          </a:p>
          <a:p>
            <a:r>
              <a:rPr lang="en-US" altLang="zh-CN" sz="100" dirty="0"/>
              <a:t>DL ABS(GAP2);</a:t>
            </a:r>
          </a:p>
          <a:p>
            <a:r>
              <a:rPr lang="en-US" altLang="zh-CN" sz="100" dirty="0"/>
              <a:t>M5 ABS(QS2_LEN) QS2_Q QS2_S 0 0 0 QS2_APER;</a:t>
            </a:r>
          </a:p>
          <a:p>
            <a:r>
              <a:rPr lang="en-US" altLang="zh-CN" sz="100" dirty="0"/>
              <a:t>DL ABS(GAP2);</a:t>
            </a:r>
          </a:p>
          <a:p>
            <a:r>
              <a:rPr lang="en-US" altLang="zh-CN" sz="100" dirty="0"/>
              <a:t>M5 ABS(QS1_LEN) QS1_Q QS1_S 0 0 0 QS1_APER;</a:t>
            </a:r>
          </a:p>
          <a:p>
            <a:endParaRPr lang="en-US" altLang="zh-CN" sz="100" dirty="0"/>
          </a:p>
          <a:p>
            <a:r>
              <a:rPr lang="en-US" altLang="zh-CN" sz="100" dirty="0"/>
              <a:t>DL ABS(GAP1);</a:t>
            </a:r>
          </a:p>
          <a:p>
            <a:r>
              <a:rPr lang="en-US" altLang="zh-CN" sz="100" dirty="0"/>
              <a:t>MS CCT12_R ABS(CCT2_ANG)+CCT12_ANG_MIN CCT12_APER -CCT12_n 0 0 0 0;</a:t>
            </a:r>
          </a:p>
          <a:p>
            <a:r>
              <a:rPr lang="en-US" altLang="zh-CN" sz="100" dirty="0"/>
              <a:t>MS CCT12_R ABS(CCT1_ANG)+CCT12_ANG_MIN CCT12_APER CCT12_n 0 0 0 0;</a:t>
            </a:r>
          </a:p>
          <a:p>
            <a:endParaRPr lang="en-US" altLang="zh-CN" sz="100" dirty="0"/>
          </a:p>
          <a:p>
            <a:r>
              <a:rPr lang="en-US" altLang="zh-CN" sz="100" dirty="0"/>
              <a:t>DL ABS(DL1) ;</a:t>
            </a:r>
          </a:p>
          <a:p>
            <a:endParaRPr lang="en-US" altLang="zh-CN" sz="100" dirty="0"/>
          </a:p>
          <a:p>
            <a:r>
              <a:rPr lang="en-US" altLang="zh-CN" sz="100" dirty="0"/>
              <a:t>OBJ_R16_1 := ABS(ME(1,6)) ;    OBJ_R26_1 := ABS(ME(2,6)) ;</a:t>
            </a:r>
          </a:p>
          <a:p>
            <a:r>
              <a:rPr lang="en-US" altLang="zh-CN" sz="100" dirty="0"/>
              <a:t>OBJ_R12_1 := ME(1,2)/1;        OBJ_R34_1 := ME(3,4)/1;</a:t>
            </a:r>
          </a:p>
          <a:p>
            <a:r>
              <a:rPr lang="en-US" altLang="zh-CN" sz="100" dirty="0"/>
              <a:t>OBJ_R11_1 := ABS(ME(1,1))- 1 ; OBJ_R33_1 := ABS(ME(3,3))- 1; </a:t>
            </a:r>
          </a:p>
          <a:p>
            <a:r>
              <a:rPr lang="en-US" altLang="zh-CN" sz="100" dirty="0"/>
              <a:t>{ OBJ_T126_1 := ABS(ME(1,26)) ;  OBJ_T346_1 := ABS(ME(3,46)) ;  }</a:t>
            </a:r>
          </a:p>
          <a:p>
            <a:r>
              <a:rPr lang="en-US" altLang="zh-CN" sz="100" dirty="0"/>
              <a:t>{ OBJ_SIGMA11_1 := ABS(SIGMA(1,1)-3.5E-3) * 100 ; }</a:t>
            </a:r>
          </a:p>
          <a:p>
            <a:r>
              <a:rPr lang="en-US" altLang="zh-CN" sz="100" dirty="0"/>
              <a:t>{ OBJ_SIGMA33_1 := ABS(SIGMA(3,3)-3.5E-3) * 100 ; }</a:t>
            </a:r>
          </a:p>
          <a:p>
            <a:endParaRPr lang="en-US" altLang="zh-CN" sz="100" dirty="0"/>
          </a:p>
          <a:p>
            <a:r>
              <a:rPr lang="en-US" altLang="zh-CN" sz="100" dirty="0"/>
              <a:t>{----SECOND BENDING----}</a:t>
            </a:r>
          </a:p>
          <a:p>
            <a:r>
              <a:rPr lang="en-US" altLang="zh-CN" sz="100" dirty="0"/>
              <a:t>DL ABS(DL2) ;</a:t>
            </a:r>
          </a:p>
          <a:p>
            <a:endParaRPr lang="en-US" altLang="zh-CN" sz="100" dirty="0"/>
          </a:p>
          <a:p>
            <a:r>
              <a:rPr lang="en-US" altLang="zh-CN" sz="100" dirty="0"/>
              <a:t>MS CCT345_R ABS(CCT3_ANG)+CCT345_ANG_MIN CCT345_APER CCT345_n 0 0 0 0;</a:t>
            </a:r>
          </a:p>
          <a:p>
            <a:r>
              <a:rPr lang="en-US" altLang="zh-CN" sz="100" dirty="0"/>
              <a:t>MS CCT345_R ABS(CCT4_ANG)+CCT345_ANG_MIN CCT345_APER -CCT345_n 0 0 0 0;</a:t>
            </a:r>
          </a:p>
          <a:p>
            <a:r>
              <a:rPr lang="en-US" altLang="zh-CN" sz="100" dirty="0"/>
              <a:t>MS CCT345_R ABS(CCT5_ANG)+CCT345_ANG_MIN CCT345_APER CCT345_n 0 0 0 0;</a:t>
            </a:r>
          </a:p>
          <a:p>
            <a:r>
              <a:rPr lang="en-US" altLang="zh-CN" sz="100" dirty="0"/>
              <a:t>DL ABS(GAP3);</a:t>
            </a:r>
          </a:p>
          <a:p>
            <a:endParaRPr lang="en-US" altLang="zh-CN" sz="100" dirty="0"/>
          </a:p>
          <a:p>
            <a:r>
              <a:rPr lang="en-US" altLang="zh-CN" sz="100" dirty="0"/>
              <a:t>M5 ABS(QS3_LEN) QS3_Q QS3_S 0 0 0 QS3_APER;</a:t>
            </a:r>
          </a:p>
          <a:p>
            <a:endParaRPr lang="en-US" altLang="zh-CN" sz="100" dirty="0"/>
          </a:p>
          <a:p>
            <a:r>
              <a:rPr lang="en-US" altLang="zh-CN" sz="100" dirty="0"/>
              <a:t>DL ABS(GAP3);</a:t>
            </a:r>
          </a:p>
          <a:p>
            <a:r>
              <a:rPr lang="en-US" altLang="zh-CN" sz="100" dirty="0"/>
              <a:t>MS CCT345_R ABS(CCT5_ANG)+CCT345_ANG_MIN CCT345_APER CCT345_n 0 0 0 0;</a:t>
            </a:r>
          </a:p>
          <a:p>
            <a:r>
              <a:rPr lang="en-US" altLang="zh-CN" sz="100" dirty="0"/>
              <a:t>MS CCT345_R ABS(CCT4_ANG)+CCT345_ANG_MIN CCT345_APER -CCT345_n 0 0 0 0;</a:t>
            </a:r>
          </a:p>
          <a:p>
            <a:r>
              <a:rPr lang="en-US" altLang="zh-CN" sz="100" dirty="0"/>
              <a:t>MS CCT345_R ABS(CCT3_ANG)+CCT345_ANG_MIN CCT345_APER CCT345_n 0 0 0 0;</a:t>
            </a:r>
          </a:p>
          <a:p>
            <a:endParaRPr lang="en-US" altLang="zh-CN" sz="100" dirty="0"/>
          </a:p>
          <a:p>
            <a:r>
              <a:rPr lang="en-US" altLang="zh-CN" sz="100" dirty="0"/>
              <a:t>DL ABS(DL2) ;</a:t>
            </a:r>
          </a:p>
          <a:p>
            <a:endParaRPr lang="en-US" altLang="zh-CN" sz="100" dirty="0"/>
          </a:p>
          <a:p>
            <a:r>
              <a:rPr lang="en-US" altLang="zh-CN" sz="100" dirty="0"/>
              <a:t>OBJ_R16_2 := ABS(ME(1,6)) ;    OBJ_R26_2 := ABS(ME(2,6)) ;</a:t>
            </a:r>
          </a:p>
          <a:p>
            <a:r>
              <a:rPr lang="en-US" altLang="zh-CN" sz="100" dirty="0"/>
              <a:t>OBJ_R12_2 := ME(1,2) *1 ;     OBJ_R34_2 := ME(3,4) *1 ;</a:t>
            </a:r>
          </a:p>
          <a:p>
            <a:r>
              <a:rPr lang="en-US" altLang="zh-CN" sz="100" dirty="0"/>
              <a:t>OBJ_R21_2 := ME(2,1) *1 ;       OBJ_R43_2 := ME(4,3)*1 ;</a:t>
            </a:r>
          </a:p>
          <a:p>
            <a:r>
              <a:rPr lang="en-US" altLang="zh-CN" sz="100" dirty="0"/>
              <a:t>OBJ_R11_2 := ABS(ME(1,1))- 1 ; OBJ_R33_2 := ABS(ME(3,3))- 1; </a:t>
            </a:r>
          </a:p>
          <a:p>
            <a:r>
              <a:rPr lang="en-US" altLang="zh-CN" sz="100" dirty="0"/>
              <a:t>OBJ_T126_2 := ABS(ME(1,26)) ;  OBJ_T346_2 := ABS(ME(3,46)) ; </a:t>
            </a:r>
          </a:p>
          <a:p>
            <a:r>
              <a:rPr lang="en-US" altLang="zh-CN" sz="100" dirty="0"/>
              <a:t>{ OBJ_T226_2 := ABS(ME(2,26)) ;  OBJ_T446_2 := ABS(ME(4,46)) ;  }</a:t>
            </a:r>
          </a:p>
          <a:p>
            <a:r>
              <a:rPr lang="en-US" altLang="zh-CN" sz="100" dirty="0"/>
              <a:t>{ OBJ_SIGMA11_2 := ABS(SIGMA(1,1)-3.5E-3) * 200 ; }</a:t>
            </a:r>
          </a:p>
          <a:p>
            <a:r>
              <a:rPr lang="en-US" altLang="zh-CN" sz="100" dirty="0"/>
              <a:t>{ OBJ_SIGMA33_2 := ABS(SIGMA(3,3)-3.5E-3) * 200 ; }</a:t>
            </a:r>
          </a:p>
          <a:p>
            <a:endParaRPr lang="en-US" altLang="zh-CN" sz="100" dirty="0"/>
          </a:p>
          <a:p>
            <a:r>
              <a:rPr lang="en-US" altLang="zh-CN" sz="100" dirty="0"/>
              <a:t>{-------------------------BEAMLINE  END-------------------------}</a:t>
            </a:r>
          </a:p>
          <a:p>
            <a:endParaRPr lang="en-US" altLang="zh-CN" sz="100" dirty="0"/>
          </a:p>
          <a:p>
            <a:r>
              <a:rPr lang="en-US" altLang="zh-CN" sz="100" dirty="0"/>
              <a:t>IF I-INT(I/refresh)*refresh=0; EP ; {end the picture} PG -1 -2 ; {print to screen}</a:t>
            </a:r>
          </a:p>
          <a:p>
            <a:r>
              <a:rPr lang="en-US" altLang="zh-CN" sz="100" dirty="0"/>
              <a:t>  WRITE 6 '' '' '' '' 'END FITTING' 'number of iteration' I ;</a:t>
            </a:r>
          </a:p>
          <a:p>
            <a:r>
              <a:rPr lang="en-US" altLang="zh-CN" sz="100" dirty="0"/>
              <a:t>  WRITE 6 'OBJs' OBJ_ANG45 OBJ_ANG135 OBJ_R16_1 OBJ_R26_1 OBJ_R12_1 OBJ_R34_1 OBJ_R11_1 OBJ_R33_1 {OBJ_T126_1 OBJ_T346_1} OBJ_R16_2 OBJ_R26_2 OBJ_R12_2 OBJ_R21_2 OBJ_R34_2 OBJ_R43_2 OBJ_R11_2 OBJ_R33_2 OBJ_T126_2 OBJ_T346_2 OBJ_T226_2 OBJ_T446_2 OBJ_SIGMA11_2 OBJ_SIGMA33_2 OBJ_SIGMA11_1 OBJ_SIGMA33_1 ;</a:t>
            </a:r>
          </a:p>
          <a:p>
            <a:r>
              <a:rPr lang="en-US" altLang="zh-CN" sz="100" dirty="0"/>
              <a:t>ENDIF ;</a:t>
            </a:r>
          </a:p>
          <a:p>
            <a:endParaRPr lang="en-US" altLang="zh-CN" sz="100" dirty="0"/>
          </a:p>
          <a:p>
            <a:r>
              <a:rPr lang="en-US" altLang="zh-CN" sz="100" dirty="0"/>
              <a:t>ENDFIT 1E-3 200000 4 OBJ_ANG45 OBJ_ANG135 OBJ_R16_1 OBJ_R26_1 OBJ_R12_1 OBJ_R34_1 OBJ_R11_1 OBJ_R33_1 {OBJ_T126_1 OBJ_T346_1} OBJ_R16_2 OBJ_R26_2 OBJ_R12_2 OBJ_R34_2 OBJ_R21_2 OBJ_R43_2 OBJ_R11_2 OBJ_R33_2 OBJ_T126_2 OBJ_T346_2 OBJ_T226_2 OBJ_T446_2 {OBJ_SIGMA11_2 OBJ_SIGMA33_2 OBJ_SIGMA11_1 OBJ_SIGMA33_1} ;</a:t>
            </a:r>
          </a:p>
          <a:p>
            <a:endParaRPr lang="en-US" altLang="zh-CN" sz="100" dirty="0"/>
          </a:p>
          <a:p>
            <a:r>
              <a:rPr lang="en-US" altLang="zh-CN" sz="100" dirty="0"/>
              <a:t>WRITE 6 '' '' '' '' 'END FITTING' 'number of iteration' I ;</a:t>
            </a:r>
          </a:p>
          <a:p>
            <a:r>
              <a:rPr lang="en-US" altLang="zh-CN" sz="100" dirty="0"/>
              <a:t>{ WRITE 6 'GAP3:='&amp;ST(GAP3)&amp;';' ; }</a:t>
            </a:r>
          </a:p>
          <a:p>
            <a:r>
              <a:rPr lang="en-US" altLang="zh-CN" sz="100" dirty="0"/>
              <a:t>WRITE 6 '' ;</a:t>
            </a:r>
          </a:p>
          <a:p>
            <a:r>
              <a:rPr lang="en-US" altLang="zh-CN" sz="100" dirty="0"/>
              <a:t>WRITE 6 'CCT1_ANG:='&amp;ST(CCT1_ANG)&amp;';' ;</a:t>
            </a:r>
          </a:p>
          <a:p>
            <a:r>
              <a:rPr lang="en-US" altLang="zh-CN" sz="100" dirty="0"/>
              <a:t>WRITE 6 'CCT2_ANG:='&amp;ST(CCT2_ANG)&amp;';' ;</a:t>
            </a:r>
          </a:p>
          <a:p>
            <a:r>
              <a:rPr lang="en-US" altLang="zh-CN" sz="100" dirty="0"/>
              <a:t>WRITE 6 'CCT3_ANG:='&amp;ST(CCT3_ANG)&amp;';' ;</a:t>
            </a:r>
          </a:p>
          <a:p>
            <a:r>
              <a:rPr lang="en-US" altLang="zh-CN" sz="100" dirty="0"/>
              <a:t>WRITE 6 'CCT4_ANG:='&amp;ST(CCT4_ANG)&amp;';' ;</a:t>
            </a:r>
          </a:p>
          <a:p>
            <a:r>
              <a:rPr lang="en-US" altLang="zh-CN" sz="100" dirty="0"/>
              <a:t>WRITE 6 'CCT5_ANG:='&amp;ST(CCT5_ANG)&amp;';' ;</a:t>
            </a:r>
          </a:p>
          <a:p>
            <a:r>
              <a:rPr lang="en-US" altLang="zh-CN" sz="100" dirty="0"/>
              <a:t>WRITE 6 '' ;</a:t>
            </a:r>
          </a:p>
          <a:p>
            <a:r>
              <a:rPr lang="en-US" altLang="zh-CN" sz="100" dirty="0"/>
              <a:t>WRITE 6 'CCT12_n:='&amp;ST(CCT12_n)&amp;';' ;</a:t>
            </a:r>
          </a:p>
          <a:p>
            <a:r>
              <a:rPr lang="en-US" altLang="zh-CN" sz="100" dirty="0"/>
              <a:t>WRITE 6 'CCT345_n:='&amp;ST(CCT345_n)&amp;';' ;</a:t>
            </a:r>
          </a:p>
          <a:p>
            <a:r>
              <a:rPr lang="en-US" altLang="zh-CN" sz="100" dirty="0"/>
              <a:t>WRITE 6 '' ;</a:t>
            </a:r>
          </a:p>
          <a:p>
            <a:r>
              <a:rPr lang="en-US" altLang="zh-CN" sz="100" dirty="0"/>
              <a:t>WRITE 6 'QS1_Q:='&amp;ST(QS1_Q)&amp;';' ;</a:t>
            </a:r>
          </a:p>
          <a:p>
            <a:r>
              <a:rPr lang="en-US" altLang="zh-CN" sz="100" dirty="0"/>
              <a:t>WRITE 6 'QS2_Q:='&amp;ST(QS2_Q)&amp;';' ;</a:t>
            </a:r>
          </a:p>
          <a:p>
            <a:r>
              <a:rPr lang="en-US" altLang="zh-CN" sz="100" dirty="0"/>
              <a:t>WRITE 6 'QS3_Q:='&amp;ST(QS3_Q)&amp;';' ;</a:t>
            </a:r>
          </a:p>
          <a:p>
            <a:r>
              <a:rPr lang="en-US" altLang="zh-CN" sz="100" dirty="0"/>
              <a:t>WRITE 6 '' ;</a:t>
            </a:r>
          </a:p>
          <a:p>
            <a:r>
              <a:rPr lang="en-US" altLang="zh-CN" sz="100" dirty="0"/>
              <a:t>WRITE 6 'QS1_S:='&amp;ST(QS1_S)&amp;';' ;</a:t>
            </a:r>
          </a:p>
          <a:p>
            <a:r>
              <a:rPr lang="en-US" altLang="zh-CN" sz="100" dirty="0"/>
              <a:t>WRITE 6 'QS2_S:='&amp;ST(QS2_S)&amp;';' ;</a:t>
            </a:r>
          </a:p>
          <a:p>
            <a:r>
              <a:rPr lang="en-US" altLang="zh-CN" sz="100" dirty="0"/>
              <a:t>WRITE 6 'QS3_S:='&amp;ST(QS3_S)&amp;';' ;</a:t>
            </a:r>
          </a:p>
          <a:p>
            <a:r>
              <a:rPr lang="en-US" altLang="zh-CN" sz="100" dirty="0"/>
              <a:t>PM 6 ;</a:t>
            </a:r>
          </a:p>
          <a:p>
            <a:endParaRPr lang="en-US" altLang="zh-CN" sz="100" dirty="0"/>
          </a:p>
          <a:p>
            <a:r>
              <a:rPr lang="en-US" altLang="zh-CN" sz="100" dirty="0"/>
              <a:t>ENDPROCEDURE ;</a:t>
            </a:r>
          </a:p>
          <a:p>
            <a:r>
              <a:rPr lang="en-US" altLang="zh-CN" sz="100" dirty="0"/>
              <a:t>RUN ; END ;</a:t>
            </a:r>
          </a:p>
          <a:p>
            <a:r>
              <a:rPr lang="en-US" altLang="zh-CN" sz="100" dirty="0"/>
              <a:t> </a:t>
            </a:r>
            <a:endParaRPr lang="zh-CN" altLang="en-US" sz="100" dirty="0"/>
          </a:p>
        </p:txBody>
      </p:sp>
    </p:spTree>
    <p:extLst>
      <p:ext uri="{BB962C8B-B14F-4D97-AF65-F5344CB8AC3E}">
        <p14:creationId xmlns:p14="http://schemas.microsoft.com/office/powerpoint/2010/main" val="3857069600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E7BD5D1-C7A2-4AEB-BCEF-D2E4B3EEE8AF}"/>
              </a:ext>
            </a:extLst>
          </p:cNvPr>
          <p:cNvSpPr txBox="1"/>
          <p:nvPr/>
        </p:nvSpPr>
        <p:spPr>
          <a:xfrm>
            <a:off x="10002644" y="178420"/>
            <a:ext cx="2319453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" dirty="0"/>
              <a:t>{cosy script for HUST SC Gantry </a:t>
            </a:r>
            <a:r>
              <a:rPr lang="en-US" altLang="zh-CN" sz="100" dirty="0" err="1"/>
              <a:t>DownStream</a:t>
            </a:r>
            <a:r>
              <a:rPr lang="en-US" altLang="zh-CN" sz="100" dirty="0"/>
              <a:t>, B. Qin, 2019-12-25}</a:t>
            </a:r>
          </a:p>
          <a:p>
            <a:endParaRPr lang="en-US" altLang="zh-CN" sz="100" dirty="0"/>
          </a:p>
          <a:p>
            <a:r>
              <a:rPr lang="en-US" altLang="zh-CN" sz="100" dirty="0"/>
              <a:t>INCLUDE 'COSY' ;</a:t>
            </a:r>
          </a:p>
          <a:p>
            <a:r>
              <a:rPr lang="en-US" altLang="zh-CN" sz="100" dirty="0"/>
              <a:t>PROCEDURE RUN ;</a:t>
            </a:r>
          </a:p>
          <a:p>
            <a:endParaRPr lang="en-US" altLang="zh-CN" sz="100" dirty="0"/>
          </a:p>
          <a:p>
            <a:r>
              <a:rPr lang="en-US" altLang="zh-CN" sz="100" dirty="0"/>
              <a:t>VARIABLE I 1 ; {number of iteration} VARIABLE refresh 1 ; {print picture per refresh}</a:t>
            </a:r>
          </a:p>
          <a:p>
            <a:r>
              <a:rPr lang="en-US" altLang="zh-CN" sz="100" dirty="0"/>
              <a:t>VARIABLE DL1 1 ; VARIABLE DL2 1 ;</a:t>
            </a:r>
          </a:p>
          <a:p>
            <a:r>
              <a:rPr lang="en-US" altLang="zh-CN" sz="100" dirty="0"/>
              <a:t>VARIABLE CCT12_APER 1 ; VARIABLE CCT345_APER 1 ; {half aperture}</a:t>
            </a:r>
          </a:p>
          <a:p>
            <a:r>
              <a:rPr lang="en-US" altLang="zh-CN" sz="100" dirty="0"/>
              <a:t>VARIABLE CCT1_ANG 1 ; VARIABLE CCT2_ANG 1 ; VARIABLE CCT3_ANG 1 ;</a:t>
            </a:r>
          </a:p>
          <a:p>
            <a:r>
              <a:rPr lang="en-US" altLang="zh-CN" sz="100" dirty="0"/>
              <a:t>VARIABLE CCT12_ANG_MIN 1 ; VARIABLE CCT345_ANG_MIN 1 ;  </a:t>
            </a:r>
          </a:p>
          <a:p>
            <a:r>
              <a:rPr lang="en-US" altLang="zh-CN" sz="100" dirty="0"/>
              <a:t>VARIABLE CCT4_ANG 1 ; VARIABLE CCT5_ANG 1 ;{angle}</a:t>
            </a:r>
          </a:p>
          <a:p>
            <a:r>
              <a:rPr lang="en-US" altLang="zh-CN" sz="100" dirty="0"/>
              <a:t>VARIABLE CCT12_n 1 ; VARIABLE CCT345_n 1 ;</a:t>
            </a:r>
          </a:p>
          <a:p>
            <a:r>
              <a:rPr lang="en-US" altLang="zh-CN" sz="100" dirty="0"/>
              <a:t>VARIABLE CCT12_R 1 ; VARIABLE CCT345_R 1 ;</a:t>
            </a:r>
          </a:p>
          <a:p>
            <a:r>
              <a:rPr lang="en-US" altLang="zh-CN" sz="100" dirty="0"/>
              <a:t>VARIABLE QS1_LEN 1 ; VARIABLE QS1_Q 1 ; VARIABLE QS1_S 1 ; VARIABLE QS1_APER 1 ;</a:t>
            </a:r>
          </a:p>
          <a:p>
            <a:r>
              <a:rPr lang="en-US" altLang="zh-CN" sz="100" dirty="0"/>
              <a:t>VARIABLE QS2_LEN 1 ; VARIABLE QS2_Q 1 ; VARIABLE QS2_S 1 ; VARIABLE QS2_APER 1 ;</a:t>
            </a:r>
          </a:p>
          <a:p>
            <a:r>
              <a:rPr lang="en-US" altLang="zh-CN" sz="100" dirty="0"/>
              <a:t>VARIABLE QS3_LEN 1 ; VARIABLE QS3_Q 1 ; VARIABLE QS3_S 1 ; VARIABLE QS3_APER 1 ;</a:t>
            </a:r>
          </a:p>
          <a:p>
            <a:r>
              <a:rPr lang="en-US" altLang="zh-CN" sz="100" dirty="0"/>
              <a:t>VARIABLE GAP1 1 ; VARIABLE GAP2 1 ; VARIABLE GAP3 1 ;</a:t>
            </a:r>
          </a:p>
          <a:p>
            <a:endParaRPr lang="en-US" altLang="zh-CN" sz="100" dirty="0"/>
          </a:p>
          <a:p>
            <a:r>
              <a:rPr lang="en-US" altLang="zh-CN" sz="100" dirty="0"/>
              <a:t>VARIABLE OBJ_ANG45 1 ; VARIABLE OBJ_ANG135 1 ;</a:t>
            </a:r>
          </a:p>
          <a:p>
            <a:r>
              <a:rPr lang="en-US" altLang="zh-CN" sz="100" dirty="0"/>
              <a:t>VARIABLE OBJ_R16_1 1 ; VARIABLE OBJ_R16_2 1;</a:t>
            </a:r>
          </a:p>
          <a:p>
            <a:r>
              <a:rPr lang="en-US" altLang="zh-CN" sz="100" dirty="0"/>
              <a:t>VARIABLE OBJ_R26_1 1 ; VARIABLE OBJ_R26_2 1;</a:t>
            </a:r>
          </a:p>
          <a:p>
            <a:r>
              <a:rPr lang="en-US" altLang="zh-CN" sz="100" dirty="0"/>
              <a:t>VARIABLE OBJ_R11_1 1 ; VARIABLE OBJ_R11_2 1;</a:t>
            </a:r>
          </a:p>
          <a:p>
            <a:r>
              <a:rPr lang="en-US" altLang="zh-CN" sz="100" dirty="0"/>
              <a:t>VARIABLE OBJ_R12_1 1 ; VARIABLE OBJ_R12_2 1;</a:t>
            </a:r>
          </a:p>
          <a:p>
            <a:r>
              <a:rPr lang="en-US" altLang="zh-CN" sz="100" dirty="0"/>
              <a:t>VARIABLE OBJ_R21_1 1 ; VARIABLE OBJ_R21_2 1;</a:t>
            </a:r>
          </a:p>
          <a:p>
            <a:r>
              <a:rPr lang="en-US" altLang="zh-CN" sz="100" dirty="0"/>
              <a:t>VARIABLE OBJ_R33_1 1 ; VARIABLE OBJ_R33_2 1;</a:t>
            </a:r>
          </a:p>
          <a:p>
            <a:r>
              <a:rPr lang="en-US" altLang="zh-CN" sz="100" dirty="0"/>
              <a:t>VARIABLE OBJ_R34_1 1 ; VARIABLE OBJ_R34_2 1;</a:t>
            </a:r>
          </a:p>
          <a:p>
            <a:r>
              <a:rPr lang="en-US" altLang="zh-CN" sz="100" dirty="0"/>
              <a:t>VARIABLE OBJ_R43_1 1 ; VARIABLE OBJ_R43_2 1;</a:t>
            </a:r>
          </a:p>
          <a:p>
            <a:r>
              <a:rPr lang="en-US" altLang="zh-CN" sz="100" dirty="0"/>
              <a:t>VARIABLE OBJ_T126_1 1 ; VARIABLE OBJ_T126_2 1;</a:t>
            </a:r>
          </a:p>
          <a:p>
            <a:r>
              <a:rPr lang="en-US" altLang="zh-CN" sz="100" dirty="0"/>
              <a:t>VARIABLE OBJ_T226_1 1 ; VARIABLE OBJ_T226_2 1;</a:t>
            </a:r>
          </a:p>
          <a:p>
            <a:r>
              <a:rPr lang="en-US" altLang="zh-CN" sz="100" dirty="0"/>
              <a:t>VARIABLE OBJ_T346_1 1 ; VARIABLE OBJ_T346_2 1;</a:t>
            </a:r>
          </a:p>
          <a:p>
            <a:r>
              <a:rPr lang="en-US" altLang="zh-CN" sz="100" dirty="0"/>
              <a:t>VARIABLE OBJ_T446_1 1 ; VARIABLE OBJ_T446_2 1;</a:t>
            </a:r>
          </a:p>
          <a:p>
            <a:r>
              <a:rPr lang="en-US" altLang="zh-CN" sz="100" dirty="0"/>
              <a:t>VARIABLE OBJ_SIGMA11_1 1 ; VARIABLE OBJ_SIGMA11_2 1 ;</a:t>
            </a:r>
          </a:p>
          <a:p>
            <a:r>
              <a:rPr lang="en-US" altLang="zh-CN" sz="100" dirty="0"/>
              <a:t>VARIABLE OBJ_SIGMA33_1 1 ; VARIABLE OBJ_SIGMA33_2 1 ;</a:t>
            </a:r>
          </a:p>
          <a:p>
            <a:endParaRPr lang="en-US" altLang="zh-CN" sz="100" dirty="0"/>
          </a:p>
          <a:p>
            <a:endParaRPr lang="en-US" altLang="zh-CN" sz="100" dirty="0"/>
          </a:p>
          <a:p>
            <a:r>
              <a:rPr lang="en-US" altLang="zh-CN" sz="100" dirty="0"/>
              <a:t>I := 0 ; {number of iteration}</a:t>
            </a:r>
          </a:p>
          <a:p>
            <a:r>
              <a:rPr lang="en-US" altLang="zh-CN" sz="100" dirty="0"/>
              <a:t>refresh := 200 ; {print picture per refresh}</a:t>
            </a:r>
          </a:p>
          <a:p>
            <a:endParaRPr lang="en-US" altLang="zh-CN" sz="100" dirty="0"/>
          </a:p>
          <a:p>
            <a:r>
              <a:rPr lang="en-US" altLang="zh-CN" sz="100" dirty="0"/>
              <a:t>{--------------PARAMETER SET--------------------}</a:t>
            </a:r>
          </a:p>
          <a:p>
            <a:r>
              <a:rPr lang="en-US" altLang="zh-CN" sz="100" dirty="0"/>
              <a:t>CCT12_R := 0.75 ;</a:t>
            </a:r>
          </a:p>
          <a:p>
            <a:r>
              <a:rPr lang="en-US" altLang="zh-CN" sz="100" dirty="0"/>
              <a:t>CCT345_R := 0.75 ;</a:t>
            </a:r>
          </a:p>
          <a:p>
            <a:endParaRPr lang="en-US" altLang="zh-CN" sz="100" dirty="0"/>
          </a:p>
          <a:p>
            <a:r>
              <a:rPr lang="en-US" altLang="zh-CN" sz="100" dirty="0"/>
              <a:t>CCT12_APER := 0.045 ;</a:t>
            </a:r>
          </a:p>
          <a:p>
            <a:r>
              <a:rPr lang="en-US" altLang="zh-CN" sz="100" dirty="0"/>
              <a:t>CCT345_APER := 0.045 ;</a:t>
            </a:r>
          </a:p>
          <a:p>
            <a:r>
              <a:rPr lang="en-US" altLang="zh-CN" sz="100" dirty="0"/>
              <a:t>QS1_APER := 0.030 ;</a:t>
            </a:r>
          </a:p>
          <a:p>
            <a:r>
              <a:rPr lang="en-US" altLang="zh-CN" sz="100" dirty="0"/>
              <a:t>QS2_APER := 0.030 ;</a:t>
            </a:r>
          </a:p>
          <a:p>
            <a:r>
              <a:rPr lang="en-US" altLang="zh-CN" sz="100" dirty="0"/>
              <a:t>QS3_APER := 0.045 ;</a:t>
            </a:r>
          </a:p>
          <a:p>
            <a:endParaRPr lang="en-US" altLang="zh-CN" sz="100" dirty="0"/>
          </a:p>
          <a:p>
            <a:r>
              <a:rPr lang="en-US" altLang="zh-CN" sz="100" dirty="0"/>
              <a:t>DL1 := 1.1759 ;</a:t>
            </a:r>
          </a:p>
          <a:p>
            <a:r>
              <a:rPr lang="en-US" altLang="zh-CN" sz="100" dirty="0"/>
              <a:t>DL2 := 2.40 ;</a:t>
            </a:r>
          </a:p>
          <a:p>
            <a:r>
              <a:rPr lang="en-US" altLang="zh-CN" sz="100" dirty="0"/>
              <a:t>QS1_LEN := 0.2;</a:t>
            </a:r>
          </a:p>
          <a:p>
            <a:r>
              <a:rPr lang="en-US" altLang="zh-CN" sz="100" dirty="0"/>
              <a:t>QS2_LEN := 0.2;</a:t>
            </a:r>
          </a:p>
          <a:p>
            <a:r>
              <a:rPr lang="en-US" altLang="zh-CN" sz="100" dirty="0"/>
              <a:t>QS3_LEN := 0.2;</a:t>
            </a:r>
          </a:p>
          <a:p>
            <a:r>
              <a:rPr lang="en-US" altLang="zh-CN" sz="100" dirty="0"/>
              <a:t>GAP1 := 0.15 ;</a:t>
            </a:r>
          </a:p>
          <a:p>
            <a:r>
              <a:rPr lang="en-US" altLang="zh-CN" sz="100" dirty="0"/>
              <a:t>GAP2 := 0.15 ;</a:t>
            </a:r>
          </a:p>
          <a:p>
            <a:r>
              <a:rPr lang="en-US" altLang="zh-CN" sz="100" dirty="0"/>
              <a:t>GAP3:=0.2585751675857585;</a:t>
            </a:r>
          </a:p>
          <a:p>
            <a:endParaRPr lang="en-US" altLang="zh-CN" sz="100" dirty="0"/>
          </a:p>
          <a:p>
            <a:r>
              <a:rPr lang="en-US" altLang="zh-CN" sz="100" dirty="0"/>
              <a:t>CCT12_ANG_MIN := 5 ;</a:t>
            </a:r>
          </a:p>
          <a:p>
            <a:r>
              <a:rPr lang="en-US" altLang="zh-CN" sz="100" dirty="0"/>
              <a:t>CCT345_ANG_MIN := 8 ;</a:t>
            </a:r>
          </a:p>
          <a:p>
            <a:endParaRPr lang="en-US" altLang="zh-CN" sz="100" dirty="0"/>
          </a:p>
          <a:p>
            <a:r>
              <a:rPr lang="en-US" altLang="zh-CN" sz="100" dirty="0"/>
              <a:t>CCT1_ANG:= 4.264854712895816;</a:t>
            </a:r>
          </a:p>
          <a:p>
            <a:r>
              <a:rPr lang="en-US" altLang="zh-CN" sz="100" dirty="0"/>
              <a:t>CCT2_ANG:= 8.235507818803644;</a:t>
            </a:r>
          </a:p>
          <a:p>
            <a:r>
              <a:rPr lang="en-US" altLang="zh-CN" sz="100" dirty="0"/>
              <a:t>CCT3_ANG:=0.7911107683691538E-006;</a:t>
            </a:r>
          </a:p>
          <a:p>
            <a:r>
              <a:rPr lang="en-US" altLang="zh-CN" sz="100" dirty="0"/>
              <a:t>CCT4_ANG:= 21.92179707950611;</a:t>
            </a:r>
          </a:p>
          <a:p>
            <a:r>
              <a:rPr lang="en-US" altLang="zh-CN" sz="100" dirty="0"/>
              <a:t>CCT5_ANG:= 21.57864271002858;</a:t>
            </a:r>
          </a:p>
          <a:p>
            <a:endParaRPr lang="en-US" altLang="zh-CN" sz="100" dirty="0"/>
          </a:p>
          <a:p>
            <a:r>
              <a:rPr lang="en-US" altLang="zh-CN" sz="100" dirty="0"/>
              <a:t>CCT12_n:=-14.72755774164671;</a:t>
            </a:r>
          </a:p>
          <a:p>
            <a:r>
              <a:rPr lang="en-US" altLang="zh-CN" sz="100" dirty="0"/>
              <a:t>CCT345_n:=-4.248544722483976;</a:t>
            </a:r>
          </a:p>
          <a:p>
            <a:endParaRPr lang="en-US" altLang="zh-CN" sz="100" dirty="0"/>
          </a:p>
          <a:p>
            <a:r>
              <a:rPr lang="en-US" altLang="zh-CN" sz="100" dirty="0"/>
              <a:t>QS1_Q:= 1.550579252120181;</a:t>
            </a:r>
          </a:p>
          <a:p>
            <a:r>
              <a:rPr lang="en-US" altLang="zh-CN" sz="100" dirty="0"/>
              <a:t>QS2_Q:=-1.002373545979015;</a:t>
            </a:r>
          </a:p>
          <a:p>
            <a:r>
              <a:rPr lang="en-US" altLang="zh-CN" sz="100" dirty="0"/>
              <a:t>QS3_Q:=0.2433569279123595;</a:t>
            </a:r>
          </a:p>
          <a:p>
            <a:endParaRPr lang="en-US" altLang="zh-CN" sz="100" dirty="0"/>
          </a:p>
          <a:p>
            <a:r>
              <a:rPr lang="en-US" altLang="zh-CN" sz="100" dirty="0"/>
              <a:t>QS1_S:=0.1934010758182259;</a:t>
            </a:r>
          </a:p>
          <a:p>
            <a:r>
              <a:rPr lang="en-US" altLang="zh-CN" sz="100" dirty="0"/>
              <a:t>QS2_S:=-.3937175349951821;</a:t>
            </a:r>
          </a:p>
          <a:p>
            <a:r>
              <a:rPr lang="en-US" altLang="zh-CN" sz="100" dirty="0"/>
              <a:t>QS3_S:=-.2679303558455439;</a:t>
            </a:r>
          </a:p>
          <a:p>
            <a:r>
              <a:rPr lang="en-US" altLang="zh-CN" sz="100" dirty="0"/>
              <a:t>{--------------PARAMETER END--------------------}</a:t>
            </a:r>
          </a:p>
          <a:p>
            <a:endParaRPr lang="en-US" altLang="zh-CN" sz="100" dirty="0"/>
          </a:p>
          <a:p>
            <a:r>
              <a:rPr lang="en-US" altLang="zh-CN" sz="100" dirty="0"/>
              <a:t>FIT {GAP3} CCT1_ANG CCT2_ANG CCT12_n QS1_Q QS2_Q QS1_S QS2_S CCT3_ANG CCT4_ANG CCT5_ANG CCT345_n QS3_Q QS3_S ;</a:t>
            </a:r>
          </a:p>
          <a:p>
            <a:endParaRPr lang="en-US" altLang="zh-CN" sz="100" dirty="0"/>
          </a:p>
          <a:p>
            <a:r>
              <a:rPr lang="en-US" altLang="zh-CN" sz="100" dirty="0"/>
              <a:t>I := I+1 ; IF I-INT(I/refresh)*refresh=0; WRITE 6 I ; ENDIF ;</a:t>
            </a:r>
          </a:p>
          <a:p>
            <a:endParaRPr lang="en-US" altLang="zh-CN" sz="100" dirty="0"/>
          </a:p>
          <a:p>
            <a:r>
              <a:rPr lang="en-US" altLang="zh-CN" sz="100" dirty="0"/>
              <a:t>OBJ_ANG45 := (ABS(CCT1_ANG)+CCT12_ANG_MIN + ABS(CCT2_ANG))+CCT12_ANG_MIN - 22.5 ;</a:t>
            </a:r>
          </a:p>
          <a:p>
            <a:r>
              <a:rPr lang="en-US" altLang="zh-CN" sz="100" dirty="0"/>
              <a:t>OBJ_ANG135 := (ABS(CCT3_ANG)+CCT345_ANG_MIN + ABS(CCT4_ANG)+CCT345_ANG_MIN + ABS(CCT5_ANG)+CCT345_ANG_MIN) - 67.5 ;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OV 2 3 0 ; {order 1, phase space </a:t>
            </a:r>
            <a:r>
              <a:rPr lang="en-US" altLang="zh-CN" sz="100" dirty="0" err="1"/>
              <a:t>MSm</a:t>
            </a:r>
            <a:r>
              <a:rPr lang="en-US" altLang="zh-CN" sz="100" dirty="0"/>
              <a:t> 3, # of parameters 0}</a:t>
            </a:r>
          </a:p>
          <a:p>
            <a:r>
              <a:rPr lang="en-US" altLang="zh-CN" sz="100" dirty="0"/>
              <a:t>PTY 0.0 ; {picture type 0.0 for straight-line and </a:t>
            </a:r>
            <a:r>
              <a:rPr lang="en-US" altLang="zh-CN" sz="100" dirty="0" err="1"/>
              <a:t>nonzore</a:t>
            </a:r>
            <a:r>
              <a:rPr lang="en-US" altLang="zh-CN" sz="100" dirty="0"/>
              <a:t> for lab}</a:t>
            </a:r>
          </a:p>
          <a:p>
            <a:r>
              <a:rPr lang="en-US" altLang="zh-CN" sz="100" dirty="0"/>
              <a:t>RPP 250 ; {particle type = proton, kinetic energy = 250MeV}</a:t>
            </a:r>
          </a:p>
          <a:p>
            <a:r>
              <a:rPr lang="en-US" altLang="zh-CN" sz="100" dirty="0"/>
              <a:t>SB 3.5E-3 7.5E-3 0    3.5E-3 7.5E-3 0    0 0 0 0 0;</a:t>
            </a:r>
          </a:p>
          <a:p>
            <a:r>
              <a:rPr lang="en-US" altLang="zh-CN" sz="100" dirty="0"/>
              <a:t>{&lt;x&gt;&lt;x'&gt;&lt;r12&gt;       &lt;y&gt;&lt;y'&gt;&lt;r34&gt;     &lt;t'&gt;&lt;</a:t>
            </a:r>
            <a:r>
              <a:rPr lang="en-US" altLang="zh-CN" sz="100" dirty="0" err="1"/>
              <a:t>dE</a:t>
            </a:r>
            <a:r>
              <a:rPr lang="en-US" altLang="zh-CN" sz="100" dirty="0"/>
              <a:t>/E&gt;&lt;r56&gt;&lt;dm/m&gt;&lt;z'&gt;}</a:t>
            </a:r>
          </a:p>
          <a:p>
            <a:r>
              <a:rPr lang="en-US" altLang="zh-CN" sz="100" dirty="0"/>
              <a:t>{x=2.0mm x'=3.0mr y=2.0mm y'=3.0mm z=0.0mm DP/p=5.0% momentum=729.134GeV/c}</a:t>
            </a:r>
          </a:p>
          <a:p>
            <a:r>
              <a:rPr lang="en-US" altLang="zh-CN" sz="100" dirty="0"/>
              <a:t>CR ;  ENVEL ; UM ;    {sets map to unity} BP ;</a:t>
            </a:r>
          </a:p>
          <a:p>
            <a:endParaRPr lang="en-US" altLang="zh-CN" sz="100" dirty="0"/>
          </a:p>
          <a:p>
            <a:r>
              <a:rPr lang="en-US" altLang="zh-CN" sz="100" dirty="0"/>
              <a:t>{-------------------------BEAMLINE START-------------------------}</a:t>
            </a:r>
          </a:p>
          <a:p>
            <a:r>
              <a:rPr lang="en-US" altLang="zh-CN" sz="100" dirty="0"/>
              <a:t>{----FIRST BENDING----}</a:t>
            </a:r>
          </a:p>
          <a:p>
            <a:r>
              <a:rPr lang="en-US" altLang="zh-CN" sz="100" dirty="0"/>
              <a:t>DL ABS(DL1) ;</a:t>
            </a:r>
          </a:p>
          <a:p>
            <a:endParaRPr lang="en-US" altLang="zh-CN" sz="100" dirty="0"/>
          </a:p>
          <a:p>
            <a:r>
              <a:rPr lang="en-US" altLang="zh-CN" sz="100" dirty="0"/>
              <a:t>MS CCT12_R ABS(CCT1_ANG)+CCT12_ANG_MIN CCT12_APER CCT12_n 0 0 0 0;</a:t>
            </a:r>
          </a:p>
          <a:p>
            <a:r>
              <a:rPr lang="en-US" altLang="zh-CN" sz="100" dirty="0"/>
              <a:t>MS CCT12_R ABS(CCT2_ANG)+CCT12_ANG_MIN CCT12_APER -CCT12_n 0 0 0 0;</a:t>
            </a:r>
          </a:p>
          <a:p>
            <a:r>
              <a:rPr lang="en-US" altLang="zh-CN" sz="100" dirty="0"/>
              <a:t>DL ABS(GAP1);</a:t>
            </a:r>
          </a:p>
          <a:p>
            <a:endParaRPr lang="en-US" altLang="zh-CN" sz="100" dirty="0"/>
          </a:p>
          <a:p>
            <a:r>
              <a:rPr lang="en-US" altLang="zh-CN" sz="100" dirty="0"/>
              <a:t>M5 ABS(QS1_LEN) QS1_Q QS1_S 0 0 0 QS1_APER;</a:t>
            </a:r>
          </a:p>
          <a:p>
            <a:r>
              <a:rPr lang="en-US" altLang="zh-CN" sz="100" dirty="0"/>
              <a:t>DL ABS(GAP2);</a:t>
            </a:r>
          </a:p>
          <a:p>
            <a:r>
              <a:rPr lang="en-US" altLang="zh-CN" sz="100" dirty="0"/>
              <a:t>M5 ABS(QS2_LEN) QS2_Q QS2_S 0 0 0 QS2_APER;</a:t>
            </a:r>
          </a:p>
          <a:p>
            <a:r>
              <a:rPr lang="en-US" altLang="zh-CN" sz="100" dirty="0"/>
              <a:t>DL ABS(GAP2);</a:t>
            </a:r>
          </a:p>
          <a:p>
            <a:r>
              <a:rPr lang="en-US" altLang="zh-CN" sz="100" dirty="0"/>
              <a:t>M5 ABS(QS1_LEN) QS1_Q QS1_S 0 0 0 QS1_APER;</a:t>
            </a:r>
          </a:p>
          <a:p>
            <a:endParaRPr lang="en-US" altLang="zh-CN" sz="100" dirty="0"/>
          </a:p>
          <a:p>
            <a:r>
              <a:rPr lang="en-US" altLang="zh-CN" sz="100" dirty="0"/>
              <a:t>DL ABS(GAP1);</a:t>
            </a:r>
          </a:p>
          <a:p>
            <a:r>
              <a:rPr lang="en-US" altLang="zh-CN" sz="100" dirty="0"/>
              <a:t>MS CCT12_R ABS(CCT2_ANG)+CCT12_ANG_MIN CCT12_APER -CCT12_n 0 0 0 0;</a:t>
            </a:r>
          </a:p>
          <a:p>
            <a:r>
              <a:rPr lang="en-US" altLang="zh-CN" sz="100" dirty="0"/>
              <a:t>MS CCT12_R ABS(CCT1_ANG)+CCT12_ANG_MIN CCT12_APER CCT12_n 0 0 0 0;</a:t>
            </a:r>
          </a:p>
          <a:p>
            <a:endParaRPr lang="en-US" altLang="zh-CN" sz="100" dirty="0"/>
          </a:p>
          <a:p>
            <a:r>
              <a:rPr lang="en-US" altLang="zh-CN" sz="100" dirty="0"/>
              <a:t>DL ABS(DL1) ;</a:t>
            </a:r>
          </a:p>
          <a:p>
            <a:endParaRPr lang="en-US" altLang="zh-CN" sz="100" dirty="0"/>
          </a:p>
          <a:p>
            <a:r>
              <a:rPr lang="en-US" altLang="zh-CN" sz="100" dirty="0"/>
              <a:t>OBJ_R16_1 := ABS(ME(1,6)) ;    OBJ_R26_1 := ABS(ME(2,6)) ;</a:t>
            </a:r>
          </a:p>
          <a:p>
            <a:r>
              <a:rPr lang="en-US" altLang="zh-CN" sz="100" dirty="0"/>
              <a:t>OBJ_R12_1 := ME(1,2)/1;        OBJ_R34_1 := ME(3,4)/1;</a:t>
            </a:r>
          </a:p>
          <a:p>
            <a:r>
              <a:rPr lang="en-US" altLang="zh-CN" sz="100" dirty="0"/>
              <a:t>OBJ_R11_1 := ABS(ME(1,1))- 1 ; OBJ_R33_1 := ABS(ME(3,3))- 1; </a:t>
            </a:r>
          </a:p>
          <a:p>
            <a:r>
              <a:rPr lang="en-US" altLang="zh-CN" sz="100" dirty="0"/>
              <a:t>OBJ_T126_1 := ABS(ME(1,26)) ;  OBJ_T346_1 := ABS(ME(3,46)) ; </a:t>
            </a:r>
          </a:p>
          <a:p>
            <a:r>
              <a:rPr lang="en-US" altLang="zh-CN" sz="100" dirty="0"/>
              <a:t>OBJ_SIGMA11_1 := ABS(SIGMA(1,1)-3.5E-3) * 100 ;</a:t>
            </a:r>
          </a:p>
          <a:p>
            <a:r>
              <a:rPr lang="en-US" altLang="zh-CN" sz="100" dirty="0"/>
              <a:t>OBJ_SIGMA33_1 := ABS(SIGMA(3,3)-3.5E-3) * 100 ;</a:t>
            </a:r>
          </a:p>
          <a:p>
            <a:endParaRPr lang="en-US" altLang="zh-CN" sz="100" dirty="0"/>
          </a:p>
          <a:p>
            <a:r>
              <a:rPr lang="en-US" altLang="zh-CN" sz="100" dirty="0"/>
              <a:t>{----SECOND BENDING----}</a:t>
            </a:r>
          </a:p>
          <a:p>
            <a:r>
              <a:rPr lang="en-US" altLang="zh-CN" sz="100" dirty="0"/>
              <a:t>DL ABS(DL2) ;</a:t>
            </a:r>
          </a:p>
          <a:p>
            <a:endParaRPr lang="en-US" altLang="zh-CN" sz="100" dirty="0"/>
          </a:p>
          <a:p>
            <a:r>
              <a:rPr lang="en-US" altLang="zh-CN" sz="100" dirty="0"/>
              <a:t>MS CCT345_R ABS(CCT3_ANG)+CCT345_ANG_MIN CCT345_APER CCT345_n 0 0 0 0;</a:t>
            </a:r>
          </a:p>
          <a:p>
            <a:r>
              <a:rPr lang="en-US" altLang="zh-CN" sz="100" dirty="0"/>
              <a:t>MS CCT345_R ABS(CCT4_ANG)+CCT345_ANG_MIN CCT345_APER -CCT345_n 0 0 0 0;</a:t>
            </a:r>
          </a:p>
          <a:p>
            <a:r>
              <a:rPr lang="en-US" altLang="zh-CN" sz="100" dirty="0"/>
              <a:t>MS CCT345_R ABS(CCT5_ANG)+CCT345_ANG_MIN CCT345_APER CCT345_n 0 0 0 0;</a:t>
            </a:r>
          </a:p>
          <a:p>
            <a:r>
              <a:rPr lang="en-US" altLang="zh-CN" sz="100" dirty="0"/>
              <a:t>DL ABS(GAP3);</a:t>
            </a:r>
          </a:p>
          <a:p>
            <a:endParaRPr lang="en-US" altLang="zh-CN" sz="100" dirty="0"/>
          </a:p>
          <a:p>
            <a:r>
              <a:rPr lang="en-US" altLang="zh-CN" sz="100" dirty="0"/>
              <a:t>M5 ABS(QS3_LEN) QS3_Q QS3_S 0 0 0 QS3_APER;</a:t>
            </a:r>
          </a:p>
          <a:p>
            <a:endParaRPr lang="en-US" altLang="zh-CN" sz="100" dirty="0"/>
          </a:p>
          <a:p>
            <a:r>
              <a:rPr lang="en-US" altLang="zh-CN" sz="100" dirty="0"/>
              <a:t>DL ABS(GAP3);</a:t>
            </a:r>
          </a:p>
          <a:p>
            <a:r>
              <a:rPr lang="en-US" altLang="zh-CN" sz="100" dirty="0"/>
              <a:t>MS CCT345_R ABS(CCT5_ANG)+CCT345_ANG_MIN CCT345_APER CCT345_n 0 0 0 0;</a:t>
            </a:r>
          </a:p>
          <a:p>
            <a:r>
              <a:rPr lang="en-US" altLang="zh-CN" sz="100" dirty="0"/>
              <a:t>MS CCT345_R ABS(CCT4_ANG)+CCT345_ANG_MIN CCT345_APER -CCT345_n 0 0 0 0;</a:t>
            </a:r>
          </a:p>
          <a:p>
            <a:r>
              <a:rPr lang="en-US" altLang="zh-CN" sz="100" dirty="0"/>
              <a:t>MS CCT345_R ABS(CCT3_ANG)+CCT345_ANG_MIN CCT345_APER CCT345_n 0 0 0 0;</a:t>
            </a:r>
          </a:p>
          <a:p>
            <a:endParaRPr lang="en-US" altLang="zh-CN" sz="100" dirty="0"/>
          </a:p>
          <a:p>
            <a:r>
              <a:rPr lang="en-US" altLang="zh-CN" sz="100" dirty="0"/>
              <a:t>DL ABS(DL2) ;</a:t>
            </a:r>
          </a:p>
          <a:p>
            <a:endParaRPr lang="en-US" altLang="zh-CN" sz="100" dirty="0"/>
          </a:p>
          <a:p>
            <a:r>
              <a:rPr lang="en-US" altLang="zh-CN" sz="100" dirty="0"/>
              <a:t>OBJ_R16_2 := ABS(ME(1,6)) ;    OBJ_R26_2 := ABS(ME(2,6)) ;</a:t>
            </a:r>
          </a:p>
          <a:p>
            <a:r>
              <a:rPr lang="en-US" altLang="zh-CN" sz="100" dirty="0"/>
              <a:t>OBJ_R12_2 := ME(1,2) *1 ;     OBJ_R34_2 := ME(3,4) *1 ;</a:t>
            </a:r>
          </a:p>
          <a:p>
            <a:r>
              <a:rPr lang="en-US" altLang="zh-CN" sz="100" dirty="0"/>
              <a:t>{ OBJ_R21_2 := ME(2,1) *1 ;       OBJ_R43_2 := ME(4,3)*1 ; }</a:t>
            </a:r>
          </a:p>
          <a:p>
            <a:r>
              <a:rPr lang="en-US" altLang="zh-CN" sz="100" dirty="0"/>
              <a:t>OBJ_R11_2 := ABS(ME(1,1))- 1 ; OBJ_R33_2 := ABS(ME(3,3))- 1; </a:t>
            </a:r>
          </a:p>
          <a:p>
            <a:r>
              <a:rPr lang="en-US" altLang="zh-CN" sz="100" dirty="0"/>
              <a:t>OBJ_T126_2 := ABS(ME(1,26)) ;  OBJ_T346_2 := ABS(ME(3,46)) ; </a:t>
            </a:r>
          </a:p>
          <a:p>
            <a:r>
              <a:rPr lang="en-US" altLang="zh-CN" sz="100" dirty="0"/>
              <a:t>OBJ_T226_2 := ABS(ME(2,26)) ;  OBJ_T446_2 := ABS(ME(4,46)) ; </a:t>
            </a:r>
          </a:p>
          <a:p>
            <a:r>
              <a:rPr lang="en-US" altLang="zh-CN" sz="100" dirty="0"/>
              <a:t>OBJ_SIGMA11_2 := ABS(SIGMA(1,1)-3.5E-3) * 200 ;</a:t>
            </a:r>
          </a:p>
          <a:p>
            <a:r>
              <a:rPr lang="en-US" altLang="zh-CN" sz="100" dirty="0"/>
              <a:t>OBJ_SIGMA33_2 := ABS(SIGMA(3,3)-3.5E-3) * 200 ;</a:t>
            </a:r>
          </a:p>
          <a:p>
            <a:endParaRPr lang="en-US" altLang="zh-CN" sz="100" dirty="0"/>
          </a:p>
          <a:p>
            <a:r>
              <a:rPr lang="en-US" altLang="zh-CN" sz="100" dirty="0"/>
              <a:t>{-------------------------BEAMLINE  END-------------------------}</a:t>
            </a:r>
          </a:p>
          <a:p>
            <a:endParaRPr lang="en-US" altLang="zh-CN" sz="100" dirty="0"/>
          </a:p>
          <a:p>
            <a:r>
              <a:rPr lang="en-US" altLang="zh-CN" sz="100" dirty="0"/>
              <a:t>IF I-INT(I/refresh)*refresh=0; EP ; {end the picture} PG -1 -2 ; {print to screen}</a:t>
            </a:r>
          </a:p>
          <a:p>
            <a:r>
              <a:rPr lang="en-US" altLang="zh-CN" sz="100" dirty="0"/>
              <a:t>  WRITE 6 '' '' '' '' 'END FITTING' 'number of iteration' I ;</a:t>
            </a:r>
          </a:p>
          <a:p>
            <a:r>
              <a:rPr lang="en-US" altLang="zh-CN" sz="100" dirty="0"/>
              <a:t>  WRITE 6 'OBJs' OBJ_ANG45 OBJ_ANG135 OBJ_R16_1 OBJ_R26_1 OBJ_R12_1 OBJ_R34_1 OBJ_R11_1 OBJ_R33_1 OBJ_T126_1 OBJ_T346_1 OBJ_R16_2 OBJ_R26_2 OBJ_R12_2 OBJ_R34_2 {OBJ_R21_2 OBJ_R43_2} OBJ_R11_2 OBJ_R33_2 OBJ_T126_2 OBJ_T346_2 OBJ_T226_2 OBJ_T446_2 {OBJ_SIGMA11_2 OBJ_SIGMA33_2} {OBJ_SIGMA11_1 OBJ_SIGMA33_1} ;</a:t>
            </a:r>
          </a:p>
          <a:p>
            <a:r>
              <a:rPr lang="en-US" altLang="zh-CN" sz="100" dirty="0"/>
              <a:t>ENDIF ;</a:t>
            </a:r>
          </a:p>
          <a:p>
            <a:endParaRPr lang="en-US" altLang="zh-CN" sz="100" dirty="0"/>
          </a:p>
          <a:p>
            <a:r>
              <a:rPr lang="en-US" altLang="zh-CN" sz="100" dirty="0"/>
              <a:t>ENDFIT 1E-3 200000 4 OBJ_ANG45 OBJ_ANG135 OBJ_R16_1 OBJ_R26_1 OBJ_R12_1 OBJ_R34_1 OBJ_R11_1 OBJ_R33_1 OBJ_T126_1 OBJ_T346_1 OBJ_R16_2 OBJ_R26_2 OBJ_R12_2 OBJ_R34_2 {OBJ_R21_2 OBJ_R43_2} OBJ_R11_2 OBJ_R33_2 OBJ_T126_2 OBJ_T346_2 OBJ_T226_2 OBJ_T446_2 {OBJ_SIGMA11_2 OBJ_SIGMA33_2} {OBJ_SIGMA11_1 OBJ_SIGMA33_1} ;</a:t>
            </a:r>
          </a:p>
          <a:p>
            <a:endParaRPr lang="en-US" altLang="zh-CN" sz="100" dirty="0"/>
          </a:p>
          <a:p>
            <a:r>
              <a:rPr lang="en-US" altLang="zh-CN" sz="100" dirty="0"/>
              <a:t>WRITE 6 '' '' '' '' 'END FITTING' 'number of iteration' I ;</a:t>
            </a:r>
          </a:p>
          <a:p>
            <a:r>
              <a:rPr lang="en-US" altLang="zh-CN" sz="100" dirty="0"/>
              <a:t>{ WRITE 6 'GAP3:='&amp;ST(GAP3)&amp;';' ; }</a:t>
            </a:r>
          </a:p>
          <a:p>
            <a:r>
              <a:rPr lang="en-US" altLang="zh-CN" sz="100" dirty="0"/>
              <a:t>WRITE 6 '' ;</a:t>
            </a:r>
          </a:p>
          <a:p>
            <a:r>
              <a:rPr lang="en-US" altLang="zh-CN" sz="100" dirty="0"/>
              <a:t>WRITE 6 'CCT1_ANG:='&amp;ST(CCT1_ANG)&amp;';' ;</a:t>
            </a:r>
          </a:p>
          <a:p>
            <a:r>
              <a:rPr lang="en-US" altLang="zh-CN" sz="100" dirty="0"/>
              <a:t>WRITE 6 'CCT2_ANG:='&amp;ST(CCT2_ANG)&amp;';' ;</a:t>
            </a:r>
          </a:p>
          <a:p>
            <a:r>
              <a:rPr lang="en-US" altLang="zh-CN" sz="100" dirty="0"/>
              <a:t>WRITE 6 'CCT3_ANG:='&amp;ST(CCT3_ANG)&amp;';' ;</a:t>
            </a:r>
          </a:p>
          <a:p>
            <a:r>
              <a:rPr lang="en-US" altLang="zh-CN" sz="100" dirty="0"/>
              <a:t>WRITE 6 'CCT4_ANG:='&amp;ST(CCT4_ANG)&amp;';' ;</a:t>
            </a:r>
          </a:p>
          <a:p>
            <a:r>
              <a:rPr lang="en-US" altLang="zh-CN" sz="100" dirty="0"/>
              <a:t>WRITE 6 'CCT5_ANG:='&amp;ST(CCT5_ANG)&amp;';' ;</a:t>
            </a:r>
          </a:p>
          <a:p>
            <a:r>
              <a:rPr lang="en-US" altLang="zh-CN" sz="100" dirty="0"/>
              <a:t>WRITE 6 '' ;</a:t>
            </a:r>
          </a:p>
          <a:p>
            <a:r>
              <a:rPr lang="en-US" altLang="zh-CN" sz="100" dirty="0"/>
              <a:t>WRITE 6 'CCT12_n:='&amp;ST(CCT12_n)&amp;';' ;</a:t>
            </a:r>
          </a:p>
          <a:p>
            <a:r>
              <a:rPr lang="en-US" altLang="zh-CN" sz="100" dirty="0"/>
              <a:t>WRITE 6 'CCT345_n:='&amp;ST(CCT345_n)&amp;';' ;</a:t>
            </a:r>
          </a:p>
          <a:p>
            <a:r>
              <a:rPr lang="en-US" altLang="zh-CN" sz="100" dirty="0"/>
              <a:t>WRITE 6 '' ;</a:t>
            </a:r>
          </a:p>
          <a:p>
            <a:r>
              <a:rPr lang="en-US" altLang="zh-CN" sz="100" dirty="0"/>
              <a:t>WRITE 6 'QS1_Q:='&amp;ST(QS1_Q)&amp;';' ;</a:t>
            </a:r>
          </a:p>
          <a:p>
            <a:r>
              <a:rPr lang="en-US" altLang="zh-CN" sz="100" dirty="0"/>
              <a:t>WRITE 6 'QS2_Q:='&amp;ST(QS2_Q)&amp;';' ;</a:t>
            </a:r>
          </a:p>
          <a:p>
            <a:r>
              <a:rPr lang="en-US" altLang="zh-CN" sz="100" dirty="0"/>
              <a:t>WRITE 6 'QS3_Q:='&amp;ST(QS3_Q)&amp;';' ;</a:t>
            </a:r>
          </a:p>
          <a:p>
            <a:r>
              <a:rPr lang="en-US" altLang="zh-CN" sz="100" dirty="0"/>
              <a:t>WRITE 6 '' ;</a:t>
            </a:r>
          </a:p>
          <a:p>
            <a:r>
              <a:rPr lang="en-US" altLang="zh-CN" sz="100" dirty="0"/>
              <a:t>WRITE 6 'QS1_S:='&amp;ST(QS1_S)&amp;';' ;</a:t>
            </a:r>
          </a:p>
          <a:p>
            <a:r>
              <a:rPr lang="en-US" altLang="zh-CN" sz="100" dirty="0"/>
              <a:t>WRITE 6 'QS2_S:='&amp;ST(QS2_S)&amp;';' ;</a:t>
            </a:r>
          </a:p>
          <a:p>
            <a:r>
              <a:rPr lang="en-US" altLang="zh-CN" sz="100" dirty="0"/>
              <a:t>WRITE 6 'QS3_S:='&amp;ST(QS3_S)&amp;';' ;</a:t>
            </a:r>
          </a:p>
          <a:p>
            <a:r>
              <a:rPr lang="en-US" altLang="zh-CN" sz="100" dirty="0"/>
              <a:t>PM 6 ;</a:t>
            </a:r>
          </a:p>
          <a:p>
            <a:endParaRPr lang="en-US" altLang="zh-CN" sz="100" dirty="0"/>
          </a:p>
          <a:p>
            <a:r>
              <a:rPr lang="en-US" altLang="zh-CN" sz="100" dirty="0"/>
              <a:t>ENDPROCEDURE ;</a:t>
            </a:r>
          </a:p>
          <a:p>
            <a:r>
              <a:rPr lang="en-US" altLang="zh-CN" sz="100" dirty="0"/>
              <a:t>RUN ; END ;</a:t>
            </a:r>
          </a:p>
          <a:p>
            <a:r>
              <a:rPr lang="en-US" altLang="zh-CN" sz="100" dirty="0"/>
              <a:t> </a:t>
            </a:r>
            <a:endParaRPr lang="zh-CN" altLang="en-US" sz="1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20F497E-D266-4142-932A-CF21EAEB7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67" y="178419"/>
            <a:ext cx="5633838" cy="328980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76EF2A8-DB5F-4EF7-8EE3-F0DD71374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67" y="3482679"/>
            <a:ext cx="5633839" cy="337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05138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30B8BF3-6547-4FAD-A562-C00C0AC0CCC1}"/>
              </a:ext>
            </a:extLst>
          </p:cNvPr>
          <p:cNvSpPr txBox="1"/>
          <p:nvPr/>
        </p:nvSpPr>
        <p:spPr>
          <a:xfrm>
            <a:off x="646771" y="60216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反向匹配法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3EDAA41-4F21-4AEA-B7B4-2D8FCB785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083" y="1159379"/>
            <a:ext cx="3657600" cy="21358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388E338-0510-4B92-BE4A-B3E5194456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083" y="3507295"/>
            <a:ext cx="3657601" cy="2191326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512959DE-2E28-4ADB-83A6-F74756D47AF2}"/>
              </a:ext>
            </a:extLst>
          </p:cNvPr>
          <p:cNvSpPr/>
          <p:nvPr/>
        </p:nvSpPr>
        <p:spPr>
          <a:xfrm>
            <a:off x="3668751" y="1639229"/>
            <a:ext cx="434898" cy="335651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BC5D6A4-6460-4984-8AD9-5815FC884E5E}"/>
              </a:ext>
            </a:extLst>
          </p:cNvPr>
          <p:cNvSpPr txBox="1"/>
          <p:nvPr/>
        </p:nvSpPr>
        <p:spPr>
          <a:xfrm>
            <a:off x="4393580" y="1639229"/>
            <a:ext cx="21643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终点的</a:t>
            </a:r>
            <a:r>
              <a:rPr lang="en-US" altLang="zh-CN" dirty="0"/>
              <a:t>R</a:t>
            </a:r>
            <a:r>
              <a:rPr lang="zh-CN" altLang="en-US" dirty="0"/>
              <a:t>矩阵，作为</a:t>
            </a:r>
            <a:endParaRPr lang="en-US" altLang="zh-CN" dirty="0"/>
          </a:p>
          <a:p>
            <a:r>
              <a:rPr lang="zh-CN" altLang="en-US" dirty="0"/>
              <a:t>第二段终点参数</a:t>
            </a: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E1AC57BD-1461-491A-ADF0-1B0D526394B9}"/>
              </a:ext>
            </a:extLst>
          </p:cNvPr>
          <p:cNvSpPr/>
          <p:nvPr/>
        </p:nvSpPr>
        <p:spPr>
          <a:xfrm>
            <a:off x="1408770" y="1672446"/>
            <a:ext cx="434898" cy="335651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chemeClr val="tx1"/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4AB9BE16-6A76-4F31-B878-117FAA813AE3}"/>
              </a:ext>
            </a:extLst>
          </p:cNvPr>
          <p:cNvSpPr/>
          <p:nvPr/>
        </p:nvSpPr>
        <p:spPr>
          <a:xfrm>
            <a:off x="1650380" y="5486400"/>
            <a:ext cx="2174488" cy="1059385"/>
          </a:xfrm>
          <a:custGeom>
            <a:avLst/>
            <a:gdLst>
              <a:gd name="connsiteX0" fmla="*/ 0 w 2174488"/>
              <a:gd name="connsiteY0" fmla="*/ 0 h 1059385"/>
              <a:gd name="connsiteX1" fmla="*/ 1092820 w 2174488"/>
              <a:gd name="connsiteY1" fmla="*/ 1059366 h 1059385"/>
              <a:gd name="connsiteX2" fmla="*/ 2174488 w 2174488"/>
              <a:gd name="connsiteY2" fmla="*/ 22302 h 1059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4488" h="1059385">
                <a:moveTo>
                  <a:pt x="0" y="0"/>
                </a:moveTo>
                <a:cubicBezTo>
                  <a:pt x="365202" y="527824"/>
                  <a:pt x="730405" y="1055649"/>
                  <a:pt x="1092820" y="1059366"/>
                </a:cubicBezTo>
                <a:cubicBezTo>
                  <a:pt x="1455235" y="1063083"/>
                  <a:pt x="1814861" y="542692"/>
                  <a:pt x="2174488" y="2230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等腰三角形 27">
            <a:extLst>
              <a:ext uri="{FF2B5EF4-FFF2-40B4-BE49-F238E27FC236}">
                <a16:creationId xmlns:a16="http://schemas.microsoft.com/office/drawing/2014/main" id="{A7F8B696-3088-474E-925C-4EB59C503AFB}"/>
              </a:ext>
            </a:extLst>
          </p:cNvPr>
          <p:cNvSpPr/>
          <p:nvPr/>
        </p:nvSpPr>
        <p:spPr>
          <a:xfrm rot="21392201" flipH="1">
            <a:off x="1567041" y="5236060"/>
            <a:ext cx="265119" cy="38906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DDAA02B4-FEDD-45F0-B27A-2C05636EB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72414" y="415264"/>
            <a:ext cx="4218503" cy="2447929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A2824155-A255-4466-9AD6-75394DBC67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3255" y="2863193"/>
            <a:ext cx="4396819" cy="2575326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A6482EF3-D08D-40C0-9BF8-297B809DACE0}"/>
              </a:ext>
            </a:extLst>
          </p:cNvPr>
          <p:cNvSpPr txBox="1"/>
          <p:nvPr/>
        </p:nvSpPr>
        <p:spPr>
          <a:xfrm>
            <a:off x="5809785" y="361299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成功！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EBF65CF-EA0D-4DFF-A95A-8A226632C75E}"/>
              </a:ext>
            </a:extLst>
          </p:cNvPr>
          <p:cNvSpPr txBox="1"/>
          <p:nvPr/>
        </p:nvSpPr>
        <p:spPr>
          <a:xfrm>
            <a:off x="6805962" y="3849183"/>
            <a:ext cx="2564781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" dirty="0"/>
              <a:t>{cosy script for HUST SC Gantry </a:t>
            </a:r>
            <a:r>
              <a:rPr lang="en-US" altLang="zh-CN" sz="100" dirty="0" err="1"/>
              <a:t>DownStream</a:t>
            </a:r>
            <a:r>
              <a:rPr lang="en-US" altLang="zh-CN" sz="100" dirty="0"/>
              <a:t>, B. Qin, 2019-12-25}</a:t>
            </a:r>
          </a:p>
          <a:p>
            <a:endParaRPr lang="en-US" altLang="zh-CN" sz="100" dirty="0"/>
          </a:p>
          <a:p>
            <a:r>
              <a:rPr lang="en-US" altLang="zh-CN" sz="100" dirty="0"/>
              <a:t>INCLUDE 'COSY' ;</a:t>
            </a:r>
          </a:p>
          <a:p>
            <a:r>
              <a:rPr lang="en-US" altLang="zh-CN" sz="100" dirty="0"/>
              <a:t>PROCEDURE RUN ;</a:t>
            </a:r>
          </a:p>
          <a:p>
            <a:endParaRPr lang="en-US" altLang="zh-CN" sz="100" dirty="0"/>
          </a:p>
          <a:p>
            <a:r>
              <a:rPr lang="en-US" altLang="zh-CN" sz="100" dirty="0"/>
              <a:t>VARIABLE I 1 ; {number of iteration} VARIABLE refresh 1 ; {print picture per refresh}</a:t>
            </a:r>
          </a:p>
          <a:p>
            <a:r>
              <a:rPr lang="en-US" altLang="zh-CN" sz="100" dirty="0"/>
              <a:t>VARIABLE DL1 1 ; VARIABLE DL2 1 ;</a:t>
            </a:r>
          </a:p>
          <a:p>
            <a:r>
              <a:rPr lang="en-US" altLang="zh-CN" sz="100" dirty="0"/>
              <a:t>VARIABLE CCT12_APER 1 ; VARIABLE CCT345_APER 1 ; {half aperture}</a:t>
            </a:r>
          </a:p>
          <a:p>
            <a:r>
              <a:rPr lang="en-US" altLang="zh-CN" sz="100" dirty="0"/>
              <a:t>VARIABLE CCT1_ANG 1 ; VARIABLE CCT2_ANG 1 ; VARIABLE CCT3_ANG 1 ;</a:t>
            </a:r>
          </a:p>
          <a:p>
            <a:r>
              <a:rPr lang="en-US" altLang="zh-CN" sz="100" dirty="0"/>
              <a:t>VARIABLE CCT12_ANG_MIN 1 ; VARIABLE CCT345_ANG_MIN 1 ;  </a:t>
            </a:r>
          </a:p>
          <a:p>
            <a:r>
              <a:rPr lang="en-US" altLang="zh-CN" sz="100" dirty="0"/>
              <a:t>VARIABLE CCT4_ANG 1 ; VARIABLE CCT5_ANG 1 ;{angle}</a:t>
            </a:r>
          </a:p>
          <a:p>
            <a:r>
              <a:rPr lang="en-US" altLang="zh-CN" sz="100" dirty="0"/>
              <a:t>VARIABLE CCT12_n 1 ; VARIABLE CCT345_n 1 ;</a:t>
            </a:r>
          </a:p>
          <a:p>
            <a:r>
              <a:rPr lang="en-US" altLang="zh-CN" sz="100" dirty="0"/>
              <a:t>VARIABLE CCT12_R 1 ; VARIABLE CCT345_R 1 ;</a:t>
            </a:r>
          </a:p>
          <a:p>
            <a:r>
              <a:rPr lang="en-US" altLang="zh-CN" sz="100" dirty="0"/>
              <a:t>VARIABLE QS1_LEN 1 ; VARIABLE QS1_Q 1 ; VARIABLE QS1_S 1 ; VARIABLE QS1_APER 1 ;</a:t>
            </a:r>
          </a:p>
          <a:p>
            <a:r>
              <a:rPr lang="en-US" altLang="zh-CN" sz="100" dirty="0"/>
              <a:t>VARIABLE QS2_LEN 1 ; VARIABLE QS2_Q 1 ; VARIABLE QS2_S 1 ; VARIABLE QS2_APER 1 ;</a:t>
            </a:r>
          </a:p>
          <a:p>
            <a:r>
              <a:rPr lang="en-US" altLang="zh-CN" sz="100" dirty="0"/>
              <a:t>VARIABLE QS3_LEN 1 ; VARIABLE QS3_Q 1 ; VARIABLE QS3_S 1 ; VARIABLE QS3_APER 1 ;</a:t>
            </a:r>
          </a:p>
          <a:p>
            <a:r>
              <a:rPr lang="en-US" altLang="zh-CN" sz="100" dirty="0"/>
              <a:t>VARIABLE GAP1 1 ; VARIABLE GAP2 1 ; VARIABLE GAP3 1 ;</a:t>
            </a:r>
          </a:p>
          <a:p>
            <a:endParaRPr lang="en-US" altLang="zh-CN" sz="100" dirty="0"/>
          </a:p>
          <a:p>
            <a:r>
              <a:rPr lang="en-US" altLang="zh-CN" sz="100" dirty="0"/>
              <a:t>VARIABLE OBJ_ANG45 1 ; VARIABLE OBJ_ANG135 1 ;</a:t>
            </a:r>
          </a:p>
          <a:p>
            <a:r>
              <a:rPr lang="en-US" altLang="zh-CN" sz="100" dirty="0"/>
              <a:t>VARIABLE OBJ_R16_1 1 ; VARIABLE OBJ_R16_2 1;</a:t>
            </a:r>
          </a:p>
          <a:p>
            <a:r>
              <a:rPr lang="en-US" altLang="zh-CN" sz="100" dirty="0"/>
              <a:t>VARIABLE OBJ_R26_1 1 ; VARIABLE OBJ_R26_2 1;</a:t>
            </a:r>
          </a:p>
          <a:p>
            <a:r>
              <a:rPr lang="en-US" altLang="zh-CN" sz="100" dirty="0"/>
              <a:t>VARIABLE OBJ_R11_1 1 ; VARIABLE OBJ_R11_2 1;</a:t>
            </a:r>
          </a:p>
          <a:p>
            <a:r>
              <a:rPr lang="en-US" altLang="zh-CN" sz="100" dirty="0"/>
              <a:t>VARIABLE OBJ_R12_1 1 ; VARIABLE OBJ_R12_2 1;</a:t>
            </a:r>
          </a:p>
          <a:p>
            <a:r>
              <a:rPr lang="en-US" altLang="zh-CN" sz="100" dirty="0"/>
              <a:t>VARIABLE OBJ_R21_1 1 ; VARIABLE OBJ_R21_2 1;</a:t>
            </a:r>
          </a:p>
          <a:p>
            <a:r>
              <a:rPr lang="en-US" altLang="zh-CN" sz="100" dirty="0"/>
              <a:t>VARIABLE OBJ_R33_1 1 ; VARIABLE OBJ_R33_2 1;</a:t>
            </a:r>
          </a:p>
          <a:p>
            <a:r>
              <a:rPr lang="en-US" altLang="zh-CN" sz="100" dirty="0"/>
              <a:t>VARIABLE OBJ_R34_1 1 ; VARIABLE OBJ_R34_2 1;</a:t>
            </a:r>
          </a:p>
          <a:p>
            <a:r>
              <a:rPr lang="en-US" altLang="zh-CN" sz="100" dirty="0"/>
              <a:t>VARIABLE OBJ_R43_1 1 ; VARIABLE OBJ_R43_2 1;</a:t>
            </a:r>
          </a:p>
          <a:p>
            <a:r>
              <a:rPr lang="en-US" altLang="zh-CN" sz="100" dirty="0"/>
              <a:t>VARIABLE OBJ_T126_1 1 ; VARIABLE OBJ_T126_2 1;</a:t>
            </a:r>
          </a:p>
          <a:p>
            <a:r>
              <a:rPr lang="en-US" altLang="zh-CN" sz="100" dirty="0"/>
              <a:t>VARIABLE OBJ_T226_1 1 ; VARIABLE OBJ_T226_2 1;</a:t>
            </a:r>
          </a:p>
          <a:p>
            <a:r>
              <a:rPr lang="en-US" altLang="zh-CN" sz="100" dirty="0"/>
              <a:t>VARIABLE OBJ_T346_1 1 ; VARIABLE OBJ_T346_2 1;</a:t>
            </a:r>
          </a:p>
          <a:p>
            <a:r>
              <a:rPr lang="en-US" altLang="zh-CN" sz="100" dirty="0"/>
              <a:t>VARIABLE OBJ_T446_1 1 ; VARIABLE OBJ_T446_2 1;</a:t>
            </a:r>
          </a:p>
          <a:p>
            <a:r>
              <a:rPr lang="en-US" altLang="zh-CN" sz="100" dirty="0"/>
              <a:t>VARIABLE OBJ_SIGMA11_1 1 ; VARIABLE OBJ_SIGMA11_2 1 ;</a:t>
            </a:r>
          </a:p>
          <a:p>
            <a:r>
              <a:rPr lang="en-US" altLang="zh-CN" sz="100" dirty="0"/>
              <a:t>VARIABLE OBJ_SIGMA33_1 1 ; VARIABLE OBJ_SIGMA33_2 1 ;</a:t>
            </a:r>
          </a:p>
          <a:p>
            <a:endParaRPr lang="en-US" altLang="zh-CN" sz="100" dirty="0"/>
          </a:p>
          <a:p>
            <a:endParaRPr lang="en-US" altLang="zh-CN" sz="100" dirty="0"/>
          </a:p>
          <a:p>
            <a:r>
              <a:rPr lang="en-US" altLang="zh-CN" sz="100" dirty="0"/>
              <a:t>I := 0 ; {number of iteration}</a:t>
            </a:r>
          </a:p>
          <a:p>
            <a:r>
              <a:rPr lang="en-US" altLang="zh-CN" sz="100" dirty="0"/>
              <a:t>refresh := 1 ; {print picture per refresh}</a:t>
            </a:r>
          </a:p>
          <a:p>
            <a:endParaRPr lang="en-US" altLang="zh-CN" sz="100" dirty="0"/>
          </a:p>
          <a:p>
            <a:r>
              <a:rPr lang="en-US" altLang="zh-CN" sz="100" dirty="0"/>
              <a:t>{--------------PARAMETER SET--------------------}</a:t>
            </a:r>
          </a:p>
          <a:p>
            <a:r>
              <a:rPr lang="en-US" altLang="zh-CN" sz="100" dirty="0"/>
              <a:t>CCT12_R := 0.75 ;</a:t>
            </a:r>
          </a:p>
          <a:p>
            <a:r>
              <a:rPr lang="en-US" altLang="zh-CN" sz="100" dirty="0"/>
              <a:t>CCT345_R := 0.75 ;</a:t>
            </a:r>
          </a:p>
          <a:p>
            <a:endParaRPr lang="en-US" altLang="zh-CN" sz="100" dirty="0"/>
          </a:p>
          <a:p>
            <a:r>
              <a:rPr lang="en-US" altLang="zh-CN" sz="100" dirty="0"/>
              <a:t>CCT12_APER := 0.045 ;</a:t>
            </a:r>
          </a:p>
          <a:p>
            <a:r>
              <a:rPr lang="en-US" altLang="zh-CN" sz="100" dirty="0"/>
              <a:t>CCT345_APER := 0.045 ;</a:t>
            </a:r>
          </a:p>
          <a:p>
            <a:r>
              <a:rPr lang="en-US" altLang="zh-CN" sz="100" dirty="0"/>
              <a:t>QS1_APER := 0.030 ;</a:t>
            </a:r>
          </a:p>
          <a:p>
            <a:r>
              <a:rPr lang="en-US" altLang="zh-CN" sz="100" dirty="0"/>
              <a:t>QS2_APER := 0.030 ;</a:t>
            </a:r>
          </a:p>
          <a:p>
            <a:r>
              <a:rPr lang="en-US" altLang="zh-CN" sz="100" dirty="0"/>
              <a:t>QS3_APER := 0.045 ;</a:t>
            </a:r>
          </a:p>
          <a:p>
            <a:endParaRPr lang="en-US" altLang="zh-CN" sz="100" dirty="0"/>
          </a:p>
          <a:p>
            <a:r>
              <a:rPr lang="en-US" altLang="zh-CN" sz="100" dirty="0"/>
              <a:t>DL1 := 1.1759 ;</a:t>
            </a:r>
          </a:p>
          <a:p>
            <a:r>
              <a:rPr lang="en-US" altLang="zh-CN" sz="100" dirty="0"/>
              <a:t>DL2 := 2.40 ;</a:t>
            </a:r>
          </a:p>
          <a:p>
            <a:r>
              <a:rPr lang="en-US" altLang="zh-CN" sz="100" dirty="0"/>
              <a:t>QS1_LEN := 0.2;</a:t>
            </a:r>
          </a:p>
          <a:p>
            <a:r>
              <a:rPr lang="en-US" altLang="zh-CN" sz="100" dirty="0"/>
              <a:t>QS2_LEN := 0.2;</a:t>
            </a:r>
          </a:p>
          <a:p>
            <a:r>
              <a:rPr lang="en-US" altLang="zh-CN" sz="100" dirty="0"/>
              <a:t>QS3_LEN := 0.2;</a:t>
            </a:r>
          </a:p>
          <a:p>
            <a:r>
              <a:rPr lang="en-US" altLang="zh-CN" sz="100" dirty="0"/>
              <a:t>GAP1 := 0.15 ;</a:t>
            </a:r>
          </a:p>
          <a:p>
            <a:r>
              <a:rPr lang="en-US" altLang="zh-CN" sz="100" dirty="0"/>
              <a:t>GAP2 := 0.15 ;</a:t>
            </a:r>
          </a:p>
          <a:p>
            <a:r>
              <a:rPr lang="en-US" altLang="zh-CN" sz="100" dirty="0"/>
              <a:t>GAP3:=0.2585751675857585;</a:t>
            </a:r>
          </a:p>
          <a:p>
            <a:endParaRPr lang="en-US" altLang="zh-CN" sz="100" dirty="0"/>
          </a:p>
          <a:p>
            <a:r>
              <a:rPr lang="en-US" altLang="zh-CN" sz="100" dirty="0"/>
              <a:t>CCT12_ANG_MIN := 5 ;</a:t>
            </a:r>
          </a:p>
          <a:p>
            <a:r>
              <a:rPr lang="en-US" altLang="zh-CN" sz="100" dirty="0"/>
              <a:t>CCT345_ANG_MIN := 8 ;</a:t>
            </a:r>
          </a:p>
          <a:p>
            <a:endParaRPr lang="en-US" altLang="zh-CN" sz="100" dirty="0"/>
          </a:p>
          <a:p>
            <a:r>
              <a:rPr lang="en-US" altLang="zh-CN" sz="100" dirty="0"/>
              <a:t>CCT1_ANG:= 4.264854712895816;</a:t>
            </a:r>
          </a:p>
          <a:p>
            <a:r>
              <a:rPr lang="en-US" altLang="zh-CN" sz="100" dirty="0"/>
              <a:t>CCT2_ANG:= 8.235507818803644;</a:t>
            </a:r>
          </a:p>
          <a:p>
            <a:r>
              <a:rPr lang="en-US" altLang="zh-CN" sz="100" dirty="0"/>
              <a:t>CCT3_ANG:=0.7911107683691538E-006;</a:t>
            </a:r>
          </a:p>
          <a:p>
            <a:r>
              <a:rPr lang="en-US" altLang="zh-CN" sz="100" dirty="0"/>
              <a:t>CCT4_ANG:= 21.92179707950611;</a:t>
            </a:r>
          </a:p>
          <a:p>
            <a:r>
              <a:rPr lang="en-US" altLang="zh-CN" sz="100" dirty="0"/>
              <a:t>CCT5_ANG:= 21.57864271002858;</a:t>
            </a:r>
          </a:p>
          <a:p>
            <a:endParaRPr lang="en-US" altLang="zh-CN" sz="100" dirty="0"/>
          </a:p>
          <a:p>
            <a:r>
              <a:rPr lang="en-US" altLang="zh-CN" sz="100" dirty="0"/>
              <a:t>CCT12_n:=-14.72755774164671;</a:t>
            </a:r>
          </a:p>
          <a:p>
            <a:r>
              <a:rPr lang="en-US" altLang="zh-CN" sz="100" dirty="0"/>
              <a:t>CCT345_n:=-4.248544722483976;</a:t>
            </a:r>
          </a:p>
          <a:p>
            <a:endParaRPr lang="en-US" altLang="zh-CN" sz="100" dirty="0"/>
          </a:p>
          <a:p>
            <a:r>
              <a:rPr lang="en-US" altLang="zh-CN" sz="100" dirty="0"/>
              <a:t>QS1_Q:= 1.550579252120181;</a:t>
            </a:r>
          </a:p>
          <a:p>
            <a:r>
              <a:rPr lang="en-US" altLang="zh-CN" sz="100" dirty="0"/>
              <a:t>QS2_Q:=-1.002373545979015;</a:t>
            </a:r>
          </a:p>
          <a:p>
            <a:r>
              <a:rPr lang="en-US" altLang="zh-CN" sz="100" dirty="0"/>
              <a:t>QS3_Q:=0.2433569279123595;</a:t>
            </a:r>
          </a:p>
          <a:p>
            <a:endParaRPr lang="en-US" altLang="zh-CN" sz="100" dirty="0"/>
          </a:p>
          <a:p>
            <a:r>
              <a:rPr lang="en-US" altLang="zh-CN" sz="100" dirty="0"/>
              <a:t>QS1_S:=0.1934010758182259;</a:t>
            </a:r>
          </a:p>
          <a:p>
            <a:r>
              <a:rPr lang="en-US" altLang="zh-CN" sz="100" dirty="0"/>
              <a:t>QS2_S:=-.3937175349951821;</a:t>
            </a:r>
          </a:p>
          <a:p>
            <a:r>
              <a:rPr lang="en-US" altLang="zh-CN" sz="100" dirty="0"/>
              <a:t>QS3_S:=-.2679303558455439;</a:t>
            </a:r>
          </a:p>
          <a:p>
            <a:r>
              <a:rPr lang="en-US" altLang="zh-CN" sz="100" dirty="0"/>
              <a:t>{--------------PARAMETER END--------------------}</a:t>
            </a:r>
          </a:p>
          <a:p>
            <a:endParaRPr lang="en-US" altLang="zh-CN" sz="100" dirty="0"/>
          </a:p>
          <a:p>
            <a:r>
              <a:rPr lang="en-US" altLang="zh-CN" sz="100" dirty="0"/>
              <a:t>FIT {GAP3} CCT1_ANG CCT2_ANG {CCT12_n} QS1_Q QS2_Q QS1_S QS2_S {CCT3_ANG CCT4_ANG CCT5_ANG CCT345_n QS3_Q QS3_S} ;</a:t>
            </a:r>
          </a:p>
          <a:p>
            <a:endParaRPr lang="en-US" altLang="zh-CN" sz="100" dirty="0"/>
          </a:p>
          <a:p>
            <a:r>
              <a:rPr lang="en-US" altLang="zh-CN" sz="100" dirty="0"/>
              <a:t>I := I+1 ; IF I-INT(I/refresh)*refresh=0; WRITE 6 I ; ENDIF ;</a:t>
            </a:r>
          </a:p>
          <a:p>
            <a:endParaRPr lang="en-US" altLang="zh-CN" sz="100" dirty="0"/>
          </a:p>
          <a:p>
            <a:r>
              <a:rPr lang="en-US" altLang="zh-CN" sz="100" dirty="0"/>
              <a:t>OBJ_ANG45 := (ABS(CCT1_ANG)+CCT12_ANG_MIN + ABS(CCT2_ANG))+CCT12_ANG_MIN - 22.5 ;</a:t>
            </a:r>
          </a:p>
          <a:p>
            <a:r>
              <a:rPr lang="en-US" altLang="zh-CN" sz="100" dirty="0"/>
              <a:t>OBJ_ANG135 := (ABS(CCT3_ANG)+CCT345_ANG_MIN + ABS(CCT4_ANG)+CCT345_ANG_MIN + ABS(CCT5_ANG)+CCT345_ANG_MIN) - 67.5 ;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OV 1 3 0 ; {order 1, phase space </a:t>
            </a:r>
            <a:r>
              <a:rPr lang="en-US" altLang="zh-CN" sz="100" dirty="0" err="1"/>
              <a:t>MSm</a:t>
            </a:r>
            <a:r>
              <a:rPr lang="en-US" altLang="zh-CN" sz="100" dirty="0"/>
              <a:t> 3, # of parameters 0}</a:t>
            </a:r>
          </a:p>
          <a:p>
            <a:r>
              <a:rPr lang="en-US" altLang="zh-CN" sz="100" dirty="0"/>
              <a:t>PTY 0.0 ; {picture type 0.0 for straight-line and </a:t>
            </a:r>
            <a:r>
              <a:rPr lang="en-US" altLang="zh-CN" sz="100" dirty="0" err="1"/>
              <a:t>nonzore</a:t>
            </a:r>
            <a:r>
              <a:rPr lang="en-US" altLang="zh-CN" sz="100" dirty="0"/>
              <a:t> for lab}</a:t>
            </a:r>
          </a:p>
          <a:p>
            <a:r>
              <a:rPr lang="en-US" altLang="zh-CN" sz="100" dirty="0"/>
              <a:t>RPP 250 ; {particle type = proton, kinetic energy = 250MeV}</a:t>
            </a:r>
          </a:p>
          <a:p>
            <a:r>
              <a:rPr lang="en-US" altLang="zh-CN" sz="100" dirty="0"/>
              <a:t>SB 3.5E-3 7.5E-3 0    3.5E-3 7.5E-3 0    0 0 0 0 0;</a:t>
            </a:r>
          </a:p>
          <a:p>
            <a:r>
              <a:rPr lang="en-US" altLang="zh-CN" sz="100" dirty="0"/>
              <a:t>{&lt;x&gt;&lt;x'&gt;&lt;r12&gt;       &lt;y&gt;&lt;y'&gt;&lt;r34&gt;     &lt;t'&gt;&lt;</a:t>
            </a:r>
            <a:r>
              <a:rPr lang="en-US" altLang="zh-CN" sz="100" dirty="0" err="1"/>
              <a:t>dE</a:t>
            </a:r>
            <a:r>
              <a:rPr lang="en-US" altLang="zh-CN" sz="100" dirty="0"/>
              <a:t>/E&gt;&lt;r56&gt;&lt;dm/m&gt;&lt;z'&gt;}</a:t>
            </a:r>
          </a:p>
          <a:p>
            <a:r>
              <a:rPr lang="en-US" altLang="zh-CN" sz="100" dirty="0"/>
              <a:t>{x=2.0mm x'=3.0mr y=2.0mm y'=3.0mm z=0.0mm DP/p=5.0% momentum=729.134GeV/c}</a:t>
            </a:r>
          </a:p>
          <a:p>
            <a:r>
              <a:rPr lang="en-US" altLang="zh-CN" sz="100" dirty="0"/>
              <a:t>CR ;  ENVEL ; UM ;    {sets map to unity} BP ;</a:t>
            </a:r>
          </a:p>
          <a:p>
            <a:endParaRPr lang="en-US" altLang="zh-CN" sz="100" dirty="0"/>
          </a:p>
          <a:p>
            <a:r>
              <a:rPr lang="en-US" altLang="zh-CN" sz="100" dirty="0"/>
              <a:t>{-------------------------BEAMLINE START-------------------------}</a:t>
            </a:r>
          </a:p>
          <a:p>
            <a:r>
              <a:rPr lang="en-US" altLang="zh-CN" sz="100" dirty="0"/>
              <a:t>{----FIRST BENDING----}</a:t>
            </a:r>
          </a:p>
          <a:p>
            <a:r>
              <a:rPr lang="en-US" altLang="zh-CN" sz="100" dirty="0"/>
              <a:t>DL ABS(DL1) ;</a:t>
            </a:r>
          </a:p>
          <a:p>
            <a:endParaRPr lang="en-US" altLang="zh-CN" sz="100" dirty="0"/>
          </a:p>
          <a:p>
            <a:r>
              <a:rPr lang="en-US" altLang="zh-CN" sz="100" dirty="0"/>
              <a:t>MS CCT12_R ABS(CCT1_ANG)+CCT12_ANG_MIN CCT12_APER CCT12_n 0 0 0 0;</a:t>
            </a:r>
          </a:p>
          <a:p>
            <a:r>
              <a:rPr lang="en-US" altLang="zh-CN" sz="100" dirty="0"/>
              <a:t>MS CCT12_R ABS(CCT2_ANG)+CCT12_ANG_MIN CCT12_APER -CCT12_n 0 0 0 0;</a:t>
            </a:r>
          </a:p>
          <a:p>
            <a:r>
              <a:rPr lang="en-US" altLang="zh-CN" sz="100" dirty="0"/>
              <a:t>DL ABS(GAP1);</a:t>
            </a:r>
          </a:p>
          <a:p>
            <a:endParaRPr lang="en-US" altLang="zh-CN" sz="100" dirty="0"/>
          </a:p>
          <a:p>
            <a:r>
              <a:rPr lang="en-US" altLang="zh-CN" sz="100" dirty="0"/>
              <a:t>M5 ABS(QS1_LEN) QS1_Q QS1_S 0 0 0 QS1_APER;</a:t>
            </a:r>
          </a:p>
          <a:p>
            <a:r>
              <a:rPr lang="en-US" altLang="zh-CN" sz="100" dirty="0"/>
              <a:t>DL ABS(GAP2);</a:t>
            </a:r>
          </a:p>
          <a:p>
            <a:r>
              <a:rPr lang="en-US" altLang="zh-CN" sz="100" dirty="0"/>
              <a:t>M5 ABS(QS2_LEN) QS2_Q QS2_S 0 0 0 QS2_APER;</a:t>
            </a:r>
          </a:p>
          <a:p>
            <a:r>
              <a:rPr lang="en-US" altLang="zh-CN" sz="100" dirty="0"/>
              <a:t>DL ABS(GAP2);</a:t>
            </a:r>
          </a:p>
          <a:p>
            <a:r>
              <a:rPr lang="en-US" altLang="zh-CN" sz="100" dirty="0"/>
              <a:t>M5 ABS(QS1_LEN) QS1_Q QS1_S 0 0 0 QS1_APER;</a:t>
            </a:r>
          </a:p>
          <a:p>
            <a:endParaRPr lang="en-US" altLang="zh-CN" sz="100" dirty="0"/>
          </a:p>
          <a:p>
            <a:r>
              <a:rPr lang="en-US" altLang="zh-CN" sz="100" dirty="0"/>
              <a:t>DL ABS(GAP1);</a:t>
            </a:r>
          </a:p>
          <a:p>
            <a:r>
              <a:rPr lang="en-US" altLang="zh-CN" sz="100" dirty="0"/>
              <a:t>MS CCT12_R ABS(CCT2_ANG)+CCT12_ANG_MIN CCT12_APER -CCT12_n 0 0 0 0;</a:t>
            </a:r>
          </a:p>
          <a:p>
            <a:r>
              <a:rPr lang="en-US" altLang="zh-CN" sz="100" dirty="0"/>
              <a:t>MS CCT12_R ABS(CCT1_ANG)+CCT12_ANG_MIN CCT12_APER CCT12_n 0 0 0 0;</a:t>
            </a:r>
          </a:p>
          <a:p>
            <a:endParaRPr lang="en-US" altLang="zh-CN" sz="100" dirty="0"/>
          </a:p>
          <a:p>
            <a:r>
              <a:rPr lang="en-US" altLang="zh-CN" sz="100" dirty="0"/>
              <a:t>DL ABS(DL1) ;</a:t>
            </a:r>
          </a:p>
          <a:p>
            <a:endParaRPr lang="en-US" altLang="zh-CN" sz="100" dirty="0"/>
          </a:p>
          <a:p>
            <a:r>
              <a:rPr lang="en-US" altLang="zh-CN" sz="100" dirty="0"/>
              <a:t>OBJ_R16_1 := ABS(ME(1,6)) ;    OBJ_R26_1 := ABS(ME(2,6)) ;</a:t>
            </a:r>
          </a:p>
          <a:p>
            <a:r>
              <a:rPr lang="en-US" altLang="zh-CN" sz="100" dirty="0"/>
              <a:t>OBJ_R12_1 := ME(1,2) + 0.7586535E-02;        OBJ_R34_1 := ME(3,4)/1 - 0.1290455E-01;</a:t>
            </a:r>
          </a:p>
          <a:p>
            <a:r>
              <a:rPr lang="en-US" altLang="zh-CN" sz="100" dirty="0"/>
              <a:t>OBJ_R11_1 := ABS(ME(1,1))- 1.000222 ; OBJ_R33_1 := ABS(ME(3,3))- 0.9990903; </a:t>
            </a:r>
          </a:p>
          <a:p>
            <a:r>
              <a:rPr lang="en-US" altLang="zh-CN" sz="100" dirty="0"/>
              <a:t>OBJ_R21_1 := ME(2,1) *1 - 0.7586535E-02;       OBJ_R43_1 := ME(4,3)*1 - 0.7120463 ;</a:t>
            </a:r>
          </a:p>
          <a:p>
            <a:r>
              <a:rPr lang="en-US" altLang="zh-CN" sz="100" dirty="0"/>
              <a:t>OBJ_T126_1 := ABS(ME(1,26)) ;  OBJ_T346_1 := ABS(ME(3,46)) ; </a:t>
            </a:r>
          </a:p>
          <a:p>
            <a:r>
              <a:rPr lang="en-US" altLang="zh-CN" sz="100" dirty="0"/>
              <a:t>OBJ_SIGMA11_1 := ABS(SIGMA(1,1)-3.5E-3) * 100 ;</a:t>
            </a:r>
          </a:p>
          <a:p>
            <a:r>
              <a:rPr lang="en-US" altLang="zh-CN" sz="100" dirty="0"/>
              <a:t>OBJ_SIGMA33_1 := ABS(SIGMA(3,3)-3.5E-3) * 100 ;</a:t>
            </a:r>
          </a:p>
          <a:p>
            <a:endParaRPr lang="en-US" altLang="zh-CN" sz="100" dirty="0"/>
          </a:p>
          <a:p>
            <a:r>
              <a:rPr lang="en-US" altLang="zh-CN" sz="100" dirty="0"/>
              <a:t>{----SECOND BENDING----}</a:t>
            </a:r>
          </a:p>
          <a:p>
            <a:r>
              <a:rPr lang="en-US" altLang="zh-CN" sz="100" dirty="0"/>
              <a:t>DL ABS(DL2) ;</a:t>
            </a:r>
          </a:p>
          <a:p>
            <a:endParaRPr lang="en-US" altLang="zh-CN" sz="100" dirty="0"/>
          </a:p>
          <a:p>
            <a:r>
              <a:rPr lang="en-US" altLang="zh-CN" sz="100" dirty="0"/>
              <a:t>MS CCT345_R ABS(CCT3_ANG)+CCT345_ANG_MIN CCT345_APER CCT345_n 0 0 0 0;</a:t>
            </a:r>
          </a:p>
          <a:p>
            <a:r>
              <a:rPr lang="en-US" altLang="zh-CN" sz="100" dirty="0"/>
              <a:t>MS CCT345_R ABS(CCT4_ANG)+CCT345_ANG_MIN CCT345_APER -CCT345_n 0 0 0 0;</a:t>
            </a:r>
          </a:p>
          <a:p>
            <a:r>
              <a:rPr lang="en-US" altLang="zh-CN" sz="100" dirty="0"/>
              <a:t>MS CCT345_R ABS(CCT5_ANG)+CCT345_ANG_MIN CCT345_APER CCT345_n 0 0 0 0;</a:t>
            </a:r>
          </a:p>
          <a:p>
            <a:r>
              <a:rPr lang="en-US" altLang="zh-CN" sz="100" dirty="0"/>
              <a:t>DL ABS(GAP3);</a:t>
            </a:r>
          </a:p>
          <a:p>
            <a:endParaRPr lang="en-US" altLang="zh-CN" sz="100" dirty="0"/>
          </a:p>
          <a:p>
            <a:r>
              <a:rPr lang="en-US" altLang="zh-CN" sz="100" dirty="0"/>
              <a:t>M5 ABS(QS3_LEN) QS3_Q QS3_S 0 0 0 QS3_APER;</a:t>
            </a:r>
          </a:p>
          <a:p>
            <a:endParaRPr lang="en-US" altLang="zh-CN" sz="100" dirty="0"/>
          </a:p>
          <a:p>
            <a:r>
              <a:rPr lang="en-US" altLang="zh-CN" sz="100" dirty="0"/>
              <a:t>DL ABS(GAP3);</a:t>
            </a:r>
          </a:p>
          <a:p>
            <a:r>
              <a:rPr lang="en-US" altLang="zh-CN" sz="100" dirty="0"/>
              <a:t>MS CCT345_R ABS(CCT5_ANG)+CCT345_ANG_MIN CCT345_APER CCT345_n 0 0 0 0;</a:t>
            </a:r>
          </a:p>
          <a:p>
            <a:r>
              <a:rPr lang="en-US" altLang="zh-CN" sz="100" dirty="0"/>
              <a:t>MS CCT345_R ABS(CCT4_ANG)+CCT345_ANG_MIN CCT345_APER -CCT345_n 0 0 0 0;</a:t>
            </a:r>
          </a:p>
          <a:p>
            <a:r>
              <a:rPr lang="en-US" altLang="zh-CN" sz="100" dirty="0"/>
              <a:t>MS CCT345_R ABS(CCT3_ANG)+CCT345_ANG_MIN CCT345_APER CCT345_n 0 0 0 0;</a:t>
            </a:r>
          </a:p>
          <a:p>
            <a:endParaRPr lang="en-US" altLang="zh-CN" sz="100" dirty="0"/>
          </a:p>
          <a:p>
            <a:r>
              <a:rPr lang="en-US" altLang="zh-CN" sz="100" dirty="0"/>
              <a:t>DL ABS(DL2) ;</a:t>
            </a:r>
          </a:p>
          <a:p>
            <a:endParaRPr lang="en-US" altLang="zh-CN" sz="100" dirty="0"/>
          </a:p>
          <a:p>
            <a:r>
              <a:rPr lang="en-US" altLang="zh-CN" sz="100" dirty="0"/>
              <a:t>OBJ_R16_2 := ABS(ME(1,6)) ;    OBJ_R26_2 := ABS(ME(2,6)) ;</a:t>
            </a:r>
          </a:p>
          <a:p>
            <a:r>
              <a:rPr lang="en-US" altLang="zh-CN" sz="100" dirty="0"/>
              <a:t>OBJ_R12_2 := ME(1,2) *1 ;     OBJ_R34_2 := ME(3,4) *1 ;</a:t>
            </a:r>
          </a:p>
          <a:p>
            <a:r>
              <a:rPr lang="en-US" altLang="zh-CN" sz="100" dirty="0"/>
              <a:t>{ OBJ_R21_2 := ME(2,1) *1 ;       OBJ_R43_2 := ME(4,3)*1 ; }</a:t>
            </a:r>
          </a:p>
          <a:p>
            <a:r>
              <a:rPr lang="en-US" altLang="zh-CN" sz="100" dirty="0"/>
              <a:t>OBJ_R11_2 := ABS(ME(1,1))- 1 ; OBJ_R33_2 := ABS(ME(3,3))- 1; </a:t>
            </a:r>
          </a:p>
          <a:p>
            <a:r>
              <a:rPr lang="en-US" altLang="zh-CN" sz="100" dirty="0"/>
              <a:t>OBJ_T126_2 := ABS(ME(1,26)) ;  OBJ_T346_2 := ABS(ME(3,46)) ; </a:t>
            </a:r>
          </a:p>
          <a:p>
            <a:r>
              <a:rPr lang="en-US" altLang="zh-CN" sz="100" dirty="0"/>
              <a:t>OBJ_T226_2 := ABS(ME(2,26)) ;  OBJ_T446_2 := ABS(ME(4,46)) ; </a:t>
            </a:r>
          </a:p>
          <a:p>
            <a:r>
              <a:rPr lang="en-US" altLang="zh-CN" sz="100" dirty="0"/>
              <a:t>OBJ_SIGMA11_2 := ABS(SIGMA(1,1)-3.5E-3) * 200 ;</a:t>
            </a:r>
          </a:p>
          <a:p>
            <a:r>
              <a:rPr lang="en-US" altLang="zh-CN" sz="100" dirty="0"/>
              <a:t>OBJ_SIGMA33_2 := ABS(SIGMA(3,3)-3.5E-3) * 200 ;</a:t>
            </a:r>
          </a:p>
          <a:p>
            <a:endParaRPr lang="en-US" altLang="zh-CN" sz="100" dirty="0"/>
          </a:p>
          <a:p>
            <a:r>
              <a:rPr lang="en-US" altLang="zh-CN" sz="100" dirty="0"/>
              <a:t>{-------------------------BEAMLINE  END-------------------------}</a:t>
            </a:r>
          </a:p>
          <a:p>
            <a:endParaRPr lang="en-US" altLang="zh-CN" sz="100" dirty="0"/>
          </a:p>
          <a:p>
            <a:r>
              <a:rPr lang="en-US" altLang="zh-CN" sz="100" dirty="0"/>
              <a:t>IF I-INT(I/refresh)*refresh=0; EP ; {end the picture} PG -1 -2 ; {print to screen}</a:t>
            </a:r>
          </a:p>
          <a:p>
            <a:r>
              <a:rPr lang="en-US" altLang="zh-CN" sz="100" dirty="0"/>
              <a:t>  WRITE 6 '' '' '' '' 'END FITTING' 'number of iteration' I ;</a:t>
            </a:r>
          </a:p>
          <a:p>
            <a:r>
              <a:rPr lang="en-US" altLang="zh-CN" sz="100" dirty="0"/>
              <a:t>  WRITE 6 'OBJs' OBJ_ANG45 OBJ_ANG135 OBJ_R16_1 OBJ_R26_1 OBJ_R12_1 OBJ_R34_1 OBJ_R11_1 OBJ_R33_1 OBJ_T126_1 OBJ_T346_1 OBJ_R16_2 OBJ_R26_2 OBJ_R12_2 OBJ_R34_2 {OBJ_R21_2 OBJ_R43_2} OBJ_R11_2 OBJ_R33_2 OBJ_T126_2 OBJ_T346_2 OBJ_T226_2 OBJ_T446_2 {OBJ_SIGMA11_2 OBJ_SIGMA33_2} {OBJ_SIGMA11_1 OBJ_SIGMA33_1} ;</a:t>
            </a:r>
          </a:p>
          <a:p>
            <a:r>
              <a:rPr lang="en-US" altLang="zh-CN" sz="100" dirty="0"/>
              <a:t>ENDIF ;</a:t>
            </a:r>
          </a:p>
          <a:p>
            <a:endParaRPr lang="en-US" altLang="zh-CN" sz="100" dirty="0"/>
          </a:p>
          <a:p>
            <a:r>
              <a:rPr lang="en-US" altLang="zh-CN" sz="100" dirty="0"/>
              <a:t>ENDFIT 1E-3 200000 4 OBJ_ANG45 OBJ_ANG135 OBJ_R16_1 OBJ_R26_1 OBJ_R12_1 OBJ_R34_1 OBJ_R11_1 OBJ_R33_1 OBJ_R21_1 OBJ_R43_1 {OBJ_T126_1 OBJ_T346_1} {OBJ_R16_2 OBJ_R26_2 OBJ_R12_2 OBJ_R34_2} {OBJ_R21_2 OBJ_R43_2} {OBJ_R11_2 OBJ_R33_2 OBJ_T126_2 OBJ_T346_2 OBJ_T226_2 OBJ_T446_2} {OBJ_SIGMA11_2 OBJ_SIGMA33_2} {OBJ_SIGMA11_1 OBJ_SIGMA33_1} ;</a:t>
            </a:r>
          </a:p>
          <a:p>
            <a:endParaRPr lang="en-US" altLang="zh-CN" sz="100" dirty="0"/>
          </a:p>
          <a:p>
            <a:r>
              <a:rPr lang="en-US" altLang="zh-CN" sz="100" dirty="0"/>
              <a:t>WRITE 6 '' '' '' '' 'END FITTING' 'number of iteration' I ;</a:t>
            </a:r>
          </a:p>
          <a:p>
            <a:r>
              <a:rPr lang="en-US" altLang="zh-CN" sz="100" dirty="0"/>
              <a:t>{ WRITE 6 'GAP3:='&amp;ST(GAP3)&amp;';' ; }</a:t>
            </a:r>
          </a:p>
          <a:p>
            <a:r>
              <a:rPr lang="en-US" altLang="zh-CN" sz="100" dirty="0"/>
              <a:t>WRITE 6 '' ;</a:t>
            </a:r>
          </a:p>
          <a:p>
            <a:r>
              <a:rPr lang="en-US" altLang="zh-CN" sz="100" dirty="0"/>
              <a:t>WRITE 6 'CCT1_ANG:='&amp;ST(CCT1_ANG)&amp;';' ;</a:t>
            </a:r>
          </a:p>
          <a:p>
            <a:r>
              <a:rPr lang="en-US" altLang="zh-CN" sz="100" dirty="0"/>
              <a:t>WRITE 6 'CCT2_ANG:='&amp;ST(CCT2_ANG)&amp;';' ;</a:t>
            </a:r>
          </a:p>
          <a:p>
            <a:r>
              <a:rPr lang="en-US" altLang="zh-CN" sz="100" dirty="0"/>
              <a:t>WRITE 6 'CCT3_ANG:='&amp;ST(CCT3_ANG)&amp;';' ;</a:t>
            </a:r>
          </a:p>
          <a:p>
            <a:r>
              <a:rPr lang="en-US" altLang="zh-CN" sz="100" dirty="0"/>
              <a:t>WRITE 6 'CCT4_ANG:='&amp;ST(CCT4_ANG)&amp;';' ;</a:t>
            </a:r>
          </a:p>
          <a:p>
            <a:r>
              <a:rPr lang="en-US" altLang="zh-CN" sz="100" dirty="0"/>
              <a:t>WRITE 6 'CCT5_ANG:='&amp;ST(CCT5_ANG)&amp;';' ;</a:t>
            </a:r>
          </a:p>
          <a:p>
            <a:r>
              <a:rPr lang="en-US" altLang="zh-CN" sz="100" dirty="0"/>
              <a:t>WRITE 6 '' ;</a:t>
            </a:r>
          </a:p>
          <a:p>
            <a:r>
              <a:rPr lang="en-US" altLang="zh-CN" sz="100" dirty="0"/>
              <a:t>WRITE 6 'CCT12_n:='&amp;ST(CCT12_n)&amp;';' ;</a:t>
            </a:r>
          </a:p>
          <a:p>
            <a:r>
              <a:rPr lang="en-US" altLang="zh-CN" sz="100" dirty="0"/>
              <a:t>WRITE 6 'CCT345_n:='&amp;ST(CCT345_n)&amp;';' ;</a:t>
            </a:r>
          </a:p>
          <a:p>
            <a:r>
              <a:rPr lang="en-US" altLang="zh-CN" sz="100" dirty="0"/>
              <a:t>WRITE 6 '' ;</a:t>
            </a:r>
          </a:p>
          <a:p>
            <a:r>
              <a:rPr lang="en-US" altLang="zh-CN" sz="100" dirty="0"/>
              <a:t>WRITE 6 'QS1_Q:='&amp;ST(QS1_Q)&amp;';' ;</a:t>
            </a:r>
          </a:p>
          <a:p>
            <a:r>
              <a:rPr lang="en-US" altLang="zh-CN" sz="100" dirty="0"/>
              <a:t>WRITE 6 'QS2_Q:='&amp;ST(QS2_Q)&amp;';' ;</a:t>
            </a:r>
          </a:p>
          <a:p>
            <a:r>
              <a:rPr lang="en-US" altLang="zh-CN" sz="100" dirty="0"/>
              <a:t>WRITE 6 'QS3_Q:='&amp;ST(QS3_Q)&amp;';' ;</a:t>
            </a:r>
          </a:p>
          <a:p>
            <a:r>
              <a:rPr lang="en-US" altLang="zh-CN" sz="100" dirty="0"/>
              <a:t>WRITE 6 '' ;</a:t>
            </a:r>
          </a:p>
          <a:p>
            <a:r>
              <a:rPr lang="en-US" altLang="zh-CN" sz="100" dirty="0"/>
              <a:t>WRITE 6 'QS1_S:='&amp;ST(QS1_S)&amp;';' ;</a:t>
            </a:r>
          </a:p>
          <a:p>
            <a:r>
              <a:rPr lang="en-US" altLang="zh-CN" sz="100" dirty="0"/>
              <a:t>WRITE 6 'QS2_S:='&amp;ST(QS2_S)&amp;';' ;</a:t>
            </a:r>
          </a:p>
          <a:p>
            <a:r>
              <a:rPr lang="en-US" altLang="zh-CN" sz="100" dirty="0"/>
              <a:t>WRITE 6 'QS3_S:='&amp;ST(QS3_S)&amp;';' ;</a:t>
            </a:r>
          </a:p>
          <a:p>
            <a:r>
              <a:rPr lang="en-US" altLang="zh-CN" sz="100" dirty="0"/>
              <a:t>WRITE 6 '' ;</a:t>
            </a:r>
          </a:p>
          <a:p>
            <a:r>
              <a:rPr lang="en-US" altLang="zh-CN" sz="100" dirty="0"/>
              <a:t>WRITE 6 'SIGMA(1,1)='&amp;ST(SIGMA(1,1))&amp;';' ;</a:t>
            </a:r>
          </a:p>
          <a:p>
            <a:r>
              <a:rPr lang="en-US" altLang="zh-CN" sz="100" dirty="0"/>
              <a:t>WRITE 6 'SIGMA(3,3)='&amp;ST(SIGMA(3,3))&amp;';' ;</a:t>
            </a:r>
          </a:p>
          <a:p>
            <a:r>
              <a:rPr lang="en-US" altLang="zh-CN" sz="100" dirty="0"/>
              <a:t>PM 6 ;</a:t>
            </a:r>
          </a:p>
          <a:p>
            <a:endParaRPr lang="en-US" altLang="zh-CN" sz="100" dirty="0"/>
          </a:p>
          <a:p>
            <a:r>
              <a:rPr lang="en-US" altLang="zh-CN" sz="100" dirty="0"/>
              <a:t>ENDPROCEDURE ;</a:t>
            </a:r>
          </a:p>
          <a:p>
            <a:r>
              <a:rPr lang="en-US" altLang="zh-CN" sz="100" dirty="0"/>
              <a:t>RUN ; END ;</a:t>
            </a:r>
          </a:p>
          <a:p>
            <a:r>
              <a:rPr lang="en-US" altLang="zh-CN" sz="100" dirty="0"/>
              <a:t> </a:t>
            </a:r>
          </a:p>
          <a:p>
            <a:endParaRPr lang="zh-CN" altLang="en-US" sz="100" dirty="0"/>
          </a:p>
        </p:txBody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71C57611-676C-4AE7-91D2-0E78F83E22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3710" y="2294362"/>
            <a:ext cx="2449551" cy="436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959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5C01ED8B-EC07-480B-8041-C375025187CF}"/>
              </a:ext>
            </a:extLst>
          </p:cNvPr>
          <p:cNvSpPr/>
          <p:nvPr/>
        </p:nvSpPr>
        <p:spPr>
          <a:xfrm>
            <a:off x="4557842" y="1717331"/>
            <a:ext cx="1145219" cy="114521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468D1D3-5932-45FF-872F-C10E3A1D56A5}"/>
              </a:ext>
            </a:extLst>
          </p:cNvPr>
          <p:cNvSpPr/>
          <p:nvPr/>
        </p:nvSpPr>
        <p:spPr>
          <a:xfrm>
            <a:off x="5126510" y="2714106"/>
            <a:ext cx="1145219" cy="114521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5E3685F-09EC-4110-B5EF-E5BE8BAB26C4}"/>
              </a:ext>
            </a:extLst>
          </p:cNvPr>
          <p:cNvSpPr/>
          <p:nvPr/>
        </p:nvSpPr>
        <p:spPr>
          <a:xfrm>
            <a:off x="5153775" y="3520800"/>
            <a:ext cx="109724" cy="1097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B0718C46-9A8F-4017-8CED-03A638C84948}"/>
              </a:ext>
            </a:extLst>
          </p:cNvPr>
          <p:cNvSpPr/>
          <p:nvPr/>
        </p:nvSpPr>
        <p:spPr>
          <a:xfrm>
            <a:off x="4505380" y="2305200"/>
            <a:ext cx="109724" cy="1097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5EAD369-8D77-4750-96E0-737C5DB94861}"/>
              </a:ext>
            </a:extLst>
          </p:cNvPr>
          <p:cNvCxnSpPr>
            <a:cxnSpLocks/>
          </p:cNvCxnSpPr>
          <p:nvPr/>
        </p:nvCxnSpPr>
        <p:spPr>
          <a:xfrm flipH="1" flipV="1">
            <a:off x="4976793" y="3135703"/>
            <a:ext cx="231845" cy="4399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BD43273-C61D-40E7-9CDD-3C72ADBB29E8}"/>
              </a:ext>
            </a:extLst>
          </p:cNvPr>
          <p:cNvCxnSpPr>
            <a:cxnSpLocks/>
          </p:cNvCxnSpPr>
          <p:nvPr/>
        </p:nvCxnSpPr>
        <p:spPr>
          <a:xfrm>
            <a:off x="4557842" y="2358909"/>
            <a:ext cx="82951" cy="4082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>
            <a:extLst>
              <a:ext uri="{FF2B5EF4-FFF2-40B4-BE49-F238E27FC236}">
                <a16:creationId xmlns:a16="http://schemas.microsoft.com/office/drawing/2014/main" id="{0DACB10A-1777-4B24-A84A-8A551BA4F8A7}"/>
              </a:ext>
            </a:extLst>
          </p:cNvPr>
          <p:cNvSpPr/>
          <p:nvPr/>
        </p:nvSpPr>
        <p:spPr>
          <a:xfrm>
            <a:off x="1859586" y="3520800"/>
            <a:ext cx="109724" cy="1097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9249D31B-3AFA-40E6-9F56-AA83C41BA999}"/>
              </a:ext>
            </a:extLst>
          </p:cNvPr>
          <p:cNvSpPr/>
          <p:nvPr/>
        </p:nvSpPr>
        <p:spPr>
          <a:xfrm>
            <a:off x="1211191" y="2305200"/>
            <a:ext cx="109724" cy="1097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9233C38-60F6-4538-A5E5-429CD7102CF2}"/>
              </a:ext>
            </a:extLst>
          </p:cNvPr>
          <p:cNvCxnSpPr>
            <a:cxnSpLocks/>
          </p:cNvCxnSpPr>
          <p:nvPr/>
        </p:nvCxnSpPr>
        <p:spPr>
          <a:xfrm flipH="1" flipV="1">
            <a:off x="1682604" y="3135703"/>
            <a:ext cx="231845" cy="4399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6E7C63F-5B84-45C2-BED9-E9FDE1BBD7A1}"/>
              </a:ext>
            </a:extLst>
          </p:cNvPr>
          <p:cNvCxnSpPr>
            <a:cxnSpLocks/>
          </p:cNvCxnSpPr>
          <p:nvPr/>
        </p:nvCxnSpPr>
        <p:spPr>
          <a:xfrm>
            <a:off x="1263653" y="2358909"/>
            <a:ext cx="82951" cy="4082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165C7C06-0D42-43DA-AEAF-232AF26BA459}"/>
              </a:ext>
            </a:extLst>
          </p:cNvPr>
          <p:cNvCxnSpPr>
            <a:cxnSpLocks/>
          </p:cNvCxnSpPr>
          <p:nvPr/>
        </p:nvCxnSpPr>
        <p:spPr>
          <a:xfrm flipH="1" flipV="1">
            <a:off x="7750368" y="3072641"/>
            <a:ext cx="231845" cy="4399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FD8DB38B-BAA4-4A14-B02E-CC6E1A617952}"/>
              </a:ext>
            </a:extLst>
          </p:cNvPr>
          <p:cNvCxnSpPr>
            <a:cxnSpLocks/>
          </p:cNvCxnSpPr>
          <p:nvPr/>
        </p:nvCxnSpPr>
        <p:spPr>
          <a:xfrm>
            <a:off x="7331417" y="2295847"/>
            <a:ext cx="82951" cy="4082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不完整圆 29">
            <a:extLst>
              <a:ext uri="{FF2B5EF4-FFF2-40B4-BE49-F238E27FC236}">
                <a16:creationId xmlns:a16="http://schemas.microsoft.com/office/drawing/2014/main" id="{7DAFCD44-81E6-48BA-9ED9-2C05BB5074CD}"/>
              </a:ext>
            </a:extLst>
          </p:cNvPr>
          <p:cNvSpPr/>
          <p:nvPr/>
        </p:nvSpPr>
        <p:spPr>
          <a:xfrm>
            <a:off x="7904026" y="2651043"/>
            <a:ext cx="1145220" cy="1145220"/>
          </a:xfrm>
          <a:prstGeom prst="pie">
            <a:avLst>
              <a:gd name="adj1" fmla="val 9005586"/>
              <a:gd name="adj2" fmla="val 1449048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不完整圆 30">
            <a:extLst>
              <a:ext uri="{FF2B5EF4-FFF2-40B4-BE49-F238E27FC236}">
                <a16:creationId xmlns:a16="http://schemas.microsoft.com/office/drawing/2014/main" id="{F7B86618-7FFB-4D81-82C7-9CBAF1D35E9B}"/>
              </a:ext>
            </a:extLst>
          </p:cNvPr>
          <p:cNvSpPr/>
          <p:nvPr/>
        </p:nvSpPr>
        <p:spPr>
          <a:xfrm>
            <a:off x="7335356" y="1654268"/>
            <a:ext cx="1145220" cy="1145220"/>
          </a:xfrm>
          <a:prstGeom prst="pie">
            <a:avLst>
              <a:gd name="adj1" fmla="val 10338542"/>
              <a:gd name="adj2" fmla="val 354462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9DE1490-0A12-4C85-9EA8-8E89FF777D0B}"/>
              </a:ext>
            </a:extLst>
          </p:cNvPr>
          <p:cNvCxnSpPr>
            <a:cxnSpLocks/>
          </p:cNvCxnSpPr>
          <p:nvPr/>
        </p:nvCxnSpPr>
        <p:spPr>
          <a:xfrm flipV="1">
            <a:off x="5057612" y="2846700"/>
            <a:ext cx="1371716" cy="82293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06EAB2A4-7C1D-4A02-9492-7606E1C0F5F2}"/>
              </a:ext>
            </a:extLst>
          </p:cNvPr>
          <p:cNvCxnSpPr>
            <a:cxnSpLocks/>
          </p:cNvCxnSpPr>
          <p:nvPr/>
        </p:nvCxnSpPr>
        <p:spPr>
          <a:xfrm flipV="1">
            <a:off x="4319518" y="2184509"/>
            <a:ext cx="1621043" cy="20839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A8305C78-B955-4706-9560-40EAC2B51F4B}"/>
              </a:ext>
            </a:extLst>
          </p:cNvPr>
          <p:cNvSpPr/>
          <p:nvPr/>
        </p:nvSpPr>
        <p:spPr>
          <a:xfrm>
            <a:off x="7388679" y="2250308"/>
            <a:ext cx="567845" cy="68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5005ED3F-D4E6-4315-9D1C-CBC4C09A1AC8}"/>
              </a:ext>
            </a:extLst>
          </p:cNvPr>
          <p:cNvSpPr/>
          <p:nvPr/>
        </p:nvSpPr>
        <p:spPr>
          <a:xfrm>
            <a:off x="8025259" y="3019097"/>
            <a:ext cx="562343" cy="489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6FF17D2-1C19-4DBF-9118-CBB5228F5C7C}"/>
              </a:ext>
            </a:extLst>
          </p:cNvPr>
          <p:cNvSpPr/>
          <p:nvPr/>
        </p:nvSpPr>
        <p:spPr>
          <a:xfrm>
            <a:off x="7572856" y="2207653"/>
            <a:ext cx="567845" cy="68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73D9A2E-5BB3-420A-803E-B3EB3A87075A}"/>
              </a:ext>
            </a:extLst>
          </p:cNvPr>
          <p:cNvSpPr/>
          <p:nvPr/>
        </p:nvSpPr>
        <p:spPr>
          <a:xfrm rot="3526860" flipV="1">
            <a:off x="7783786" y="2410427"/>
            <a:ext cx="529655" cy="168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56FC065-D590-4F70-B939-EF174E884028}"/>
              </a:ext>
            </a:extLst>
          </p:cNvPr>
          <p:cNvSpPr/>
          <p:nvPr/>
        </p:nvSpPr>
        <p:spPr>
          <a:xfrm rot="3526860" flipV="1">
            <a:off x="8084610" y="2866618"/>
            <a:ext cx="529655" cy="168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56B43B4D-822B-4126-BB48-F54204AE4735}"/>
              </a:ext>
            </a:extLst>
          </p:cNvPr>
          <p:cNvSpPr/>
          <p:nvPr/>
        </p:nvSpPr>
        <p:spPr>
          <a:xfrm>
            <a:off x="7927350" y="3457738"/>
            <a:ext cx="109724" cy="1097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3A1CFE9-A4C9-44FC-A42C-605F8795ADB3}"/>
              </a:ext>
            </a:extLst>
          </p:cNvPr>
          <p:cNvSpPr/>
          <p:nvPr/>
        </p:nvSpPr>
        <p:spPr>
          <a:xfrm>
            <a:off x="7278955" y="2242138"/>
            <a:ext cx="109724" cy="1097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14D006A-9B32-4F74-9C56-3F3B6FC623FB}"/>
              </a:ext>
            </a:extLst>
          </p:cNvPr>
          <p:cNvSpPr txBox="1"/>
          <p:nvPr/>
        </p:nvSpPr>
        <p:spPr>
          <a:xfrm>
            <a:off x="668103" y="4465096"/>
            <a:ext cx="18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二维平面空间上</a:t>
            </a:r>
            <a:endParaRPr lang="en-US" altLang="zh-CN" dirty="0"/>
          </a:p>
          <a:p>
            <a:r>
              <a:rPr lang="zh-CN" altLang="en-US" dirty="0"/>
              <a:t>两个点</a:t>
            </a:r>
            <a:r>
              <a:rPr lang="en-US" altLang="zh-CN" dirty="0"/>
              <a:t>p0 p1</a:t>
            </a:r>
            <a:r>
              <a:rPr lang="zh-CN" altLang="en-US" dirty="0"/>
              <a:t>，以及附着在其上的方向矢量</a:t>
            </a:r>
            <a:r>
              <a:rPr lang="en-US" altLang="zh-CN" dirty="0"/>
              <a:t>v0 v1</a:t>
            </a:r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474D9CE-28EB-4A29-81B3-28C2F75EE82B}"/>
              </a:ext>
            </a:extLst>
          </p:cNvPr>
          <p:cNvSpPr txBox="1"/>
          <p:nvPr/>
        </p:nvSpPr>
        <p:spPr>
          <a:xfrm>
            <a:off x="3365292" y="4465096"/>
            <a:ext cx="32744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寻找两个半径相同的外切圆</a:t>
            </a:r>
            <a:endParaRPr lang="en-US" altLang="zh-CN" dirty="0"/>
          </a:p>
          <a:p>
            <a:r>
              <a:rPr lang="zh-CN" altLang="en-US" dirty="0"/>
              <a:t>需要辅助矢量</a:t>
            </a:r>
            <a:r>
              <a:rPr lang="en-US" altLang="zh-CN" dirty="0"/>
              <a:t>n0 n1</a:t>
            </a:r>
          </a:p>
          <a:p>
            <a:r>
              <a:rPr lang="zh-CN" altLang="en-US" dirty="0"/>
              <a:t>它们分别垂直于</a:t>
            </a:r>
            <a:r>
              <a:rPr lang="en-US" altLang="zh-CN" dirty="0"/>
              <a:t>v0 v1</a:t>
            </a:r>
          </a:p>
          <a:p>
            <a:r>
              <a:rPr lang="en-US" altLang="zh-CN" dirty="0"/>
              <a:t>p0 p1 </a:t>
            </a:r>
            <a:r>
              <a:rPr lang="zh-CN" altLang="en-US" dirty="0"/>
              <a:t>在各自的圆上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v0 v1 </a:t>
            </a:r>
            <a:r>
              <a:rPr lang="zh-CN" altLang="en-US" dirty="0"/>
              <a:t>是各自圆的切线</a:t>
            </a:r>
            <a:endParaRPr lang="en-US" altLang="zh-CN" dirty="0"/>
          </a:p>
          <a:p>
            <a:r>
              <a:rPr lang="zh-CN" altLang="en-US" dirty="0"/>
              <a:t>需要判断圆心在左侧还是右侧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2FD47E0-FA96-48DD-A4CF-F5D94EC9ABB2}"/>
              </a:ext>
            </a:extLst>
          </p:cNvPr>
          <p:cNvSpPr txBox="1"/>
          <p:nvPr/>
        </p:nvSpPr>
        <p:spPr>
          <a:xfrm>
            <a:off x="7041545" y="4469844"/>
            <a:ext cx="320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完成插值</a:t>
            </a:r>
            <a:endParaRPr lang="en-US" altLang="zh-CN" dirty="0"/>
          </a:p>
          <a:p>
            <a:r>
              <a:rPr lang="zh-CN" altLang="en-US" dirty="0"/>
              <a:t>这个插值的特点是，曲率恒定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F785E073-ABF6-4C32-9A6F-3152B0BF5455}"/>
              </a:ext>
            </a:extLst>
          </p:cNvPr>
          <p:cNvSpPr txBox="1"/>
          <p:nvPr/>
        </p:nvSpPr>
        <p:spPr>
          <a:xfrm>
            <a:off x="786237" y="2019434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p1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9FD49E0-8084-4F7A-B160-DFC7DD4012D0}"/>
              </a:ext>
            </a:extLst>
          </p:cNvPr>
          <p:cNvSpPr txBox="1"/>
          <p:nvPr/>
        </p:nvSpPr>
        <p:spPr>
          <a:xfrm>
            <a:off x="1848335" y="3567462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p0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14D46D1-8405-4A55-BCC6-6B2ACE0A0CE9}"/>
              </a:ext>
            </a:extLst>
          </p:cNvPr>
          <p:cNvSpPr txBox="1"/>
          <p:nvPr/>
        </p:nvSpPr>
        <p:spPr>
          <a:xfrm>
            <a:off x="953132" y="2662034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v1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5DCB1C98-D971-47C7-AC09-3E982CBCEBAF}"/>
              </a:ext>
            </a:extLst>
          </p:cNvPr>
          <p:cNvSpPr txBox="1"/>
          <p:nvPr/>
        </p:nvSpPr>
        <p:spPr>
          <a:xfrm>
            <a:off x="1791982" y="2996015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v0</a:t>
            </a:r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FC995A4-79AB-4E3A-AF2E-2EBC87923227}"/>
              </a:ext>
            </a:extLst>
          </p:cNvPr>
          <p:cNvSpPr txBox="1"/>
          <p:nvPr/>
        </p:nvSpPr>
        <p:spPr>
          <a:xfrm>
            <a:off x="5751726" y="1811763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n1</a:t>
            </a:r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D7966DB-E5A4-4449-9406-E3043ED16FB8}"/>
              </a:ext>
            </a:extLst>
          </p:cNvPr>
          <p:cNvSpPr txBox="1"/>
          <p:nvPr/>
        </p:nvSpPr>
        <p:spPr>
          <a:xfrm>
            <a:off x="6295010" y="2836469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n0</a:t>
            </a:r>
            <a:endParaRPr lang="zh-CN" altLang="en-US" dirty="0"/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D0255DA6-6B91-4A69-AFA6-431A2688FE2D}"/>
              </a:ext>
            </a:extLst>
          </p:cNvPr>
          <p:cNvCxnSpPr>
            <a:cxnSpLocks/>
          </p:cNvCxnSpPr>
          <p:nvPr/>
        </p:nvCxnSpPr>
        <p:spPr>
          <a:xfrm flipV="1">
            <a:off x="5751726" y="2183527"/>
            <a:ext cx="216566" cy="23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9D4941A7-71ED-47DB-8721-134CED6180B0}"/>
              </a:ext>
            </a:extLst>
          </p:cNvPr>
          <p:cNvCxnSpPr>
            <a:cxnSpLocks/>
          </p:cNvCxnSpPr>
          <p:nvPr/>
        </p:nvCxnSpPr>
        <p:spPr>
          <a:xfrm flipV="1">
            <a:off x="6295010" y="2784543"/>
            <a:ext cx="237896" cy="147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525468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EEEC8AA-E00D-4E6D-962E-B59DEBBAF0ED}"/>
              </a:ext>
            </a:extLst>
          </p:cNvPr>
          <p:cNvSpPr txBox="1"/>
          <p:nvPr/>
        </p:nvSpPr>
        <p:spPr>
          <a:xfrm>
            <a:off x="10106173" y="323385"/>
            <a:ext cx="2085827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" dirty="0"/>
              <a:t>{cosy script for HUST SC Gantry </a:t>
            </a:r>
            <a:r>
              <a:rPr lang="en-US" altLang="zh-CN" sz="100" dirty="0" err="1"/>
              <a:t>DownStream</a:t>
            </a:r>
            <a:r>
              <a:rPr lang="en-US" altLang="zh-CN" sz="100" dirty="0"/>
              <a:t>, B. Qin, 2019-12-25}</a:t>
            </a:r>
          </a:p>
          <a:p>
            <a:endParaRPr lang="en-US" altLang="zh-CN" sz="100" dirty="0"/>
          </a:p>
          <a:p>
            <a:r>
              <a:rPr lang="en-US" altLang="zh-CN" sz="100" dirty="0"/>
              <a:t>INCLUDE 'COSY' ;</a:t>
            </a:r>
          </a:p>
          <a:p>
            <a:r>
              <a:rPr lang="en-US" altLang="zh-CN" sz="100" dirty="0"/>
              <a:t>PROCEDURE RUN ;</a:t>
            </a:r>
          </a:p>
          <a:p>
            <a:endParaRPr lang="en-US" altLang="zh-CN" sz="100" dirty="0"/>
          </a:p>
          <a:p>
            <a:r>
              <a:rPr lang="en-US" altLang="zh-CN" sz="100" dirty="0"/>
              <a:t>VARIABLE I 1 ; {number of iteration} VARIABLE refresh 1 ; {print picture per refresh}</a:t>
            </a:r>
          </a:p>
          <a:p>
            <a:r>
              <a:rPr lang="en-US" altLang="zh-CN" sz="100" dirty="0"/>
              <a:t>VARIABLE DL1 1 ; VARIABLE DL2 1 ;</a:t>
            </a:r>
          </a:p>
          <a:p>
            <a:r>
              <a:rPr lang="en-US" altLang="zh-CN" sz="100" dirty="0"/>
              <a:t>VARIABLE CCT12_APER 1 ; VARIABLE CCT345_APER 1 ; {half aperture}</a:t>
            </a:r>
          </a:p>
          <a:p>
            <a:r>
              <a:rPr lang="en-US" altLang="zh-CN" sz="100" dirty="0"/>
              <a:t>VARIABLE CCT1_ANG 1 ; VARIABLE CCT2_ANG 1 ; VARIABLE CCT3_ANG 1 ;</a:t>
            </a:r>
          </a:p>
          <a:p>
            <a:r>
              <a:rPr lang="en-US" altLang="zh-CN" sz="100" dirty="0"/>
              <a:t>VARIABLE CCT12_ANG_MIN 1 ; VARIABLE CCT345_ANG_MIN 1 ;  </a:t>
            </a:r>
          </a:p>
          <a:p>
            <a:r>
              <a:rPr lang="en-US" altLang="zh-CN" sz="100" dirty="0"/>
              <a:t>VARIABLE CCT4_ANG 1 ; VARIABLE CCT5_ANG 1 ;{angle}</a:t>
            </a:r>
          </a:p>
          <a:p>
            <a:r>
              <a:rPr lang="en-US" altLang="zh-CN" sz="100" dirty="0"/>
              <a:t>VARIABLE CCT12_n 1 ; VARIABLE CCT345_n 1 ;</a:t>
            </a:r>
          </a:p>
          <a:p>
            <a:r>
              <a:rPr lang="en-US" altLang="zh-CN" sz="100" dirty="0"/>
              <a:t>VARIABLE CCT12_R 1 ; VARIABLE CCT345_R 1 ;</a:t>
            </a:r>
          </a:p>
          <a:p>
            <a:r>
              <a:rPr lang="en-US" altLang="zh-CN" sz="100" dirty="0"/>
              <a:t>VARIABLE QS1_LEN 1 ; VARIABLE QS1_Q 1 ; VARIABLE QS1_S 1 ; VARIABLE QS1_APER 1 ;</a:t>
            </a:r>
          </a:p>
          <a:p>
            <a:r>
              <a:rPr lang="en-US" altLang="zh-CN" sz="100" dirty="0"/>
              <a:t>VARIABLE QS2_LEN 1 ; VARIABLE QS2_Q 1 ; VARIABLE QS2_S 1 ; VARIABLE QS2_APER 1 ;</a:t>
            </a:r>
          </a:p>
          <a:p>
            <a:r>
              <a:rPr lang="en-US" altLang="zh-CN" sz="100" dirty="0"/>
              <a:t>VARIABLE QS3_LEN 1 ; VARIABLE QS3_Q 1 ; VARIABLE QS3_S 1 ; VARIABLE QS3_APER 1 ;</a:t>
            </a:r>
          </a:p>
          <a:p>
            <a:r>
              <a:rPr lang="en-US" altLang="zh-CN" sz="100" dirty="0"/>
              <a:t>VARIABLE GAP1 1 ; VARIABLE GAP2 1 ; VARIABLE GAP3 1 ;</a:t>
            </a:r>
          </a:p>
          <a:p>
            <a:endParaRPr lang="en-US" altLang="zh-CN" sz="100" dirty="0"/>
          </a:p>
          <a:p>
            <a:r>
              <a:rPr lang="en-US" altLang="zh-CN" sz="100" dirty="0"/>
              <a:t>VARIABLE OBJ_ANG45 1 ; VARIABLE OBJ_ANG135 1 ;</a:t>
            </a:r>
          </a:p>
          <a:p>
            <a:r>
              <a:rPr lang="en-US" altLang="zh-CN" sz="100" dirty="0"/>
              <a:t>VARIABLE OBJ_R16_1 1 ; VARIABLE OBJ_R16_2 1;</a:t>
            </a:r>
          </a:p>
          <a:p>
            <a:r>
              <a:rPr lang="en-US" altLang="zh-CN" sz="100" dirty="0"/>
              <a:t>VARIABLE OBJ_R26_1 1 ; VARIABLE OBJ_R26_2 1;</a:t>
            </a:r>
          </a:p>
          <a:p>
            <a:r>
              <a:rPr lang="en-US" altLang="zh-CN" sz="100" dirty="0"/>
              <a:t>VARIABLE OBJ_R11_1 1 ; VARIABLE OBJ_R11_2 1;</a:t>
            </a:r>
          </a:p>
          <a:p>
            <a:r>
              <a:rPr lang="en-US" altLang="zh-CN" sz="100" dirty="0"/>
              <a:t>VARIABLE OBJ_R12_1 1 ; VARIABLE OBJ_R12_2 1;</a:t>
            </a:r>
          </a:p>
          <a:p>
            <a:r>
              <a:rPr lang="en-US" altLang="zh-CN" sz="100" dirty="0"/>
              <a:t>VARIABLE OBJ_R21_1 1 ; VARIABLE OBJ_R21_2 1;</a:t>
            </a:r>
          </a:p>
          <a:p>
            <a:r>
              <a:rPr lang="en-US" altLang="zh-CN" sz="100" dirty="0"/>
              <a:t>VARIABLE OBJ_R33_1 1 ; VARIABLE OBJ_R33_2 1;</a:t>
            </a:r>
          </a:p>
          <a:p>
            <a:r>
              <a:rPr lang="en-US" altLang="zh-CN" sz="100" dirty="0"/>
              <a:t>VARIABLE OBJ_R34_1 1 ; VARIABLE OBJ_R34_2 1;</a:t>
            </a:r>
          </a:p>
          <a:p>
            <a:r>
              <a:rPr lang="en-US" altLang="zh-CN" sz="100" dirty="0"/>
              <a:t>VARIABLE OBJ_R43_1 1 ; VARIABLE OBJ_R43_2 1;</a:t>
            </a:r>
          </a:p>
          <a:p>
            <a:r>
              <a:rPr lang="en-US" altLang="zh-CN" sz="100" dirty="0"/>
              <a:t>VARIABLE OBJ_T126_1 1 ; VARIABLE OBJ_T126_2 1;</a:t>
            </a:r>
          </a:p>
          <a:p>
            <a:r>
              <a:rPr lang="en-US" altLang="zh-CN" sz="100" dirty="0"/>
              <a:t>VARIABLE OBJ_T226_1 1 ; VARIABLE OBJ_T226_2 1;</a:t>
            </a:r>
          </a:p>
          <a:p>
            <a:r>
              <a:rPr lang="en-US" altLang="zh-CN" sz="100" dirty="0"/>
              <a:t>VARIABLE OBJ_T346_1 1 ; VARIABLE OBJ_T346_2 1;</a:t>
            </a:r>
          </a:p>
          <a:p>
            <a:r>
              <a:rPr lang="en-US" altLang="zh-CN" sz="100" dirty="0"/>
              <a:t>VARIABLE OBJ_T446_1 1 ; VARIABLE OBJ_T446_2 1;</a:t>
            </a:r>
          </a:p>
          <a:p>
            <a:r>
              <a:rPr lang="en-US" altLang="zh-CN" sz="100" dirty="0"/>
              <a:t>VARIABLE OBJ_SIGMA11_1 1 ; VARIABLE OBJ_SIGMA11_2 1 ;</a:t>
            </a:r>
          </a:p>
          <a:p>
            <a:r>
              <a:rPr lang="en-US" altLang="zh-CN" sz="100" dirty="0"/>
              <a:t>VARIABLE OBJ_SIGMA33_1 1 ; VARIABLE OBJ_SIGMA33_2 1 ;</a:t>
            </a:r>
          </a:p>
          <a:p>
            <a:endParaRPr lang="en-US" altLang="zh-CN" sz="100" dirty="0"/>
          </a:p>
          <a:p>
            <a:r>
              <a:rPr lang="en-US" altLang="zh-CN" sz="100" dirty="0"/>
              <a:t>FUNCTION SQUA X ; SQUA := X * X ; ENDFUNCTION ;</a:t>
            </a:r>
          </a:p>
          <a:p>
            <a:endParaRPr lang="en-US" altLang="zh-CN" sz="100" dirty="0"/>
          </a:p>
          <a:p>
            <a:endParaRPr lang="en-US" altLang="zh-CN" sz="100" dirty="0"/>
          </a:p>
          <a:p>
            <a:r>
              <a:rPr lang="en-US" altLang="zh-CN" sz="100" dirty="0"/>
              <a:t>I := 0 ; {number of iteration}</a:t>
            </a:r>
          </a:p>
          <a:p>
            <a:r>
              <a:rPr lang="en-US" altLang="zh-CN" sz="100" dirty="0"/>
              <a:t>refresh := 200 ; {print picture per refresh}</a:t>
            </a:r>
          </a:p>
          <a:p>
            <a:endParaRPr lang="en-US" altLang="zh-CN" sz="100" dirty="0"/>
          </a:p>
          <a:p>
            <a:r>
              <a:rPr lang="en-US" altLang="zh-CN" sz="100" dirty="0"/>
              <a:t>{--------------PARAMETER SET--------------------}</a:t>
            </a:r>
          </a:p>
          <a:p>
            <a:r>
              <a:rPr lang="en-US" altLang="zh-CN" sz="100" dirty="0"/>
              <a:t>CCT12_R := 0.75 ;</a:t>
            </a:r>
          </a:p>
          <a:p>
            <a:r>
              <a:rPr lang="en-US" altLang="zh-CN" sz="100" dirty="0"/>
              <a:t>CCT345_R := 0.75 ;</a:t>
            </a:r>
          </a:p>
          <a:p>
            <a:endParaRPr lang="en-US" altLang="zh-CN" sz="100" dirty="0"/>
          </a:p>
          <a:p>
            <a:r>
              <a:rPr lang="en-US" altLang="zh-CN" sz="100" dirty="0"/>
              <a:t>CCT12_APER := 0.045 ;</a:t>
            </a:r>
          </a:p>
          <a:p>
            <a:r>
              <a:rPr lang="en-US" altLang="zh-CN" sz="100" dirty="0"/>
              <a:t>CCT345_APER := 0.045 ;</a:t>
            </a:r>
          </a:p>
          <a:p>
            <a:r>
              <a:rPr lang="en-US" altLang="zh-CN" sz="100" dirty="0"/>
              <a:t>QS1_APER := 0.030 ;</a:t>
            </a:r>
          </a:p>
          <a:p>
            <a:r>
              <a:rPr lang="en-US" altLang="zh-CN" sz="100" dirty="0"/>
              <a:t>QS2_APER := 0.030 ;</a:t>
            </a:r>
          </a:p>
          <a:p>
            <a:r>
              <a:rPr lang="en-US" altLang="zh-CN" sz="100" dirty="0"/>
              <a:t>QS3_APER := 0.045 ;</a:t>
            </a:r>
          </a:p>
          <a:p>
            <a:endParaRPr lang="en-US" altLang="zh-CN" sz="100" dirty="0"/>
          </a:p>
          <a:p>
            <a:r>
              <a:rPr lang="en-US" altLang="zh-CN" sz="100" dirty="0"/>
              <a:t>DL1 := 1.1759 ;</a:t>
            </a:r>
          </a:p>
          <a:p>
            <a:r>
              <a:rPr lang="en-US" altLang="zh-CN" sz="100" dirty="0"/>
              <a:t>DL2 := 2.40 ;</a:t>
            </a:r>
          </a:p>
          <a:p>
            <a:r>
              <a:rPr lang="en-US" altLang="zh-CN" sz="100" dirty="0"/>
              <a:t>QS1_LEN := 0.2;</a:t>
            </a:r>
          </a:p>
          <a:p>
            <a:r>
              <a:rPr lang="en-US" altLang="zh-CN" sz="100" dirty="0"/>
              <a:t>QS2_LEN := 0.2;</a:t>
            </a:r>
          </a:p>
          <a:p>
            <a:r>
              <a:rPr lang="en-US" altLang="zh-CN" sz="100" dirty="0"/>
              <a:t>QS3_LEN := 0.2;</a:t>
            </a:r>
          </a:p>
          <a:p>
            <a:r>
              <a:rPr lang="en-US" altLang="zh-CN" sz="100" dirty="0"/>
              <a:t>GAP1 := 0.15 ;</a:t>
            </a:r>
          </a:p>
          <a:p>
            <a:r>
              <a:rPr lang="en-US" altLang="zh-CN" sz="100" dirty="0"/>
              <a:t>GAP2 := 0.15 ;</a:t>
            </a:r>
          </a:p>
          <a:p>
            <a:r>
              <a:rPr lang="en-US" altLang="zh-CN" sz="100" dirty="0"/>
              <a:t>GAP3:=0.2585751675857585;</a:t>
            </a:r>
          </a:p>
          <a:p>
            <a:endParaRPr lang="en-US" altLang="zh-CN" sz="100" dirty="0"/>
          </a:p>
          <a:p>
            <a:r>
              <a:rPr lang="en-US" altLang="zh-CN" sz="100" dirty="0"/>
              <a:t>CCT12_ANG_MIN := 5 ;</a:t>
            </a:r>
          </a:p>
          <a:p>
            <a:r>
              <a:rPr lang="en-US" altLang="zh-CN" sz="100" dirty="0"/>
              <a:t>CCT345_ANG_MIN := 8 ;</a:t>
            </a:r>
          </a:p>
          <a:p>
            <a:endParaRPr lang="en-US" altLang="zh-CN" sz="100" dirty="0"/>
          </a:p>
          <a:p>
            <a:r>
              <a:rPr lang="en-US" altLang="zh-CN" sz="100" dirty="0"/>
              <a:t>CCT1_ANG:= 4.116696548236509;</a:t>
            </a:r>
          </a:p>
          <a:p>
            <a:r>
              <a:rPr lang="en-US" altLang="zh-CN" sz="100" dirty="0"/>
              <a:t>CCT2_ANG:= 8.383304924726916;</a:t>
            </a:r>
          </a:p>
          <a:p>
            <a:r>
              <a:rPr lang="en-US" altLang="zh-CN" sz="100" dirty="0"/>
              <a:t>CCT3_ANG:=0.5816717515946574E-005;</a:t>
            </a:r>
          </a:p>
          <a:p>
            <a:r>
              <a:rPr lang="en-US" altLang="zh-CN" sz="100" dirty="0"/>
              <a:t>CCT4_ANG:= 21.99845398113002;</a:t>
            </a:r>
          </a:p>
          <a:p>
            <a:r>
              <a:rPr lang="en-US" altLang="zh-CN" sz="100" dirty="0"/>
              <a:t>CCT5_ANG:= 21.50155551928800;</a:t>
            </a:r>
          </a:p>
          <a:p>
            <a:endParaRPr lang="en-US" altLang="zh-CN" sz="100" dirty="0"/>
          </a:p>
          <a:p>
            <a:r>
              <a:rPr lang="en-US" altLang="zh-CN" sz="100" dirty="0"/>
              <a:t>CCT12_n:=-13.63884932734320;</a:t>
            </a:r>
          </a:p>
          <a:p>
            <a:r>
              <a:rPr lang="en-US" altLang="zh-CN" sz="100" dirty="0"/>
              <a:t>CCT345_n:=-4.216452152326788;</a:t>
            </a:r>
          </a:p>
          <a:p>
            <a:endParaRPr lang="en-US" altLang="zh-CN" sz="100" dirty="0"/>
          </a:p>
          <a:p>
            <a:r>
              <a:rPr lang="en-US" altLang="zh-CN" sz="100" dirty="0"/>
              <a:t>QS1_Q:= 1.596245193349731;</a:t>
            </a:r>
          </a:p>
          <a:p>
            <a:r>
              <a:rPr lang="en-US" altLang="zh-CN" sz="100" dirty="0"/>
              <a:t>QS2_Q:=-1.133857495767458;</a:t>
            </a:r>
          </a:p>
          <a:p>
            <a:r>
              <a:rPr lang="en-US" altLang="zh-CN" sz="100" dirty="0"/>
              <a:t>QS3_Q:=0.2569871690931914;</a:t>
            </a:r>
          </a:p>
          <a:p>
            <a:endParaRPr lang="en-US" altLang="zh-CN" sz="100" dirty="0"/>
          </a:p>
          <a:p>
            <a:r>
              <a:rPr lang="en-US" altLang="zh-CN" sz="100" dirty="0"/>
              <a:t>QS1_S:=0.1820484716733992;</a:t>
            </a:r>
          </a:p>
          <a:p>
            <a:r>
              <a:rPr lang="en-US" altLang="zh-CN" sz="100" dirty="0"/>
              <a:t>QS2_S:=-.3340153390283873;</a:t>
            </a:r>
          </a:p>
          <a:p>
            <a:r>
              <a:rPr lang="en-US" altLang="zh-CN" sz="100" dirty="0"/>
              <a:t>QS3_S:=-.2637512130382378;</a:t>
            </a:r>
          </a:p>
          <a:p>
            <a:r>
              <a:rPr lang="en-US" altLang="zh-CN" sz="100" dirty="0"/>
              <a:t>{--------------PARAMETER END--------------------}</a:t>
            </a:r>
          </a:p>
          <a:p>
            <a:endParaRPr lang="en-US" altLang="zh-CN" sz="100" dirty="0"/>
          </a:p>
          <a:p>
            <a:r>
              <a:rPr lang="en-US" altLang="zh-CN" sz="100" dirty="0"/>
              <a:t>FIT {GAP3} CCT1_ANG CCT2_ANG CCT12_n QS1_Q QS2_Q QS2_S CCT3_ANG CCT4_ANG CCT5_ANG CCT345_n QS3_Q QS3_S QS1_S;</a:t>
            </a:r>
          </a:p>
          <a:p>
            <a:endParaRPr lang="en-US" altLang="zh-CN" sz="100" dirty="0"/>
          </a:p>
          <a:p>
            <a:r>
              <a:rPr lang="en-US" altLang="zh-CN" sz="100" dirty="0"/>
              <a:t>I := I+1 ; IF I-INT(I/refresh)*refresh=0; WRITE 6 I ; ENDIF ;</a:t>
            </a:r>
          </a:p>
          <a:p>
            <a:endParaRPr lang="en-US" altLang="zh-CN" sz="100" dirty="0"/>
          </a:p>
          <a:p>
            <a:r>
              <a:rPr lang="en-US" altLang="zh-CN" sz="100" dirty="0"/>
              <a:t>OBJ_ANG45 := (ABS(CCT1_ANG)+CCT12_ANG_MIN + ABS(CCT2_ANG))+CCT12_ANG_MIN - 22.5 ;</a:t>
            </a:r>
          </a:p>
          <a:p>
            <a:r>
              <a:rPr lang="en-US" altLang="zh-CN" sz="100" dirty="0"/>
              <a:t>OBJ_ANG135 := (ABS(CCT3_ANG)+CCT345_ANG_MIN + ABS(CCT4_ANG)+CCT345_ANG_MIN + ABS(CCT5_ANG)+CCT345_ANG_MIN) - 67.5 ;</a:t>
            </a:r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OV 2 3 0 ; {order 1, phase space </a:t>
            </a:r>
            <a:r>
              <a:rPr lang="en-US" altLang="zh-CN" sz="100" dirty="0" err="1"/>
              <a:t>MSm</a:t>
            </a:r>
            <a:r>
              <a:rPr lang="en-US" altLang="zh-CN" sz="100" dirty="0"/>
              <a:t> 3, # of parameters 0}</a:t>
            </a:r>
          </a:p>
          <a:p>
            <a:r>
              <a:rPr lang="en-US" altLang="zh-CN" sz="100" dirty="0"/>
              <a:t>PTY 0.0 ; {picture type 0.0 for straight-line and </a:t>
            </a:r>
            <a:r>
              <a:rPr lang="en-US" altLang="zh-CN" sz="100" dirty="0" err="1"/>
              <a:t>nonzore</a:t>
            </a:r>
            <a:r>
              <a:rPr lang="en-US" altLang="zh-CN" sz="100" dirty="0"/>
              <a:t> for lab}</a:t>
            </a:r>
          </a:p>
          <a:p>
            <a:r>
              <a:rPr lang="en-US" altLang="zh-CN" sz="100" dirty="0"/>
              <a:t>RPP 250 ; {particle type = proton, kinetic energy = 250MeV}</a:t>
            </a:r>
          </a:p>
          <a:p>
            <a:r>
              <a:rPr lang="en-US" altLang="zh-CN" sz="100" dirty="0"/>
              <a:t>SB 3.5E-3 7.5E-3 0    3.5E-3 7.5E-3 0    0 0 0 0 0;</a:t>
            </a:r>
          </a:p>
          <a:p>
            <a:r>
              <a:rPr lang="en-US" altLang="zh-CN" sz="100" dirty="0"/>
              <a:t>{&lt;x&gt;&lt;x'&gt;&lt;r12&gt;       &lt;y&gt;&lt;y'&gt;&lt;r34&gt;     &lt;t'&gt;&lt;</a:t>
            </a:r>
            <a:r>
              <a:rPr lang="en-US" altLang="zh-CN" sz="100" dirty="0" err="1"/>
              <a:t>dE</a:t>
            </a:r>
            <a:r>
              <a:rPr lang="en-US" altLang="zh-CN" sz="100" dirty="0"/>
              <a:t>/E&gt;&lt;r56&gt;&lt;dm/m&gt;&lt;z'&gt;}</a:t>
            </a:r>
          </a:p>
          <a:p>
            <a:r>
              <a:rPr lang="en-US" altLang="zh-CN" sz="100" dirty="0"/>
              <a:t>{x=2.0mm x'=3.0mr y=2.0mm y'=3.0mm z=0.0mm DP/p=5.0% momentum=729.134GeV/c}</a:t>
            </a:r>
          </a:p>
          <a:p>
            <a:r>
              <a:rPr lang="en-US" altLang="zh-CN" sz="100" dirty="0"/>
              <a:t>CR ;  ENVEL ; UM ;    {sets map to unity} BP ;</a:t>
            </a:r>
          </a:p>
          <a:p>
            <a:endParaRPr lang="en-US" altLang="zh-CN" sz="100" dirty="0"/>
          </a:p>
          <a:p>
            <a:r>
              <a:rPr lang="en-US" altLang="zh-CN" sz="100" dirty="0"/>
              <a:t>{-------------------------BEAMLINE START-------------------------}</a:t>
            </a:r>
          </a:p>
          <a:p>
            <a:r>
              <a:rPr lang="en-US" altLang="zh-CN" sz="100" dirty="0"/>
              <a:t>{----FIRST BENDING----}</a:t>
            </a:r>
          </a:p>
          <a:p>
            <a:r>
              <a:rPr lang="en-US" altLang="zh-CN" sz="100" dirty="0"/>
              <a:t>DL ABS(DL1) ;</a:t>
            </a:r>
          </a:p>
          <a:p>
            <a:endParaRPr lang="en-US" altLang="zh-CN" sz="100" dirty="0"/>
          </a:p>
          <a:p>
            <a:r>
              <a:rPr lang="en-US" altLang="zh-CN" sz="100" dirty="0"/>
              <a:t>MS CCT12_R ABS(CCT1_ANG)+CCT12_ANG_MIN CCT12_APER CCT12_n 0 0 0 0;</a:t>
            </a:r>
          </a:p>
          <a:p>
            <a:r>
              <a:rPr lang="en-US" altLang="zh-CN" sz="100" dirty="0"/>
              <a:t>MS CCT12_R ABS(CCT2_ANG)+CCT12_ANG_MIN CCT12_APER -CCT12_n 0 0 0 0;</a:t>
            </a:r>
          </a:p>
          <a:p>
            <a:r>
              <a:rPr lang="en-US" altLang="zh-CN" sz="100" dirty="0"/>
              <a:t>DL ABS(GAP1);</a:t>
            </a:r>
          </a:p>
          <a:p>
            <a:endParaRPr lang="en-US" altLang="zh-CN" sz="100" dirty="0"/>
          </a:p>
          <a:p>
            <a:r>
              <a:rPr lang="en-US" altLang="zh-CN" sz="100" dirty="0"/>
              <a:t>M5 ABS(QS1_LEN) QS1_Q QS1_S 0 0 0 QS1_APER;</a:t>
            </a:r>
          </a:p>
          <a:p>
            <a:r>
              <a:rPr lang="en-US" altLang="zh-CN" sz="100" dirty="0"/>
              <a:t>DL ABS(GAP2);</a:t>
            </a:r>
          </a:p>
          <a:p>
            <a:r>
              <a:rPr lang="en-US" altLang="zh-CN" sz="100" dirty="0"/>
              <a:t>M5 ABS(QS2_LEN) QS2_Q QS2_S 0 0 0 QS2_APER;</a:t>
            </a:r>
          </a:p>
          <a:p>
            <a:r>
              <a:rPr lang="en-US" altLang="zh-CN" sz="100" dirty="0"/>
              <a:t>DL ABS(GAP2);</a:t>
            </a:r>
          </a:p>
          <a:p>
            <a:r>
              <a:rPr lang="en-US" altLang="zh-CN" sz="100" dirty="0"/>
              <a:t>M5 ABS(QS1_LEN) QS1_Q QS1_S 0 0 0 QS1_APER;</a:t>
            </a:r>
          </a:p>
          <a:p>
            <a:endParaRPr lang="en-US" altLang="zh-CN" sz="100" dirty="0"/>
          </a:p>
          <a:p>
            <a:r>
              <a:rPr lang="en-US" altLang="zh-CN" sz="100" dirty="0"/>
              <a:t>DL ABS(GAP1);</a:t>
            </a:r>
          </a:p>
          <a:p>
            <a:r>
              <a:rPr lang="en-US" altLang="zh-CN" sz="100" dirty="0"/>
              <a:t>MS CCT12_R ABS(CCT2_ANG)+CCT12_ANG_MIN CCT12_APER -CCT12_n 0 0 0 0;</a:t>
            </a:r>
          </a:p>
          <a:p>
            <a:r>
              <a:rPr lang="en-US" altLang="zh-CN" sz="100" dirty="0"/>
              <a:t>MS CCT12_R ABS(CCT1_ANG)+CCT12_ANG_MIN CCT12_APER CCT12_n 0 0 0 0;</a:t>
            </a:r>
          </a:p>
          <a:p>
            <a:endParaRPr lang="en-US" altLang="zh-CN" sz="100" dirty="0"/>
          </a:p>
          <a:p>
            <a:r>
              <a:rPr lang="en-US" altLang="zh-CN" sz="100" dirty="0"/>
              <a:t>DL ABS(DL1) ;</a:t>
            </a:r>
          </a:p>
          <a:p>
            <a:endParaRPr lang="en-US" altLang="zh-CN" sz="100" dirty="0"/>
          </a:p>
          <a:p>
            <a:r>
              <a:rPr lang="en-US" altLang="zh-CN" sz="100" dirty="0"/>
              <a:t>OBJ_R16_1 := ABS(ME(1,6)) ;    OBJ_R26_1 := ABS(ME(2,6)) ;</a:t>
            </a:r>
          </a:p>
          <a:p>
            <a:r>
              <a:rPr lang="en-US" altLang="zh-CN" sz="100" dirty="0"/>
              <a:t>OBJ_R12_1 := ME(1,2) + 0.7586535E-02;        OBJ_R34_1 := ME(3,4)/1 - 0.1290455E-01;</a:t>
            </a:r>
          </a:p>
          <a:p>
            <a:r>
              <a:rPr lang="en-US" altLang="zh-CN" sz="100" dirty="0"/>
              <a:t>OBJ_R11_1 := ABS(ME(1,1))- 1.000222 ; OBJ_R33_1 := ABS(ME(3,3))- 0.9990903; </a:t>
            </a:r>
          </a:p>
          <a:p>
            <a:r>
              <a:rPr lang="en-US" altLang="zh-CN" sz="100" dirty="0"/>
              <a:t>OBJ_R21_1 := ME(2,1) *1 - 0.7586535E-02;       OBJ_R43_1 := ME(4,3)*1 - 0.7120463 ;</a:t>
            </a:r>
          </a:p>
          <a:p>
            <a:r>
              <a:rPr lang="en-US" altLang="zh-CN" sz="100" dirty="0"/>
              <a:t>OBJ_T126_1 := ABS(ME(1,26)) ;  OBJ_T346_1 := ABS(ME(3,46)) ; </a:t>
            </a:r>
          </a:p>
          <a:p>
            <a:r>
              <a:rPr lang="en-US" altLang="zh-CN" sz="100" dirty="0"/>
              <a:t>OBJ_SIGMA11_1 := ABS(SIGMA(1,1)-SQUA(3.5E-3)) * 100 ;</a:t>
            </a:r>
          </a:p>
          <a:p>
            <a:r>
              <a:rPr lang="en-US" altLang="zh-CN" sz="100" dirty="0"/>
              <a:t>OBJ_SIGMA33_1 := ABS(SIGMA(3,3)-SQUA(3.5E-3)) * 100 ;</a:t>
            </a:r>
          </a:p>
          <a:p>
            <a:endParaRPr lang="en-US" altLang="zh-CN" sz="100" dirty="0"/>
          </a:p>
          <a:p>
            <a:r>
              <a:rPr lang="en-US" altLang="zh-CN" sz="100" dirty="0"/>
              <a:t>{----SECOND BENDING----}</a:t>
            </a:r>
          </a:p>
          <a:p>
            <a:r>
              <a:rPr lang="en-US" altLang="zh-CN" sz="100" dirty="0"/>
              <a:t>DL ABS(DL2) ;</a:t>
            </a:r>
          </a:p>
          <a:p>
            <a:endParaRPr lang="en-US" altLang="zh-CN" sz="100" dirty="0"/>
          </a:p>
          <a:p>
            <a:r>
              <a:rPr lang="en-US" altLang="zh-CN" sz="100" dirty="0"/>
              <a:t>MS CCT345_R ABS(CCT3_ANG)+CCT345_ANG_MIN CCT345_APER CCT345_n 0 0 0 0;</a:t>
            </a:r>
          </a:p>
          <a:p>
            <a:r>
              <a:rPr lang="en-US" altLang="zh-CN" sz="100" dirty="0"/>
              <a:t>MS CCT345_R ABS(CCT4_ANG)+CCT345_ANG_MIN CCT345_APER -CCT345_n 0 0 0 0;</a:t>
            </a:r>
          </a:p>
          <a:p>
            <a:r>
              <a:rPr lang="en-US" altLang="zh-CN" sz="100" dirty="0"/>
              <a:t>MS CCT345_R ABS(CCT5_ANG)+CCT345_ANG_MIN CCT345_APER CCT345_n 0 0 0 0;</a:t>
            </a:r>
          </a:p>
          <a:p>
            <a:r>
              <a:rPr lang="en-US" altLang="zh-CN" sz="100" dirty="0"/>
              <a:t>DL ABS(GAP3);</a:t>
            </a:r>
          </a:p>
          <a:p>
            <a:endParaRPr lang="en-US" altLang="zh-CN" sz="100" dirty="0"/>
          </a:p>
          <a:p>
            <a:r>
              <a:rPr lang="en-US" altLang="zh-CN" sz="100" dirty="0"/>
              <a:t>M5 ABS(QS3_LEN) QS3_Q QS3_S 0 0 0 QS3_APER;</a:t>
            </a:r>
          </a:p>
          <a:p>
            <a:endParaRPr lang="en-US" altLang="zh-CN" sz="100" dirty="0"/>
          </a:p>
          <a:p>
            <a:r>
              <a:rPr lang="en-US" altLang="zh-CN" sz="100" dirty="0"/>
              <a:t>DL ABS(GAP3);</a:t>
            </a:r>
          </a:p>
          <a:p>
            <a:r>
              <a:rPr lang="en-US" altLang="zh-CN" sz="100" dirty="0"/>
              <a:t>MS CCT345_R ABS(CCT5_ANG)+CCT345_ANG_MIN CCT345_APER CCT345_n 0 0 0 0;</a:t>
            </a:r>
          </a:p>
          <a:p>
            <a:r>
              <a:rPr lang="en-US" altLang="zh-CN" sz="100" dirty="0"/>
              <a:t>MS CCT345_R ABS(CCT4_ANG)+CCT345_ANG_MIN CCT345_APER -CCT345_n 0 0 0 0;</a:t>
            </a:r>
          </a:p>
          <a:p>
            <a:r>
              <a:rPr lang="en-US" altLang="zh-CN" sz="100" dirty="0"/>
              <a:t>MS CCT345_R ABS(CCT3_ANG)+CCT345_ANG_MIN CCT345_APER CCT345_n 0 0 0 0;</a:t>
            </a:r>
          </a:p>
          <a:p>
            <a:endParaRPr lang="en-US" altLang="zh-CN" sz="100" dirty="0"/>
          </a:p>
          <a:p>
            <a:r>
              <a:rPr lang="en-US" altLang="zh-CN" sz="100" dirty="0"/>
              <a:t>DL ABS(DL2) ;</a:t>
            </a:r>
          </a:p>
          <a:p>
            <a:endParaRPr lang="en-US" altLang="zh-CN" sz="100" dirty="0"/>
          </a:p>
          <a:p>
            <a:r>
              <a:rPr lang="en-US" altLang="zh-CN" sz="100" dirty="0"/>
              <a:t>OBJ_R16_2 := ABS(ME(1,6)) ;    OBJ_R26_2 := ABS(ME(2,6)) ;</a:t>
            </a:r>
          </a:p>
          <a:p>
            <a:r>
              <a:rPr lang="en-US" altLang="zh-CN" sz="100" dirty="0"/>
              <a:t>OBJ_R12_2 := ME(1,2) *1 ;     OBJ_R34_2 := ME(3,4) *1 ;</a:t>
            </a:r>
          </a:p>
          <a:p>
            <a:r>
              <a:rPr lang="en-US" altLang="zh-CN" sz="100" dirty="0"/>
              <a:t>{ OBJ_R21_2 := ME(2,1) *1 ;       OBJ_R43_2 := ME(4,3)*1 ; }</a:t>
            </a:r>
          </a:p>
          <a:p>
            <a:r>
              <a:rPr lang="en-US" altLang="zh-CN" sz="100" dirty="0"/>
              <a:t>OBJ_R11_2 := ABS(ME(1,1))- 1 ; OBJ_R33_2 := ABS(ME(3,3))- 1; </a:t>
            </a:r>
          </a:p>
          <a:p>
            <a:r>
              <a:rPr lang="en-US" altLang="zh-CN" sz="100" dirty="0"/>
              <a:t>OBJ_T126_2 := ABS(ME(1,26)) ;  OBJ_T346_2 := ABS(ME(3,46)) ; </a:t>
            </a:r>
          </a:p>
          <a:p>
            <a:r>
              <a:rPr lang="en-US" altLang="zh-CN" sz="100" dirty="0"/>
              <a:t>OBJ_T226_2 := ABS(ME(2,26)) ;  OBJ_T446_2 := ABS(ME(4,46)) ; </a:t>
            </a:r>
          </a:p>
          <a:p>
            <a:r>
              <a:rPr lang="en-US" altLang="zh-CN" sz="100" dirty="0"/>
              <a:t>OBJ_SIGMA11_2 := ABS(SIGMA(1,1)-SQUA(3.5E-3)) * 200 ;</a:t>
            </a:r>
          </a:p>
          <a:p>
            <a:r>
              <a:rPr lang="en-US" altLang="zh-CN" sz="100" dirty="0"/>
              <a:t>OBJ_SIGMA33_2 := ABS(SIGMA(3,3)-SQUA(3.5E-3)) * 200 ;</a:t>
            </a:r>
          </a:p>
          <a:p>
            <a:endParaRPr lang="en-US" altLang="zh-CN" sz="100" dirty="0"/>
          </a:p>
          <a:p>
            <a:r>
              <a:rPr lang="en-US" altLang="zh-CN" sz="100" dirty="0"/>
              <a:t>{-------------------------BEAMLINE  END-------------------------}</a:t>
            </a:r>
          </a:p>
          <a:p>
            <a:endParaRPr lang="en-US" altLang="zh-CN" sz="100" dirty="0"/>
          </a:p>
          <a:p>
            <a:r>
              <a:rPr lang="en-US" altLang="zh-CN" sz="100" dirty="0"/>
              <a:t>IF I-INT(I/refresh)*refresh=0; EP ; {end the picture} PG -1 -2 ; {print to screen}</a:t>
            </a:r>
          </a:p>
          <a:p>
            <a:r>
              <a:rPr lang="en-US" altLang="zh-CN" sz="100" dirty="0"/>
              <a:t>  WRITE 6 '' '' '' '' 'END FITTING' 'number of iteration' I ;</a:t>
            </a:r>
          </a:p>
          <a:p>
            <a:r>
              <a:rPr lang="en-US" altLang="zh-CN" sz="100" dirty="0"/>
              <a:t>  WRITE 6 'OBJs' OBJ_ANG45 OBJ_ANG135 OBJ_R16_1 OBJ_R26_1 OBJ_R12_1 OBJ_R34_1 OBJ_R11_1 OBJ_R33_1 OBJ_T126_1 OBJ_T346_1 OBJ_R16_2 OBJ_R26_2 OBJ_R12_2 OBJ_R34_2 {OBJ_R21_2 OBJ_R43_2} OBJ_R11_2 OBJ_R33_2 OBJ_T126_2 OBJ_T346_2 OBJ_T226_2 OBJ_T446_2 {OBJ_SIGMA11_2 OBJ_SIGMA33_2} {OBJ_SIGMA11_1 OBJ_SIGMA33_1} ;</a:t>
            </a:r>
          </a:p>
          <a:p>
            <a:r>
              <a:rPr lang="en-US" altLang="zh-CN" sz="100" dirty="0"/>
              <a:t>ENDIF ;</a:t>
            </a:r>
          </a:p>
          <a:p>
            <a:endParaRPr lang="en-US" altLang="zh-CN" sz="100" dirty="0"/>
          </a:p>
          <a:p>
            <a:r>
              <a:rPr lang="en-US" altLang="zh-CN" sz="100" dirty="0"/>
              <a:t>ENDFIT 1E-3 200000 4 OBJ_ANG45 OBJ_ANG135 OBJ_R16_1 OBJ_R26_1 OBJ_R12_1 OBJ_R34_1 OBJ_R11_1 OBJ_R33_1 OBJ_T126_1 OBJ_T346_1 OBJ_R16_2 OBJ_R26_2 {OBJ_R12_2 OBJ_R34_2} {OBJ_R21_2 OBJ_R43_2} {OBJ_R11_2 OBJ_R33_2} OBJ_T126_2 OBJ_T346_2 OBJ_T226_2 OBJ_T446_2 OBJ_SIGMA11_2 OBJ_SIGMA33_2 {OBJ_SIGMA11_1 OBJ_SIGMA33_1} ;</a:t>
            </a:r>
          </a:p>
          <a:p>
            <a:endParaRPr lang="en-US" altLang="zh-CN" sz="100" dirty="0"/>
          </a:p>
          <a:p>
            <a:r>
              <a:rPr lang="en-US" altLang="zh-CN" sz="100" dirty="0"/>
              <a:t>WRITE 6 '' '' '' '' 'END FITTING' 'number of iteration' I ;</a:t>
            </a:r>
          </a:p>
          <a:p>
            <a:r>
              <a:rPr lang="en-US" altLang="zh-CN" sz="100" dirty="0"/>
              <a:t>{ WRITE 6 'GAP3:='&amp;ST(GAP3)&amp;';' ; }</a:t>
            </a:r>
          </a:p>
          <a:p>
            <a:r>
              <a:rPr lang="en-US" altLang="zh-CN" sz="100" dirty="0"/>
              <a:t>WRITE 6 '' ;</a:t>
            </a:r>
          </a:p>
          <a:p>
            <a:r>
              <a:rPr lang="en-US" altLang="zh-CN" sz="100" dirty="0"/>
              <a:t>WRITE 6 'CCT1_ANG:='&amp;ST(CCT1_ANG)&amp;';' ;</a:t>
            </a:r>
          </a:p>
          <a:p>
            <a:r>
              <a:rPr lang="en-US" altLang="zh-CN" sz="100" dirty="0"/>
              <a:t>WRITE 6 'CCT2_ANG:='&amp;ST(CCT2_ANG)&amp;';' ;</a:t>
            </a:r>
          </a:p>
          <a:p>
            <a:r>
              <a:rPr lang="en-US" altLang="zh-CN" sz="100" dirty="0"/>
              <a:t>WRITE 6 'CCT3_ANG:='&amp;ST(CCT3_ANG)&amp;';' ;</a:t>
            </a:r>
          </a:p>
          <a:p>
            <a:r>
              <a:rPr lang="en-US" altLang="zh-CN" sz="100" dirty="0"/>
              <a:t>WRITE 6 'CCT4_ANG:='&amp;ST(CCT4_ANG)&amp;';' ;</a:t>
            </a:r>
          </a:p>
          <a:p>
            <a:r>
              <a:rPr lang="en-US" altLang="zh-CN" sz="100" dirty="0"/>
              <a:t>WRITE 6 'CCT5_ANG:='&amp;ST(CCT5_ANG)&amp;';' ;</a:t>
            </a:r>
          </a:p>
          <a:p>
            <a:r>
              <a:rPr lang="en-US" altLang="zh-CN" sz="100" dirty="0"/>
              <a:t>WRITE 6 '' ;</a:t>
            </a:r>
          </a:p>
          <a:p>
            <a:r>
              <a:rPr lang="en-US" altLang="zh-CN" sz="100" dirty="0"/>
              <a:t>WRITE 6 'CCT12_n:='&amp;ST(CCT12_n)&amp;';' ;</a:t>
            </a:r>
          </a:p>
          <a:p>
            <a:r>
              <a:rPr lang="en-US" altLang="zh-CN" sz="100" dirty="0"/>
              <a:t>WRITE 6 'CCT345_n:='&amp;ST(CCT345_n)&amp;';' ;</a:t>
            </a:r>
          </a:p>
          <a:p>
            <a:r>
              <a:rPr lang="en-US" altLang="zh-CN" sz="100" dirty="0"/>
              <a:t>WRITE 6 '' ;</a:t>
            </a:r>
          </a:p>
          <a:p>
            <a:r>
              <a:rPr lang="en-US" altLang="zh-CN" sz="100" dirty="0"/>
              <a:t>WRITE 6 'QS1_Q:='&amp;ST(QS1_Q)&amp;';' ;</a:t>
            </a:r>
          </a:p>
          <a:p>
            <a:r>
              <a:rPr lang="en-US" altLang="zh-CN" sz="100" dirty="0"/>
              <a:t>WRITE 6 'QS2_Q:='&amp;ST(QS2_Q)&amp;';' ;</a:t>
            </a:r>
          </a:p>
          <a:p>
            <a:r>
              <a:rPr lang="en-US" altLang="zh-CN" sz="100" dirty="0"/>
              <a:t>WRITE 6 'QS3_Q:='&amp;ST(QS3_Q)&amp;';' ;</a:t>
            </a:r>
          </a:p>
          <a:p>
            <a:r>
              <a:rPr lang="en-US" altLang="zh-CN" sz="100" dirty="0"/>
              <a:t>WRITE 6 '' ;</a:t>
            </a:r>
          </a:p>
          <a:p>
            <a:r>
              <a:rPr lang="en-US" altLang="zh-CN" sz="100" dirty="0"/>
              <a:t>WRITE 6 'QS1_S:='&amp;ST(QS1_S)&amp;';' ;</a:t>
            </a:r>
          </a:p>
          <a:p>
            <a:r>
              <a:rPr lang="en-US" altLang="zh-CN" sz="100" dirty="0"/>
              <a:t>WRITE 6 'QS2_S:='&amp;ST(QS2_S)&amp;';' ;</a:t>
            </a:r>
          </a:p>
          <a:p>
            <a:r>
              <a:rPr lang="en-US" altLang="zh-CN" sz="100" dirty="0"/>
              <a:t>WRITE 6 'QS3_S:='&amp;ST(QS3_S)&amp;';' ;</a:t>
            </a:r>
          </a:p>
          <a:p>
            <a:r>
              <a:rPr lang="en-US" altLang="zh-CN" sz="100" dirty="0"/>
              <a:t>WRITE 6 '' ;</a:t>
            </a:r>
          </a:p>
          <a:p>
            <a:r>
              <a:rPr lang="en-US" altLang="zh-CN" sz="100" dirty="0"/>
              <a:t>WRITE 6 'SIGMA(1,1)='&amp;ST(SIGMA(1,1))&amp;';' ;</a:t>
            </a:r>
          </a:p>
          <a:p>
            <a:r>
              <a:rPr lang="en-US" altLang="zh-CN" sz="100" dirty="0"/>
              <a:t>WRITE 6 'SIGMA(3,3)='&amp;ST(SIGMA(3,3))&amp;';' ;</a:t>
            </a:r>
          </a:p>
          <a:p>
            <a:r>
              <a:rPr lang="en-US" altLang="zh-CN" sz="100" dirty="0"/>
              <a:t>PM 6 ;</a:t>
            </a:r>
          </a:p>
          <a:p>
            <a:endParaRPr lang="en-US" altLang="zh-CN" sz="100" dirty="0"/>
          </a:p>
          <a:p>
            <a:r>
              <a:rPr lang="en-US" altLang="zh-CN" sz="100" dirty="0"/>
              <a:t>ENDPROCEDURE ;</a:t>
            </a:r>
          </a:p>
          <a:p>
            <a:r>
              <a:rPr lang="en-US" altLang="zh-CN" sz="100" dirty="0"/>
              <a:t>RUN ; END ;</a:t>
            </a:r>
          </a:p>
          <a:p>
            <a:r>
              <a:rPr lang="en-US" altLang="zh-CN" sz="100" dirty="0"/>
              <a:t> </a:t>
            </a:r>
          </a:p>
          <a:p>
            <a:endParaRPr lang="zh-CN" altLang="en-US" sz="1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C31479D-3F01-43EF-AF83-38A1889A10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39" y="791318"/>
            <a:ext cx="4119976" cy="24867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5C48B46-49D8-4171-B240-85F9ADDAE9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9" y="3657700"/>
            <a:ext cx="4119976" cy="240898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57F14B5-FC57-4BAF-A8C1-68014C566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378" y="1831291"/>
            <a:ext cx="6005314" cy="474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5918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36AC1DC-6025-4733-B604-4D9E97E7F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741" y="842839"/>
            <a:ext cx="11417519" cy="530352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68EC866-E715-4AF9-9563-E1E516C17F55}"/>
              </a:ext>
            </a:extLst>
          </p:cNvPr>
          <p:cNvSpPr txBox="1"/>
          <p:nvPr/>
        </p:nvSpPr>
        <p:spPr>
          <a:xfrm>
            <a:off x="9716493" y="2782956"/>
            <a:ext cx="1105232" cy="226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" dirty="0"/>
              <a:t>/HUST SC Gantry </a:t>
            </a:r>
            <a:r>
              <a:rPr lang="en-US" altLang="zh-CN" sz="100" dirty="0" err="1"/>
              <a:t>DownStream</a:t>
            </a:r>
            <a:r>
              <a:rPr lang="en-US" altLang="zh-CN" sz="100" dirty="0"/>
              <a:t>, CFB neo-v1.1/</a:t>
            </a:r>
          </a:p>
          <a:p>
            <a:r>
              <a:rPr lang="en-US" altLang="zh-CN" sz="100" dirty="0"/>
              <a:t>(R.X. Zhao, B. Qin, 2019.3.19)</a:t>
            </a:r>
          </a:p>
          <a:p>
            <a:r>
              <a:rPr lang="en-US" altLang="zh-CN" sz="100" dirty="0"/>
              <a:t>(USE COMBINED FUNCTION DIPOLE, WITH n index define)</a:t>
            </a:r>
          </a:p>
          <a:p>
            <a:r>
              <a:rPr lang="en-US" altLang="zh-CN" sz="100" dirty="0"/>
              <a:t>(V4: 45d + 135d, two CFDs)</a:t>
            </a:r>
          </a:p>
          <a:p>
            <a:r>
              <a:rPr lang="en-US" altLang="zh-CN" sz="100" dirty="0"/>
              <a:t>(v5: Quad. Aperture --&gt; 30mm R)</a:t>
            </a:r>
          </a:p>
          <a:p>
            <a:r>
              <a:rPr lang="en-US" altLang="zh-CN" sz="100" dirty="0"/>
              <a:t>(v6: Use Same n for 135deg dipole!!!   20+30+35+30+20, n: 2.22 -1.11 2.22 -1.11 2.22)</a:t>
            </a:r>
          </a:p>
          <a:p>
            <a:r>
              <a:rPr lang="en-US" altLang="zh-CN" sz="100" dirty="0"/>
              <a:t>(v6.1, temp: a1=15d, a2=33.75d[CONST], a3=37.3d, Fitting +/-B used!)</a:t>
            </a:r>
          </a:p>
          <a:p>
            <a:r>
              <a:rPr lang="en-US" altLang="zh-CN" sz="100" dirty="0"/>
              <a:t>(TEMP2, Very Good Result, mid angle minor increase! Fine Tuning </a:t>
            </a:r>
            <a:r>
              <a:rPr lang="en-US" altLang="zh-CN" sz="100" dirty="0" err="1"/>
              <a:t>Envolope</a:t>
            </a:r>
            <a:r>
              <a:rPr lang="en-US" altLang="zh-CN" sz="100" dirty="0"/>
              <a:t>!!)</a:t>
            </a:r>
          </a:p>
          <a:p>
            <a:r>
              <a:rPr lang="en-US" altLang="zh-CN" sz="100" dirty="0"/>
              <a:t>(v6.2, Almost good, n=2.5, need fine tuning for 1st angle)</a:t>
            </a:r>
          </a:p>
          <a:p>
            <a:r>
              <a:rPr lang="en-US" altLang="zh-CN" sz="100" dirty="0"/>
              <a:t>(v7: Tuning of n! Good Result!)</a:t>
            </a:r>
          </a:p>
          <a:p>
            <a:r>
              <a:rPr lang="en-US" altLang="zh-CN" sz="100" dirty="0"/>
              <a:t>(v7.1, Q1, Q6,7 aperture reduced to 60mm; Quad field optimized, max. 22T/m)</a:t>
            </a:r>
          </a:p>
          <a:p>
            <a:r>
              <a:rPr lang="en-US" altLang="zh-CN" sz="100" dirty="0"/>
              <a:t>(Found R Matrix match failure, for Y direction)</a:t>
            </a:r>
          </a:p>
          <a:p>
            <a:r>
              <a:rPr lang="en-US" altLang="zh-CN" sz="100" dirty="0"/>
              <a:t>(v7.2, Remove R Matrix Match, Using </a:t>
            </a:r>
            <a:r>
              <a:rPr lang="en-US" altLang="zh-CN" sz="100" dirty="0" err="1"/>
              <a:t>SigmaFitting</a:t>
            </a:r>
            <a:r>
              <a:rPr lang="en-US" altLang="zh-CN" sz="100" dirty="0"/>
              <a:t>; Resulting Smaller Q Field! No significant change on envelope)</a:t>
            </a:r>
          </a:p>
          <a:p>
            <a:r>
              <a:rPr lang="en-US" altLang="zh-CN" sz="100" dirty="0"/>
              <a:t>(v8, Re-Design B1, for DFD, 12d 21d 12d)</a:t>
            </a:r>
          </a:p>
          <a:p>
            <a:endParaRPr lang="en-US" altLang="zh-CN" sz="100" dirty="0"/>
          </a:p>
          <a:p>
            <a:r>
              <a:rPr lang="en-US" altLang="zh-CN" sz="100" dirty="0"/>
              <a:t>(LASM - the symmetrical boundary of lattices)</a:t>
            </a:r>
          </a:p>
          <a:p>
            <a:endParaRPr lang="en-US" altLang="zh-CN" sz="100" dirty="0"/>
          </a:p>
          <a:p>
            <a:endParaRPr lang="en-US" altLang="zh-CN" sz="100" dirty="0"/>
          </a:p>
          <a:p>
            <a:r>
              <a:rPr lang="en-US" altLang="zh-CN" sz="100" dirty="0"/>
              <a:t>0</a:t>
            </a:r>
          </a:p>
          <a:p>
            <a:r>
              <a:rPr lang="en-US" altLang="zh-CN" sz="100" dirty="0"/>
              <a:t>15. 11.0 /MEV/ .001 ;</a:t>
            </a:r>
          </a:p>
          <a:p>
            <a:r>
              <a:rPr lang="en-US" altLang="zh-CN" sz="100" dirty="0"/>
              <a:t>15. 6. /%/ 1.0   ;</a:t>
            </a:r>
          </a:p>
          <a:p>
            <a:r>
              <a:rPr lang="en-US" altLang="zh-CN" sz="100" dirty="0"/>
              <a:t>15. 1. /mm/ 0.1   ;</a:t>
            </a:r>
          </a:p>
          <a:p>
            <a:endParaRPr lang="en-US" altLang="zh-CN" sz="100" dirty="0"/>
          </a:p>
          <a:p>
            <a:endParaRPr lang="en-US" altLang="zh-CN" sz="100" dirty="0"/>
          </a:p>
          <a:p>
            <a:r>
              <a:rPr lang="en-US" altLang="zh-CN" sz="100" dirty="0"/>
              <a:t>1. 3.5 7.5 3.5 7.5 0.0 8. 729.134 /BEAM/ ;  </a:t>
            </a:r>
          </a:p>
          <a:p>
            <a:r>
              <a:rPr lang="en-US" altLang="zh-CN" sz="100" dirty="0"/>
              <a:t>(</a:t>
            </a:r>
            <a:r>
              <a:rPr lang="en-US" altLang="zh-CN" sz="100" dirty="0" err="1"/>
              <a:t>Emmi_x</a:t>
            </a:r>
            <a:r>
              <a:rPr lang="en-US" altLang="zh-CN" sz="100" dirty="0"/>
              <a:t>=</a:t>
            </a:r>
            <a:r>
              <a:rPr lang="en-US" altLang="zh-CN" sz="100" dirty="0" err="1"/>
              <a:t>Emmi_y</a:t>
            </a:r>
            <a:r>
              <a:rPr lang="en-US" altLang="zh-CN" sz="100" dirty="0"/>
              <a:t>=6pi, kin = 250 MeV, P0=0.729GeV/c, </a:t>
            </a:r>
            <a:r>
              <a:rPr lang="en-US" altLang="zh-CN" sz="100" dirty="0" err="1"/>
              <a:t>dp</a:t>
            </a:r>
            <a:r>
              <a:rPr lang="en-US" altLang="zh-CN" sz="100" dirty="0"/>
              <a:t>/p = 0 %)</a:t>
            </a:r>
          </a:p>
          <a:p>
            <a:r>
              <a:rPr lang="en-US" altLang="zh-CN" sz="100" dirty="0"/>
              <a:t>13. 48. ;</a:t>
            </a:r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endParaRPr lang="en-US" altLang="zh-CN" sz="100" dirty="0"/>
          </a:p>
          <a:p>
            <a:r>
              <a:rPr lang="en-US" altLang="zh-CN" sz="100" dirty="0"/>
              <a:t>3. 1.1759 ;</a:t>
            </a:r>
          </a:p>
          <a:p>
            <a:endParaRPr lang="en-US" altLang="zh-CN" sz="100" dirty="0"/>
          </a:p>
          <a:p>
            <a:endParaRPr lang="en-US" altLang="zh-CN" sz="100" dirty="0"/>
          </a:p>
          <a:p>
            <a:r>
              <a:rPr lang="en-US" altLang="zh-CN" sz="100" dirty="0"/>
              <a:t>16. 5. 45;</a:t>
            </a:r>
          </a:p>
          <a:p>
            <a:r>
              <a:rPr lang="en-US" altLang="zh-CN" sz="100" dirty="0"/>
              <a:t>16. 7. 0.0 ;</a:t>
            </a:r>
          </a:p>
          <a:p>
            <a:endParaRPr lang="en-US" altLang="zh-CN" sz="100" dirty="0"/>
          </a:p>
          <a:p>
            <a:endParaRPr lang="en-US" altLang="zh-CN" sz="100" dirty="0"/>
          </a:p>
          <a:p>
            <a:r>
              <a:rPr lang="en-US" altLang="zh-CN" sz="100" dirty="0"/>
              <a:t>20. 180.0 ;</a:t>
            </a:r>
          </a:p>
          <a:p>
            <a:r>
              <a:rPr lang="en-US" altLang="zh-CN" sz="100" dirty="0"/>
              <a:t>2. 0 /A1/ ;</a:t>
            </a:r>
          </a:p>
          <a:p>
            <a:r>
              <a:rPr lang="en-US" altLang="zh-CN" sz="100" dirty="0"/>
              <a:t>4. 0.1193  9.116696651312341 -13.63885007227421 /CCT1/ ;</a:t>
            </a:r>
          </a:p>
          <a:p>
            <a:r>
              <a:rPr lang="en-US" altLang="zh-CN" sz="100" dirty="0"/>
              <a:t>2. 0 /B1/ ;</a:t>
            </a:r>
          </a:p>
          <a:p>
            <a:r>
              <a:rPr lang="en-US" altLang="zh-CN" sz="100" dirty="0"/>
              <a:t>20. -180.0 ;</a:t>
            </a:r>
          </a:p>
          <a:p>
            <a:endParaRPr lang="en-US" altLang="zh-CN" sz="100" dirty="0"/>
          </a:p>
          <a:p>
            <a:endParaRPr lang="en-US" altLang="zh-CN" sz="100" dirty="0"/>
          </a:p>
          <a:p>
            <a:r>
              <a:rPr lang="en-US" altLang="zh-CN" sz="100" dirty="0"/>
              <a:t>20. 180.0 ;</a:t>
            </a:r>
          </a:p>
          <a:p>
            <a:r>
              <a:rPr lang="en-US" altLang="zh-CN" sz="100" dirty="0"/>
              <a:t>2. 0 /A1/ ;</a:t>
            </a:r>
          </a:p>
          <a:p>
            <a:r>
              <a:rPr lang="en-US" altLang="zh-CN" sz="100" dirty="0"/>
              <a:t>4. 0.1752  13.383304669429050 13.63885007227421 /CCT2/ ;</a:t>
            </a:r>
          </a:p>
          <a:p>
            <a:r>
              <a:rPr lang="en-US" altLang="zh-CN" sz="100" dirty="0"/>
              <a:t>2. 0 /B1/ ;</a:t>
            </a:r>
          </a:p>
          <a:p>
            <a:r>
              <a:rPr lang="en-US" altLang="zh-CN" sz="100" dirty="0"/>
              <a:t>20. -180.0 ;</a:t>
            </a:r>
          </a:p>
          <a:p>
            <a:endParaRPr lang="en-US" altLang="zh-CN" sz="100" dirty="0"/>
          </a:p>
          <a:p>
            <a:endParaRPr lang="en-US" altLang="zh-CN" sz="100" dirty="0"/>
          </a:p>
          <a:p>
            <a:r>
              <a:rPr lang="en-US" altLang="zh-CN" sz="100" dirty="0"/>
              <a:t>3. 0.15;</a:t>
            </a:r>
          </a:p>
          <a:p>
            <a:r>
              <a:rPr lang="en-US" altLang="zh-CN" sz="100" dirty="0"/>
              <a:t>5. 0.2 15.96245173043834 30. /QS1/ ;</a:t>
            </a:r>
          </a:p>
          <a:p>
            <a:r>
              <a:rPr lang="en-US" altLang="zh-CN" sz="100" dirty="0"/>
              <a:t>3. 0.15;</a:t>
            </a:r>
          </a:p>
          <a:p>
            <a:r>
              <a:rPr lang="en-US" altLang="zh-CN" sz="100" dirty="0"/>
              <a:t>5. 0.2 -11.33857472311528 30. /QS2/ ;</a:t>
            </a:r>
          </a:p>
          <a:p>
            <a:r>
              <a:rPr lang="en-US" altLang="zh-CN" sz="100" dirty="0"/>
              <a:t>3. 0.15;</a:t>
            </a:r>
          </a:p>
          <a:p>
            <a:r>
              <a:rPr lang="en-US" altLang="zh-CN" sz="100" dirty="0"/>
              <a:t>5. 0.2 15.96245173043834 30. /QS1/ ;</a:t>
            </a:r>
          </a:p>
          <a:p>
            <a:r>
              <a:rPr lang="en-US" altLang="zh-CN" sz="100" dirty="0"/>
              <a:t>3. 0.15;</a:t>
            </a:r>
          </a:p>
          <a:p>
            <a:r>
              <a:rPr lang="en-US" altLang="zh-CN" sz="100" dirty="0"/>
              <a:t>  </a:t>
            </a:r>
          </a:p>
          <a:p>
            <a:endParaRPr lang="en-US" altLang="zh-CN" sz="100" dirty="0"/>
          </a:p>
          <a:p>
            <a:endParaRPr lang="en-US" altLang="zh-CN" sz="100" dirty="0"/>
          </a:p>
          <a:p>
            <a:r>
              <a:rPr lang="en-US" altLang="zh-CN" sz="100" dirty="0"/>
              <a:t>20. 180.0 ;</a:t>
            </a:r>
          </a:p>
          <a:p>
            <a:r>
              <a:rPr lang="en-US" altLang="zh-CN" sz="100" dirty="0"/>
              <a:t>2. 0 /A1/ ;</a:t>
            </a:r>
          </a:p>
          <a:p>
            <a:r>
              <a:rPr lang="en-US" altLang="zh-CN" sz="100" dirty="0"/>
              <a:t>4. 0.1752  13.383304669429050 13.63885007227421 /CCT2/ ;</a:t>
            </a:r>
          </a:p>
          <a:p>
            <a:r>
              <a:rPr lang="en-US" altLang="zh-CN" sz="100" dirty="0"/>
              <a:t>2. 0 /B1/ ;</a:t>
            </a:r>
          </a:p>
          <a:p>
            <a:r>
              <a:rPr lang="en-US" altLang="zh-CN" sz="100" dirty="0"/>
              <a:t>20. -180.0 ;</a:t>
            </a:r>
          </a:p>
          <a:p>
            <a:endParaRPr lang="en-US" altLang="zh-CN" sz="100" dirty="0"/>
          </a:p>
          <a:p>
            <a:endParaRPr lang="en-US" altLang="zh-CN" sz="100" dirty="0"/>
          </a:p>
          <a:p>
            <a:r>
              <a:rPr lang="en-US" altLang="zh-CN" sz="100" dirty="0"/>
              <a:t>20. 180.0 ;</a:t>
            </a:r>
          </a:p>
          <a:p>
            <a:r>
              <a:rPr lang="en-US" altLang="zh-CN" sz="100" dirty="0"/>
              <a:t>2. 0 /A1/ ;</a:t>
            </a:r>
          </a:p>
          <a:p>
            <a:r>
              <a:rPr lang="en-US" altLang="zh-CN" sz="100" dirty="0"/>
              <a:t>4. 0.1193  9.116696651312341 -13.63885007227421 /CCT1/ ;</a:t>
            </a:r>
          </a:p>
          <a:p>
            <a:r>
              <a:rPr lang="en-US" altLang="zh-CN" sz="100" dirty="0"/>
              <a:t>2. 0 /B1/ ;</a:t>
            </a:r>
          </a:p>
          <a:p>
            <a:r>
              <a:rPr lang="en-US" altLang="zh-CN" sz="100" dirty="0"/>
              <a:t>20. -180.0 ;</a:t>
            </a:r>
          </a:p>
          <a:p>
            <a:endParaRPr lang="en-US" altLang="zh-CN" sz="100" dirty="0"/>
          </a:p>
          <a:p>
            <a:endParaRPr lang="en-US" altLang="zh-CN" sz="100" dirty="0"/>
          </a:p>
          <a:p>
            <a:r>
              <a:rPr lang="en-US" altLang="zh-CN" sz="100" dirty="0"/>
              <a:t>3. 1.1759 /LASM/;</a:t>
            </a:r>
          </a:p>
          <a:p>
            <a:endParaRPr lang="en-US" altLang="zh-CN" sz="100" dirty="0"/>
          </a:p>
          <a:p>
            <a:endParaRPr lang="en-US" altLang="zh-CN" sz="100" dirty="0"/>
          </a:p>
          <a:p>
            <a:r>
              <a:rPr lang="en-US" altLang="zh-CN" sz="100" dirty="0"/>
              <a:t>(---------------------------------------------)</a:t>
            </a:r>
          </a:p>
          <a:p>
            <a:endParaRPr lang="en-US" altLang="zh-CN" sz="100" dirty="0"/>
          </a:p>
          <a:p>
            <a:endParaRPr lang="en-US" altLang="zh-CN" sz="100" dirty="0"/>
          </a:p>
          <a:p>
            <a:r>
              <a:rPr lang="en-US" altLang="zh-CN" sz="100" dirty="0"/>
              <a:t>3. 2.4 ;</a:t>
            </a:r>
          </a:p>
          <a:p>
            <a:endParaRPr lang="en-US" altLang="zh-CN" sz="100" dirty="0"/>
          </a:p>
          <a:p>
            <a:r>
              <a:rPr lang="en-US" altLang="zh-CN" sz="100" dirty="0"/>
              <a:t>20. 180.0 ;</a:t>
            </a:r>
          </a:p>
          <a:p>
            <a:r>
              <a:rPr lang="en-US" altLang="zh-CN" sz="100" dirty="0"/>
              <a:t>2. 0 /A1/ ;</a:t>
            </a:r>
          </a:p>
          <a:p>
            <a:r>
              <a:rPr lang="en-US" altLang="zh-CN" sz="100" dirty="0"/>
              <a:t>4. 0.1047 8 -4.216451945875646 /CD4/ ;</a:t>
            </a:r>
          </a:p>
          <a:p>
            <a:r>
              <a:rPr lang="en-US" altLang="zh-CN" sz="100" dirty="0"/>
              <a:t>2. 0 /B1/ ;</a:t>
            </a:r>
          </a:p>
          <a:p>
            <a:r>
              <a:rPr lang="en-US" altLang="zh-CN" sz="100" dirty="0"/>
              <a:t>20. -180.0 ;</a:t>
            </a:r>
          </a:p>
          <a:p>
            <a:endParaRPr lang="en-US" altLang="zh-CN" sz="100" dirty="0"/>
          </a:p>
          <a:p>
            <a:r>
              <a:rPr lang="en-US" altLang="zh-CN" sz="100" dirty="0"/>
              <a:t>20. 180.0 ;</a:t>
            </a:r>
          </a:p>
          <a:p>
            <a:r>
              <a:rPr lang="en-US" altLang="zh-CN" sz="100" dirty="0"/>
              <a:t>2. 0 /A1/ ;</a:t>
            </a:r>
          </a:p>
          <a:p>
            <a:r>
              <a:rPr lang="en-US" altLang="zh-CN" sz="100" dirty="0"/>
              <a:t>4. 0.3927  29.99845340255313 4.216451945875646 /CD5/ ;</a:t>
            </a:r>
          </a:p>
          <a:p>
            <a:r>
              <a:rPr lang="en-US" altLang="zh-CN" sz="100" dirty="0"/>
              <a:t>2. 0 /B1/ ;</a:t>
            </a:r>
          </a:p>
          <a:p>
            <a:r>
              <a:rPr lang="en-US" altLang="zh-CN" sz="100" dirty="0"/>
              <a:t>20. -180.0 ;</a:t>
            </a:r>
          </a:p>
          <a:p>
            <a:endParaRPr lang="en-US" altLang="zh-CN" sz="100" dirty="0"/>
          </a:p>
          <a:p>
            <a:r>
              <a:rPr lang="en-US" altLang="zh-CN" sz="100" dirty="0"/>
              <a:t>20. 180.0 ;</a:t>
            </a:r>
          </a:p>
          <a:p>
            <a:r>
              <a:rPr lang="en-US" altLang="zh-CN" sz="100" dirty="0"/>
              <a:t>2. 0 /A1/ ;</a:t>
            </a:r>
          </a:p>
          <a:p>
            <a:r>
              <a:rPr lang="en-US" altLang="zh-CN" sz="100" dirty="0"/>
              <a:t>4. 0.3862 29.50155751013952 -4.216451945875646 /CD6/ ;</a:t>
            </a:r>
          </a:p>
          <a:p>
            <a:r>
              <a:rPr lang="en-US" altLang="zh-CN" sz="100" dirty="0"/>
              <a:t>2. 0 /B1/ ;</a:t>
            </a:r>
          </a:p>
          <a:p>
            <a:r>
              <a:rPr lang="en-US" altLang="zh-CN" sz="100" dirty="0"/>
              <a:t>20. -180.0 ;</a:t>
            </a:r>
          </a:p>
          <a:p>
            <a:endParaRPr lang="en-US" altLang="zh-CN" sz="100" dirty="0"/>
          </a:p>
          <a:p>
            <a:r>
              <a:rPr lang="en-US" altLang="zh-CN" sz="100" dirty="0"/>
              <a:t>3. 0.2585751675857585;</a:t>
            </a:r>
          </a:p>
          <a:p>
            <a:r>
              <a:rPr lang="en-US" altLang="zh-CN" sz="100" dirty="0"/>
              <a:t>5. 0.2 2.569871394603360 45. /QS/ ;</a:t>
            </a:r>
          </a:p>
          <a:p>
            <a:r>
              <a:rPr lang="en-US" altLang="zh-CN" sz="100" dirty="0"/>
              <a:t>3. 0.2585751675857585;</a:t>
            </a:r>
          </a:p>
          <a:p>
            <a:endParaRPr lang="en-US" altLang="zh-CN" sz="100" dirty="0"/>
          </a:p>
          <a:p>
            <a:r>
              <a:rPr lang="en-US" altLang="zh-CN" sz="100" dirty="0"/>
              <a:t>20. 180.0 ;</a:t>
            </a:r>
          </a:p>
          <a:p>
            <a:r>
              <a:rPr lang="en-US" altLang="zh-CN" sz="100" dirty="0"/>
              <a:t>2. 0 /A1/ ;</a:t>
            </a:r>
          </a:p>
          <a:p>
            <a:r>
              <a:rPr lang="en-US" altLang="zh-CN" sz="100" dirty="0"/>
              <a:t>4. 0.3862 29.50155751013952 -4.216451945875646 /CD6/ ;</a:t>
            </a:r>
          </a:p>
          <a:p>
            <a:r>
              <a:rPr lang="en-US" altLang="zh-CN" sz="100" dirty="0"/>
              <a:t>2. 0 /B1/ ;</a:t>
            </a:r>
          </a:p>
          <a:p>
            <a:r>
              <a:rPr lang="en-US" altLang="zh-CN" sz="100" dirty="0"/>
              <a:t>20. -180.0 ;</a:t>
            </a:r>
          </a:p>
          <a:p>
            <a:endParaRPr lang="en-US" altLang="zh-CN" sz="100" dirty="0"/>
          </a:p>
          <a:p>
            <a:endParaRPr lang="en-US" altLang="zh-CN" sz="100" dirty="0"/>
          </a:p>
          <a:p>
            <a:r>
              <a:rPr lang="en-US" altLang="zh-CN" sz="100" dirty="0"/>
              <a:t>20. 180.0 ;</a:t>
            </a:r>
          </a:p>
          <a:p>
            <a:r>
              <a:rPr lang="en-US" altLang="zh-CN" sz="100" dirty="0"/>
              <a:t>2. 0 /A1/ ;</a:t>
            </a:r>
          </a:p>
          <a:p>
            <a:r>
              <a:rPr lang="en-US" altLang="zh-CN" sz="100" dirty="0"/>
              <a:t>4. 0.3927  29.99845340255313 4.216451945875646 /CD5/ ;</a:t>
            </a:r>
          </a:p>
          <a:p>
            <a:r>
              <a:rPr lang="en-US" altLang="zh-CN" sz="100" dirty="0"/>
              <a:t>2. 0 /B1/ ;</a:t>
            </a:r>
          </a:p>
          <a:p>
            <a:r>
              <a:rPr lang="en-US" altLang="zh-CN" sz="100" dirty="0"/>
              <a:t>20. -180.0 ;</a:t>
            </a:r>
          </a:p>
          <a:p>
            <a:endParaRPr lang="en-US" altLang="zh-CN" sz="100" dirty="0"/>
          </a:p>
          <a:p>
            <a:endParaRPr lang="en-US" altLang="zh-CN" sz="100" dirty="0"/>
          </a:p>
          <a:p>
            <a:r>
              <a:rPr lang="en-US" altLang="zh-CN" sz="100" dirty="0"/>
              <a:t>20. 180.0 ;</a:t>
            </a:r>
          </a:p>
          <a:p>
            <a:r>
              <a:rPr lang="en-US" altLang="zh-CN" sz="100" dirty="0"/>
              <a:t>2. 0 /A1/ ;</a:t>
            </a:r>
          </a:p>
          <a:p>
            <a:r>
              <a:rPr lang="en-US" altLang="zh-CN" sz="100" dirty="0"/>
              <a:t>4. 0.1047 8 -4.216451945875646 /CD4/ ;</a:t>
            </a:r>
          </a:p>
          <a:p>
            <a:r>
              <a:rPr lang="en-US" altLang="zh-CN" sz="100" dirty="0"/>
              <a:t>2. 0 /B1/ ;</a:t>
            </a:r>
          </a:p>
          <a:p>
            <a:r>
              <a:rPr lang="en-US" altLang="zh-CN" sz="100" dirty="0"/>
              <a:t>20. -180.0 ;</a:t>
            </a:r>
          </a:p>
          <a:p>
            <a:endParaRPr lang="en-US" altLang="zh-CN" sz="100" dirty="0"/>
          </a:p>
          <a:p>
            <a:r>
              <a:rPr lang="en-US" altLang="zh-CN" sz="100" dirty="0"/>
              <a:t>3. 2.4 /IOSC/;</a:t>
            </a:r>
          </a:p>
          <a:p>
            <a:endParaRPr lang="en-US" altLang="zh-CN" sz="100" dirty="0"/>
          </a:p>
          <a:p>
            <a:r>
              <a:rPr lang="en-US" altLang="zh-CN" sz="100" dirty="0"/>
              <a:t>3. 1.0</a:t>
            </a:r>
          </a:p>
          <a:p>
            <a:endParaRPr lang="en-US" altLang="zh-CN" sz="100" dirty="0"/>
          </a:p>
          <a:p>
            <a:r>
              <a:rPr lang="en-US" altLang="zh-CN" sz="100" dirty="0"/>
              <a:t>  </a:t>
            </a:r>
          </a:p>
          <a:p>
            <a:r>
              <a:rPr lang="en-US" altLang="zh-CN" sz="100" dirty="0"/>
              <a:t>SENTINEL</a:t>
            </a:r>
          </a:p>
          <a:p>
            <a:r>
              <a:rPr lang="en-US" altLang="zh-CN" sz="100" dirty="0"/>
              <a:t>/*PLOT*/</a:t>
            </a:r>
          </a:p>
          <a:p>
            <a:r>
              <a:rPr lang="en-US" altLang="zh-CN" sz="100" dirty="0"/>
              <a:t>-1</a:t>
            </a:r>
          </a:p>
          <a:p>
            <a:endParaRPr lang="en-US" altLang="zh-CN" sz="100" dirty="0"/>
          </a:p>
          <a:p>
            <a:r>
              <a:rPr lang="en-US" altLang="zh-CN" sz="100" dirty="0"/>
              <a:t>SENTINEL</a:t>
            </a:r>
          </a:p>
          <a:p>
            <a:r>
              <a:rPr lang="en-US" altLang="zh-CN" sz="100" dirty="0"/>
              <a:t>SENTINEL</a:t>
            </a:r>
          </a:p>
          <a:p>
            <a:endParaRPr lang="en-US" altLang="zh-CN" sz="100" dirty="0"/>
          </a:p>
          <a:p>
            <a:endParaRPr lang="zh-CN" altLang="en-US" sz="100" dirty="0"/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B992E4EB-4B91-4C72-AEC3-5EBFC17264A0}"/>
              </a:ext>
            </a:extLst>
          </p:cNvPr>
          <p:cNvCxnSpPr>
            <a:cxnSpLocks/>
          </p:cNvCxnSpPr>
          <p:nvPr/>
        </p:nvCxnSpPr>
        <p:spPr>
          <a:xfrm flipV="1">
            <a:off x="159026" y="5181676"/>
            <a:ext cx="8420431" cy="1297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679C8238-D964-4F06-BCAF-D6AC152E3F46}"/>
              </a:ext>
            </a:extLst>
          </p:cNvPr>
          <p:cNvSpPr txBox="1"/>
          <p:nvPr/>
        </p:nvSpPr>
        <p:spPr>
          <a:xfrm>
            <a:off x="326740" y="4088714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14mm</a:t>
            </a:r>
            <a:endParaRPr lang="zh-CN" altLang="en-US" sz="1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22EA8AB-10CC-4024-9E80-882063FCAE22}"/>
              </a:ext>
            </a:extLst>
          </p:cNvPr>
          <p:cNvSpPr txBox="1"/>
          <p:nvPr/>
        </p:nvSpPr>
        <p:spPr>
          <a:xfrm>
            <a:off x="326740" y="4557478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28mm</a:t>
            </a:r>
            <a:endParaRPr lang="zh-CN" altLang="en-US" sz="1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796DD6-C907-469E-9E2A-268F56D0D0AF}"/>
              </a:ext>
            </a:extLst>
          </p:cNvPr>
          <p:cNvSpPr txBox="1"/>
          <p:nvPr/>
        </p:nvSpPr>
        <p:spPr>
          <a:xfrm>
            <a:off x="326740" y="5026242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42mm</a:t>
            </a:r>
            <a:endParaRPr lang="zh-CN" altLang="en-US" sz="1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3BBB41D-B2D3-4689-9BAE-91AEB158BC1A}"/>
              </a:ext>
            </a:extLst>
          </p:cNvPr>
          <p:cNvSpPr txBox="1"/>
          <p:nvPr/>
        </p:nvSpPr>
        <p:spPr>
          <a:xfrm>
            <a:off x="1455088" y="5180130"/>
            <a:ext cx="1277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大约</a:t>
            </a:r>
            <a:r>
              <a:rPr lang="en-US" altLang="zh-CN" dirty="0"/>
              <a:t>47mm</a:t>
            </a:r>
            <a:endParaRPr lang="zh-CN" altLang="en-US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A31300A6-A1E3-471B-91E0-5C51FE3D8581}"/>
              </a:ext>
            </a:extLst>
          </p:cNvPr>
          <p:cNvCxnSpPr/>
          <p:nvPr/>
        </p:nvCxnSpPr>
        <p:spPr>
          <a:xfrm>
            <a:off x="7386762" y="1645920"/>
            <a:ext cx="0" cy="450043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794211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EF3BFB9-5AEC-4106-947C-55E857614581}"/>
              </a:ext>
            </a:extLst>
          </p:cNvPr>
          <p:cNvSpPr txBox="1"/>
          <p:nvPr/>
        </p:nvSpPr>
        <p:spPr>
          <a:xfrm>
            <a:off x="238539" y="270344"/>
            <a:ext cx="1229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动量分散</a:t>
            </a:r>
            <a:r>
              <a:rPr lang="en-US" altLang="zh-CN" dirty="0"/>
              <a:t>0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540898-B251-41C1-B602-1E09F94C56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87" y="914960"/>
            <a:ext cx="3781895" cy="22218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5C1EBB8-413F-4014-9DD0-C65E3A383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877" y="3429000"/>
            <a:ext cx="3855605" cy="226214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57115B0-2E60-40E8-BC1D-EB5F6C80C271}"/>
              </a:ext>
            </a:extLst>
          </p:cNvPr>
          <p:cNvSpPr txBox="1"/>
          <p:nvPr/>
        </p:nvSpPr>
        <p:spPr>
          <a:xfrm>
            <a:off x="2105891" y="270344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COSY</a:t>
            </a:r>
            <a:r>
              <a:rPr lang="zh-CN" altLang="en-US" dirty="0"/>
              <a:t>脚本见备注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2076C14-AC1D-490B-94D9-64C592BD22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3698" y="914960"/>
            <a:ext cx="3781895" cy="222612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B3ACA5F-8038-4E4F-A191-F93CBE6F1C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3884" y="3429000"/>
            <a:ext cx="3902129" cy="222612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FA68914-03B4-4297-A491-F0467203F866}"/>
              </a:ext>
            </a:extLst>
          </p:cNvPr>
          <p:cNvSpPr txBox="1"/>
          <p:nvPr/>
        </p:nvSpPr>
        <p:spPr>
          <a:xfrm>
            <a:off x="1754203" y="59430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一阶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0119F41-5802-4FB5-95C4-2480E97D7E90}"/>
              </a:ext>
            </a:extLst>
          </p:cNvPr>
          <p:cNvSpPr txBox="1"/>
          <p:nvPr/>
        </p:nvSpPr>
        <p:spPr>
          <a:xfrm>
            <a:off x="6694734" y="59430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二阶</a:t>
            </a:r>
          </a:p>
        </p:txBody>
      </p:sp>
    </p:spTree>
    <p:extLst>
      <p:ext uri="{BB962C8B-B14F-4D97-AF65-F5344CB8AC3E}">
        <p14:creationId xmlns:p14="http://schemas.microsoft.com/office/powerpoint/2010/main" val="63505959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25F5281-09E8-40E0-9ECE-E7DDD7F23F71}"/>
              </a:ext>
            </a:extLst>
          </p:cNvPr>
          <p:cNvSpPr txBox="1"/>
          <p:nvPr/>
        </p:nvSpPr>
        <p:spPr>
          <a:xfrm>
            <a:off x="238539" y="270344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动量分散</a:t>
            </a:r>
            <a:r>
              <a:rPr lang="en-US" altLang="zh-CN" dirty="0"/>
              <a:t>+0.05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0311E86-2D61-4E63-AF3A-8CC4CCE440B5}"/>
              </a:ext>
            </a:extLst>
          </p:cNvPr>
          <p:cNvSpPr txBox="1"/>
          <p:nvPr/>
        </p:nvSpPr>
        <p:spPr>
          <a:xfrm>
            <a:off x="2105891" y="270344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COSY</a:t>
            </a:r>
            <a:r>
              <a:rPr lang="zh-CN" altLang="en-US" dirty="0"/>
              <a:t>脚本见备注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A59C2A3-F9D7-4285-8108-57DF216F70E2}"/>
              </a:ext>
            </a:extLst>
          </p:cNvPr>
          <p:cNvSpPr txBox="1"/>
          <p:nvPr/>
        </p:nvSpPr>
        <p:spPr>
          <a:xfrm>
            <a:off x="1754203" y="59430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一阶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93D5989-2E5B-4F50-B4E6-3A7EF96C7A04}"/>
              </a:ext>
            </a:extLst>
          </p:cNvPr>
          <p:cNvSpPr txBox="1"/>
          <p:nvPr/>
        </p:nvSpPr>
        <p:spPr>
          <a:xfrm>
            <a:off x="7267228" y="60370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二阶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11B0B77-2110-4409-A657-0BE58B93C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464" y="639676"/>
            <a:ext cx="4241528" cy="252707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F86FDEF-FA37-4BCD-95CC-876BF8D15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2611" y="3298945"/>
            <a:ext cx="4282759" cy="2545293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631539F3-D66F-42E0-A2F5-5206A0218E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770" y="564337"/>
            <a:ext cx="4221766" cy="249667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2CA0B4E-8EB7-4E08-ACA8-811FB8B38B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8294" y="3298945"/>
            <a:ext cx="4282759" cy="2496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75339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8FEF0C8-3F36-43F5-B612-4023523C8A75}"/>
              </a:ext>
            </a:extLst>
          </p:cNvPr>
          <p:cNvSpPr txBox="1"/>
          <p:nvPr/>
        </p:nvSpPr>
        <p:spPr>
          <a:xfrm>
            <a:off x="238539" y="270344"/>
            <a:ext cx="1678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动量分散</a:t>
            </a:r>
            <a:r>
              <a:rPr lang="en-US" altLang="zh-CN" dirty="0"/>
              <a:t>+0.05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D793467-F48E-40D2-8BFA-3227A437EDCE}"/>
              </a:ext>
            </a:extLst>
          </p:cNvPr>
          <p:cNvSpPr txBox="1"/>
          <p:nvPr/>
        </p:nvSpPr>
        <p:spPr>
          <a:xfrm>
            <a:off x="2105891" y="270344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COSY</a:t>
            </a:r>
            <a:r>
              <a:rPr lang="zh-CN" altLang="en-US" dirty="0"/>
              <a:t>脚本见备注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9F0EAEB-B146-4AB7-99A0-A66BFA371B38}"/>
              </a:ext>
            </a:extLst>
          </p:cNvPr>
          <p:cNvSpPr txBox="1"/>
          <p:nvPr/>
        </p:nvSpPr>
        <p:spPr>
          <a:xfrm>
            <a:off x="1754203" y="59430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一阶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C90D091-F836-46D8-B976-13A1630AA474}"/>
              </a:ext>
            </a:extLst>
          </p:cNvPr>
          <p:cNvSpPr txBox="1"/>
          <p:nvPr/>
        </p:nvSpPr>
        <p:spPr>
          <a:xfrm>
            <a:off x="6591367" y="585758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二阶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3070E1B5-608C-487B-9306-D6187AE30B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97" y="764770"/>
            <a:ext cx="3893118" cy="229431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669000-C5E6-4A1D-B42F-2DCC7B7AED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92" y="3246858"/>
            <a:ext cx="3916973" cy="224530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BB96C41-8A98-49C8-B341-1B095E520E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4013" y="764770"/>
            <a:ext cx="3954708" cy="229431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938CD7F-1592-4706-81DF-8C53C668E8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5817" y="3246858"/>
            <a:ext cx="3954709" cy="2329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59933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85B121F-690E-4063-B694-CC8E86D34FBA}"/>
              </a:ext>
            </a:extLst>
          </p:cNvPr>
          <p:cNvSpPr txBox="1"/>
          <p:nvPr/>
        </p:nvSpPr>
        <p:spPr>
          <a:xfrm>
            <a:off x="0" y="0"/>
            <a:ext cx="24929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研究为什么动量接受度</a:t>
            </a:r>
            <a:endParaRPr lang="en-US" altLang="zh-CN" dirty="0"/>
          </a:p>
          <a:p>
            <a:r>
              <a:rPr lang="en-US" altLang="zh-CN" dirty="0"/>
              <a:t>Transport=8%</a:t>
            </a:r>
          </a:p>
          <a:p>
            <a:r>
              <a:rPr lang="en-US" altLang="zh-CN" dirty="0"/>
              <a:t>Cosy=5%</a:t>
            </a:r>
          </a:p>
          <a:p>
            <a:r>
              <a:rPr lang="en-US" altLang="zh-CN" dirty="0"/>
              <a:t>2019</a:t>
            </a:r>
            <a:r>
              <a:rPr lang="zh-CN" altLang="en-US" dirty="0"/>
              <a:t>年</a:t>
            </a:r>
            <a:r>
              <a:rPr lang="en-US" altLang="zh-CN" dirty="0"/>
              <a:t>12</a:t>
            </a:r>
            <a:r>
              <a:rPr lang="zh-CN" altLang="en-US" dirty="0"/>
              <a:t>月</a:t>
            </a:r>
            <a:r>
              <a:rPr lang="en-US" altLang="zh-CN" dirty="0"/>
              <a:t>31</a:t>
            </a:r>
            <a:r>
              <a:rPr lang="zh-CN" altLang="en-US" dirty="0"/>
              <a:t>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4731D2-3CA2-4749-AD0B-355AE8542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45" y="1951631"/>
            <a:ext cx="4902890" cy="105617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7359EB1-958E-424A-97A7-802E424B452A}"/>
              </a:ext>
            </a:extLst>
          </p:cNvPr>
          <p:cNvSpPr txBox="1"/>
          <p:nvPr/>
        </p:nvSpPr>
        <p:spPr>
          <a:xfrm>
            <a:off x="1406795" y="1582299"/>
            <a:ext cx="2305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ISOC transport R</a:t>
            </a:r>
            <a:r>
              <a:rPr lang="zh-CN" altLang="en-US" dirty="0"/>
              <a:t>矩阵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F970BAB-E019-45FE-B9BE-815F3C3AE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5" y="4556563"/>
            <a:ext cx="4902890" cy="116405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B5E0707-91DA-4F50-9B91-30CAB993DF54}"/>
              </a:ext>
            </a:extLst>
          </p:cNvPr>
          <p:cNvSpPr txBox="1"/>
          <p:nvPr/>
        </p:nvSpPr>
        <p:spPr>
          <a:xfrm>
            <a:off x="1406795" y="4187231"/>
            <a:ext cx="1960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ISOC COSY R</a:t>
            </a:r>
            <a:r>
              <a:rPr lang="zh-CN" altLang="en-US" dirty="0"/>
              <a:t>矩阵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7AB9446-67B1-4951-B521-5E02B4734E76}"/>
              </a:ext>
            </a:extLst>
          </p:cNvPr>
          <p:cNvSpPr txBox="1"/>
          <p:nvPr/>
        </p:nvSpPr>
        <p:spPr>
          <a:xfrm>
            <a:off x="1901320" y="1236042"/>
            <a:ext cx="97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ISOC </a:t>
            </a:r>
            <a:r>
              <a:rPr lang="zh-CN" altLang="en-US" dirty="0"/>
              <a:t>处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090B96E-16B4-48F7-9E50-EF8DBC4DB48B}"/>
              </a:ext>
            </a:extLst>
          </p:cNvPr>
          <p:cNvSpPr txBox="1"/>
          <p:nvPr/>
        </p:nvSpPr>
        <p:spPr>
          <a:xfrm>
            <a:off x="7895645" y="600164"/>
            <a:ext cx="3121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135</a:t>
            </a:r>
            <a:r>
              <a:rPr lang="zh-CN" altLang="en-US" dirty="0"/>
              <a:t>度前</a:t>
            </a:r>
            <a:r>
              <a:rPr lang="en-US" altLang="zh-CN" dirty="0"/>
              <a:t>67.5CCT</a:t>
            </a:r>
            <a:r>
              <a:rPr lang="zh-CN" altLang="en-US" dirty="0"/>
              <a:t>出口处</a:t>
            </a:r>
            <a:r>
              <a:rPr lang="en-US" altLang="zh-CN" dirty="0"/>
              <a:t>R</a:t>
            </a:r>
            <a:r>
              <a:rPr lang="zh-CN" altLang="en-US" dirty="0"/>
              <a:t>矩阵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10FCC7A-05C8-4282-8164-FC1593B40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078" y="1915918"/>
            <a:ext cx="5396823" cy="112760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BFD86E9-E761-444B-B2E6-9DEA87FD30EF}"/>
              </a:ext>
            </a:extLst>
          </p:cNvPr>
          <p:cNvSpPr txBox="1"/>
          <p:nvPr/>
        </p:nvSpPr>
        <p:spPr>
          <a:xfrm>
            <a:off x="8368036" y="1546586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transport R</a:t>
            </a:r>
            <a:r>
              <a:rPr lang="zh-CN" altLang="en-US" dirty="0"/>
              <a:t>矩阵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A0A872F-B3F6-4670-BD4F-A4700F21A6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6694" y="4488079"/>
            <a:ext cx="5489588" cy="1232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85368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D101751-CBB1-4EC8-9DE0-06BFD1F6CC95}"/>
              </a:ext>
            </a:extLst>
          </p:cNvPr>
          <p:cNvSpPr txBox="1"/>
          <p:nvPr/>
        </p:nvSpPr>
        <p:spPr>
          <a:xfrm>
            <a:off x="413468" y="326003"/>
            <a:ext cx="1816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一阶 </a:t>
            </a:r>
            <a:r>
              <a:rPr lang="en-US" altLang="zh-CN" dirty="0"/>
              <a:t>0</a:t>
            </a:r>
            <a:r>
              <a:rPr lang="zh-CN" altLang="en-US" dirty="0"/>
              <a:t>色散 对比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015564-B9BD-453C-9BF1-80518714C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226" y="595540"/>
            <a:ext cx="8688963" cy="40360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EE8C7BA-2E8A-4733-B775-097C9218D7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407"/>
          <a:stretch/>
        </p:blipFill>
        <p:spPr>
          <a:xfrm>
            <a:off x="1799223" y="763784"/>
            <a:ext cx="8259593" cy="141460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7144EE9-1422-4923-9A1F-66928A03D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V="1">
            <a:off x="1799222" y="3644733"/>
            <a:ext cx="8259593" cy="125643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5A6E887-62E9-4FD2-B3E3-882B03573A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0913"/>
          <a:stretch/>
        </p:blipFill>
        <p:spPr>
          <a:xfrm>
            <a:off x="1747399" y="4582471"/>
            <a:ext cx="8400542" cy="109064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2914C39-EA12-4130-B3FE-FB8363BB2B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0013"/>
          <a:stretch/>
        </p:blipFill>
        <p:spPr>
          <a:xfrm>
            <a:off x="1634549" y="226942"/>
            <a:ext cx="8494440" cy="1130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3748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B7ECA24-7ADA-4BCF-8B7C-8501FCAE5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9475" y="241663"/>
            <a:ext cx="4878168" cy="300445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E3CB778-6E75-44BA-B84B-73D5D57B63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67" y="357050"/>
            <a:ext cx="6219647" cy="2889071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3561C46-4BA4-47E5-B19B-D1D3F05DFF69}"/>
              </a:ext>
            </a:extLst>
          </p:cNvPr>
          <p:cNvSpPr txBox="1"/>
          <p:nvPr/>
        </p:nvSpPr>
        <p:spPr>
          <a:xfrm>
            <a:off x="4711337" y="3611880"/>
            <a:ext cx="4007828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动量分散 </a:t>
            </a:r>
            <a:r>
              <a:rPr lang="en-US" altLang="zh-CN" dirty="0"/>
              <a:t>= 5%</a:t>
            </a:r>
          </a:p>
          <a:p>
            <a:endParaRPr lang="en-US" altLang="zh-CN" dirty="0"/>
          </a:p>
          <a:p>
            <a:r>
              <a:rPr lang="zh-CN" altLang="en-US" dirty="0"/>
              <a:t>第二个</a:t>
            </a:r>
            <a:r>
              <a:rPr lang="en-US" altLang="zh-CN" dirty="0"/>
              <a:t>67.5</a:t>
            </a:r>
            <a:r>
              <a:rPr lang="zh-CN" altLang="en-US" dirty="0"/>
              <a:t>度</a:t>
            </a:r>
            <a:r>
              <a:rPr lang="en-US" altLang="zh-CN" dirty="0"/>
              <a:t>CCT</a:t>
            </a:r>
            <a:r>
              <a:rPr lang="zh-CN" altLang="en-US" dirty="0"/>
              <a:t>前，包络差距很大。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Transport </a:t>
            </a:r>
            <a:r>
              <a:rPr lang="zh-CN" altLang="en-US" dirty="0"/>
              <a:t>中，</a:t>
            </a:r>
            <a:r>
              <a:rPr lang="en-US" altLang="zh-CN" dirty="0"/>
              <a:t>X = 34 mm</a:t>
            </a:r>
          </a:p>
          <a:p>
            <a:r>
              <a:rPr lang="en-US" altLang="zh-CN" dirty="0"/>
              <a:t>COSY</a:t>
            </a:r>
            <a:r>
              <a:rPr lang="zh-CN" altLang="en-US" dirty="0"/>
              <a:t>中，</a:t>
            </a:r>
            <a:r>
              <a:rPr lang="en-US" altLang="zh-CN" dirty="0"/>
              <a:t>X &gt; 45 mm</a:t>
            </a:r>
            <a:endParaRPr lang="zh-CN" altLang="en-US" dirty="0"/>
          </a:p>
          <a:p>
            <a:endParaRPr lang="en-US" altLang="zh-CN" dirty="0"/>
          </a:p>
          <a:p>
            <a:r>
              <a:rPr lang="zh-CN" altLang="en-US" dirty="0"/>
              <a:t>考虑三种情况</a:t>
            </a:r>
            <a:r>
              <a:rPr lang="en-US" altLang="zh-CN" dirty="0"/>
              <a:t>——</a:t>
            </a:r>
          </a:p>
          <a:p>
            <a:r>
              <a:rPr lang="en-US" altLang="zh-CN" dirty="0"/>
              <a:t>	Trans</a:t>
            </a:r>
            <a:r>
              <a:rPr lang="zh-CN" altLang="en-US" dirty="0"/>
              <a:t>和</a:t>
            </a:r>
            <a:r>
              <a:rPr lang="en-US" altLang="zh-CN" dirty="0"/>
              <a:t>COSY</a:t>
            </a:r>
            <a:r>
              <a:rPr lang="zh-CN" altLang="en-US" dirty="0"/>
              <a:t>的</a:t>
            </a:r>
            <a:r>
              <a:rPr lang="en-US" altLang="zh-CN" dirty="0"/>
              <a:t>R</a:t>
            </a:r>
            <a:r>
              <a:rPr lang="zh-CN" altLang="en-US" dirty="0"/>
              <a:t>矩阵不同</a:t>
            </a:r>
            <a:endParaRPr lang="en-US" altLang="zh-CN" dirty="0"/>
          </a:p>
          <a:p>
            <a:r>
              <a:rPr lang="en-US" altLang="zh-CN" dirty="0"/>
              <a:t>	Trans</a:t>
            </a:r>
            <a:r>
              <a:rPr lang="zh-CN" altLang="en-US" dirty="0"/>
              <a:t>包络计算错误</a:t>
            </a:r>
            <a:endParaRPr lang="en-US" altLang="zh-CN" dirty="0"/>
          </a:p>
          <a:p>
            <a:r>
              <a:rPr lang="en-US" altLang="zh-CN" dirty="0"/>
              <a:t>	COSY-tracking</a:t>
            </a:r>
            <a:r>
              <a:rPr lang="zh-CN" altLang="en-US" dirty="0"/>
              <a:t>计算错误</a:t>
            </a:r>
            <a:endParaRPr lang="en-US" altLang="zh-CN" dirty="0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92D65BF8-F1E2-4441-BE4B-F48BE180A098}"/>
              </a:ext>
            </a:extLst>
          </p:cNvPr>
          <p:cNvCxnSpPr>
            <a:cxnSpLocks/>
          </p:cNvCxnSpPr>
          <p:nvPr/>
        </p:nvCxnSpPr>
        <p:spPr>
          <a:xfrm flipH="1" flipV="1">
            <a:off x="4371703" y="1184366"/>
            <a:ext cx="1919256" cy="30480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22F2A6C-0FEB-41BE-AA11-C1793A79C590}"/>
              </a:ext>
            </a:extLst>
          </p:cNvPr>
          <p:cNvCxnSpPr>
            <a:cxnSpLocks/>
          </p:cNvCxnSpPr>
          <p:nvPr/>
        </p:nvCxnSpPr>
        <p:spPr>
          <a:xfrm flipV="1">
            <a:off x="6290959" y="539932"/>
            <a:ext cx="4063532" cy="36924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960918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B84606A-BDC7-437F-B74A-8B9AFDAFB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670" y="1285603"/>
            <a:ext cx="7486650" cy="14478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B257985-41B9-4823-A1F4-D6F02B10C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670" y="3429000"/>
            <a:ext cx="7486650" cy="17249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3001F61-BAAC-4D74-9851-2D7972D9E3BB}"/>
              </a:ext>
            </a:extLst>
          </p:cNvPr>
          <p:cNvSpPr txBox="1"/>
          <p:nvPr/>
        </p:nvSpPr>
        <p:spPr>
          <a:xfrm>
            <a:off x="4084319" y="310139"/>
            <a:ext cx="3079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250MeV</a:t>
            </a:r>
            <a:r>
              <a:rPr lang="zh-CN" altLang="en-US" dirty="0"/>
              <a:t>质子下，</a:t>
            </a:r>
            <a:endParaRPr lang="en-US" altLang="zh-CN" dirty="0"/>
          </a:p>
          <a:p>
            <a:r>
              <a:rPr lang="en-US" altLang="zh-CN" dirty="0"/>
              <a:t>5%</a:t>
            </a:r>
            <a:r>
              <a:rPr lang="zh-CN" altLang="en-US" dirty="0"/>
              <a:t>动量分散 </a:t>
            </a:r>
            <a:r>
              <a:rPr lang="en-US" altLang="zh-CN" dirty="0"/>
              <a:t>= 8.95%</a:t>
            </a:r>
            <a:r>
              <a:rPr lang="zh-CN" altLang="en-US" dirty="0"/>
              <a:t>能量分散</a:t>
            </a: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805F0487-1029-4BCC-8E75-3A1492A389B5}"/>
              </a:ext>
            </a:extLst>
          </p:cNvPr>
          <p:cNvSpPr/>
          <p:nvPr/>
        </p:nvSpPr>
        <p:spPr>
          <a:xfrm>
            <a:off x="8627564" y="1254034"/>
            <a:ext cx="986699" cy="269966"/>
          </a:xfrm>
          <a:custGeom>
            <a:avLst/>
            <a:gdLst>
              <a:gd name="connsiteX0" fmla="*/ 37465 w 986699"/>
              <a:gd name="connsiteY0" fmla="*/ 217715 h 269966"/>
              <a:gd name="connsiteX1" fmla="*/ 107133 w 986699"/>
              <a:gd name="connsiteY1" fmla="*/ 226423 h 269966"/>
              <a:gd name="connsiteX2" fmla="*/ 133259 w 986699"/>
              <a:gd name="connsiteY2" fmla="*/ 235132 h 269966"/>
              <a:gd name="connsiteX3" fmla="*/ 176802 w 986699"/>
              <a:gd name="connsiteY3" fmla="*/ 243840 h 269966"/>
              <a:gd name="connsiteX4" fmla="*/ 237762 w 986699"/>
              <a:gd name="connsiteY4" fmla="*/ 261257 h 269966"/>
              <a:gd name="connsiteX5" fmla="*/ 272596 w 986699"/>
              <a:gd name="connsiteY5" fmla="*/ 269966 h 269966"/>
              <a:gd name="connsiteX6" fmla="*/ 829945 w 986699"/>
              <a:gd name="connsiteY6" fmla="*/ 261257 h 269966"/>
              <a:gd name="connsiteX7" fmla="*/ 925739 w 986699"/>
              <a:gd name="connsiteY7" fmla="*/ 235132 h 269966"/>
              <a:gd name="connsiteX8" fmla="*/ 951865 w 986699"/>
              <a:gd name="connsiteY8" fmla="*/ 217715 h 269966"/>
              <a:gd name="connsiteX9" fmla="*/ 986699 w 986699"/>
              <a:gd name="connsiteY9" fmla="*/ 174172 h 269966"/>
              <a:gd name="connsiteX10" fmla="*/ 951865 w 986699"/>
              <a:gd name="connsiteY10" fmla="*/ 69669 h 269966"/>
              <a:gd name="connsiteX11" fmla="*/ 917030 w 986699"/>
              <a:gd name="connsiteY11" fmla="*/ 60960 h 269966"/>
              <a:gd name="connsiteX12" fmla="*/ 890905 w 986699"/>
              <a:gd name="connsiteY12" fmla="*/ 43543 h 269966"/>
              <a:gd name="connsiteX13" fmla="*/ 803819 w 986699"/>
              <a:gd name="connsiteY13" fmla="*/ 26126 h 269966"/>
              <a:gd name="connsiteX14" fmla="*/ 768985 w 986699"/>
              <a:gd name="connsiteY14" fmla="*/ 17417 h 269966"/>
              <a:gd name="connsiteX15" fmla="*/ 742859 w 986699"/>
              <a:gd name="connsiteY15" fmla="*/ 8709 h 269966"/>
              <a:gd name="connsiteX16" fmla="*/ 638356 w 986699"/>
              <a:gd name="connsiteY16" fmla="*/ 0 h 269966"/>
              <a:gd name="connsiteX17" fmla="*/ 420642 w 986699"/>
              <a:gd name="connsiteY17" fmla="*/ 8709 h 269966"/>
              <a:gd name="connsiteX18" fmla="*/ 359682 w 986699"/>
              <a:gd name="connsiteY18" fmla="*/ 17417 h 269966"/>
              <a:gd name="connsiteX19" fmla="*/ 220345 w 986699"/>
              <a:gd name="connsiteY19" fmla="*/ 26126 h 269966"/>
              <a:gd name="connsiteX20" fmla="*/ 133259 w 986699"/>
              <a:gd name="connsiteY20" fmla="*/ 43543 h 269966"/>
              <a:gd name="connsiteX21" fmla="*/ 89716 w 986699"/>
              <a:gd name="connsiteY21" fmla="*/ 52252 h 269966"/>
              <a:gd name="connsiteX22" fmla="*/ 63590 w 986699"/>
              <a:gd name="connsiteY22" fmla="*/ 60960 h 269966"/>
              <a:gd name="connsiteX23" fmla="*/ 28756 w 986699"/>
              <a:gd name="connsiteY23" fmla="*/ 69669 h 269966"/>
              <a:gd name="connsiteX24" fmla="*/ 11339 w 986699"/>
              <a:gd name="connsiteY24" fmla="*/ 95795 h 269966"/>
              <a:gd name="connsiteX25" fmla="*/ 11339 w 986699"/>
              <a:gd name="connsiteY25" fmla="*/ 200297 h 269966"/>
              <a:gd name="connsiteX26" fmla="*/ 63590 w 986699"/>
              <a:gd name="connsiteY26" fmla="*/ 235132 h 269966"/>
              <a:gd name="connsiteX27" fmla="*/ 89716 w 986699"/>
              <a:gd name="connsiteY27" fmla="*/ 252549 h 269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986699" h="269966">
                <a:moveTo>
                  <a:pt x="37465" y="217715"/>
                </a:moveTo>
                <a:cubicBezTo>
                  <a:pt x="60688" y="220618"/>
                  <a:pt x="84107" y="222236"/>
                  <a:pt x="107133" y="226423"/>
                </a:cubicBezTo>
                <a:cubicBezTo>
                  <a:pt x="116165" y="228065"/>
                  <a:pt x="124353" y="232906"/>
                  <a:pt x="133259" y="235132"/>
                </a:cubicBezTo>
                <a:cubicBezTo>
                  <a:pt x="147619" y="238722"/>
                  <a:pt x="162353" y="240629"/>
                  <a:pt x="176802" y="243840"/>
                </a:cubicBezTo>
                <a:cubicBezTo>
                  <a:pt x="238028" y="257446"/>
                  <a:pt x="186870" y="246716"/>
                  <a:pt x="237762" y="261257"/>
                </a:cubicBezTo>
                <a:cubicBezTo>
                  <a:pt x="249270" y="264545"/>
                  <a:pt x="260985" y="267063"/>
                  <a:pt x="272596" y="269966"/>
                </a:cubicBezTo>
                <a:cubicBezTo>
                  <a:pt x="458379" y="267063"/>
                  <a:pt x="644300" y="268992"/>
                  <a:pt x="829945" y="261257"/>
                </a:cubicBezTo>
                <a:cubicBezTo>
                  <a:pt x="852390" y="260322"/>
                  <a:pt x="898429" y="244235"/>
                  <a:pt x="925739" y="235132"/>
                </a:cubicBezTo>
                <a:cubicBezTo>
                  <a:pt x="934448" y="229326"/>
                  <a:pt x="943692" y="224253"/>
                  <a:pt x="951865" y="217715"/>
                </a:cubicBezTo>
                <a:cubicBezTo>
                  <a:pt x="969590" y="203535"/>
                  <a:pt x="973769" y="193567"/>
                  <a:pt x="986699" y="174172"/>
                </a:cubicBezTo>
                <a:cubicBezTo>
                  <a:pt x="980443" y="111619"/>
                  <a:pt x="1001010" y="90731"/>
                  <a:pt x="951865" y="69669"/>
                </a:cubicBezTo>
                <a:cubicBezTo>
                  <a:pt x="940864" y="64954"/>
                  <a:pt x="928642" y="63863"/>
                  <a:pt x="917030" y="60960"/>
                </a:cubicBezTo>
                <a:cubicBezTo>
                  <a:pt x="908322" y="55154"/>
                  <a:pt x="900266" y="48224"/>
                  <a:pt x="890905" y="43543"/>
                </a:cubicBezTo>
                <a:cubicBezTo>
                  <a:pt x="865359" y="30770"/>
                  <a:pt x="829027" y="30710"/>
                  <a:pt x="803819" y="26126"/>
                </a:cubicBezTo>
                <a:cubicBezTo>
                  <a:pt x="792043" y="23985"/>
                  <a:pt x="780493" y="20705"/>
                  <a:pt x="768985" y="17417"/>
                </a:cubicBezTo>
                <a:cubicBezTo>
                  <a:pt x="760159" y="14895"/>
                  <a:pt x="751958" y="9922"/>
                  <a:pt x="742859" y="8709"/>
                </a:cubicBezTo>
                <a:cubicBezTo>
                  <a:pt x="708211" y="4089"/>
                  <a:pt x="673190" y="2903"/>
                  <a:pt x="638356" y="0"/>
                </a:cubicBezTo>
                <a:cubicBezTo>
                  <a:pt x="565785" y="2903"/>
                  <a:pt x="493130" y="4179"/>
                  <a:pt x="420642" y="8709"/>
                </a:cubicBezTo>
                <a:cubicBezTo>
                  <a:pt x="400156" y="9989"/>
                  <a:pt x="380131" y="15639"/>
                  <a:pt x="359682" y="17417"/>
                </a:cubicBezTo>
                <a:cubicBezTo>
                  <a:pt x="313321" y="21448"/>
                  <a:pt x="266791" y="23223"/>
                  <a:pt x="220345" y="26126"/>
                </a:cubicBezTo>
                <a:cubicBezTo>
                  <a:pt x="170270" y="42818"/>
                  <a:pt x="213316" y="30200"/>
                  <a:pt x="133259" y="43543"/>
                </a:cubicBezTo>
                <a:cubicBezTo>
                  <a:pt x="118659" y="45976"/>
                  <a:pt x="104076" y="48662"/>
                  <a:pt x="89716" y="52252"/>
                </a:cubicBezTo>
                <a:cubicBezTo>
                  <a:pt x="80810" y="54478"/>
                  <a:pt x="72416" y="58438"/>
                  <a:pt x="63590" y="60960"/>
                </a:cubicBezTo>
                <a:cubicBezTo>
                  <a:pt x="52082" y="64248"/>
                  <a:pt x="40367" y="66766"/>
                  <a:pt x="28756" y="69669"/>
                </a:cubicBezTo>
                <a:cubicBezTo>
                  <a:pt x="22950" y="78378"/>
                  <a:pt x="16020" y="86434"/>
                  <a:pt x="11339" y="95795"/>
                </a:cubicBezTo>
                <a:cubicBezTo>
                  <a:pt x="-3808" y="126089"/>
                  <a:pt x="-3753" y="172270"/>
                  <a:pt x="11339" y="200297"/>
                </a:cubicBezTo>
                <a:cubicBezTo>
                  <a:pt x="21263" y="218728"/>
                  <a:pt x="46173" y="223520"/>
                  <a:pt x="63590" y="235132"/>
                </a:cubicBezTo>
                <a:lnTo>
                  <a:pt x="89716" y="252549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3393E2A-0E7C-453F-940B-562DFEC68939}"/>
              </a:ext>
            </a:extLst>
          </p:cNvPr>
          <p:cNvSpPr txBox="1"/>
          <p:nvPr/>
        </p:nvSpPr>
        <p:spPr>
          <a:xfrm>
            <a:off x="10048330" y="1006544"/>
            <a:ext cx="14494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x_Δp</a:t>
            </a:r>
            <a:r>
              <a:rPr lang="en-US" altLang="zh-CN" dirty="0"/>
              <a:t> =</a:t>
            </a:r>
          </a:p>
          <a:p>
            <a:r>
              <a:rPr lang="en-US" altLang="zh-CN" dirty="0"/>
              <a:t>5.12309</a:t>
            </a:r>
            <a:r>
              <a:rPr lang="zh-CN" altLang="en-US" dirty="0"/>
              <a:t>*</a:t>
            </a:r>
            <a:r>
              <a:rPr lang="en-US" altLang="zh-CN" dirty="0"/>
              <a:t>5</a:t>
            </a:r>
          </a:p>
          <a:p>
            <a:r>
              <a:rPr lang="en-US" altLang="zh-CN" dirty="0"/>
              <a:t>=25.615 mm</a:t>
            </a:r>
          </a:p>
          <a:p>
            <a:r>
              <a:rPr lang="en-US" altLang="zh-CN" dirty="0"/>
              <a:t>=2.5615 cm</a:t>
            </a:r>
            <a:endParaRPr lang="zh-CN" altLang="en-US" dirty="0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4116CDE3-5CCB-4D78-A8EB-B5A3745DAF7E}"/>
              </a:ext>
            </a:extLst>
          </p:cNvPr>
          <p:cNvSpPr/>
          <p:nvPr/>
        </p:nvSpPr>
        <p:spPr>
          <a:xfrm>
            <a:off x="2203269" y="4807131"/>
            <a:ext cx="1036320" cy="288362"/>
          </a:xfrm>
          <a:custGeom>
            <a:avLst/>
            <a:gdLst>
              <a:gd name="connsiteX0" fmla="*/ 34834 w 1036320"/>
              <a:gd name="connsiteY0" fmla="*/ 261258 h 288362"/>
              <a:gd name="connsiteX1" fmla="*/ 383177 w 1036320"/>
              <a:gd name="connsiteY1" fmla="*/ 278675 h 288362"/>
              <a:gd name="connsiteX2" fmla="*/ 444137 w 1036320"/>
              <a:gd name="connsiteY2" fmla="*/ 287383 h 288362"/>
              <a:gd name="connsiteX3" fmla="*/ 931817 w 1036320"/>
              <a:gd name="connsiteY3" fmla="*/ 269966 h 288362"/>
              <a:gd name="connsiteX4" fmla="*/ 966651 w 1036320"/>
              <a:gd name="connsiteY4" fmla="*/ 261258 h 288362"/>
              <a:gd name="connsiteX5" fmla="*/ 1027611 w 1036320"/>
              <a:gd name="connsiteY5" fmla="*/ 217715 h 288362"/>
              <a:gd name="connsiteX6" fmla="*/ 1036320 w 1036320"/>
              <a:gd name="connsiteY6" fmla="*/ 191589 h 288362"/>
              <a:gd name="connsiteX7" fmla="*/ 992777 w 1036320"/>
              <a:gd name="connsiteY7" fmla="*/ 87086 h 288362"/>
              <a:gd name="connsiteX8" fmla="*/ 914400 w 1036320"/>
              <a:gd name="connsiteY8" fmla="*/ 52252 h 288362"/>
              <a:gd name="connsiteX9" fmla="*/ 836022 w 1036320"/>
              <a:gd name="connsiteY9" fmla="*/ 26126 h 288362"/>
              <a:gd name="connsiteX10" fmla="*/ 809897 w 1036320"/>
              <a:gd name="connsiteY10" fmla="*/ 17418 h 288362"/>
              <a:gd name="connsiteX11" fmla="*/ 714102 w 1036320"/>
              <a:gd name="connsiteY11" fmla="*/ 0 h 288362"/>
              <a:gd name="connsiteX12" fmla="*/ 139337 w 1036320"/>
              <a:gd name="connsiteY12" fmla="*/ 8709 h 288362"/>
              <a:gd name="connsiteX13" fmla="*/ 87085 w 1036320"/>
              <a:gd name="connsiteY13" fmla="*/ 26126 h 288362"/>
              <a:gd name="connsiteX14" fmla="*/ 26125 w 1036320"/>
              <a:gd name="connsiteY14" fmla="*/ 78378 h 288362"/>
              <a:gd name="connsiteX15" fmla="*/ 0 w 1036320"/>
              <a:gd name="connsiteY15" fmla="*/ 104503 h 288362"/>
              <a:gd name="connsiteX16" fmla="*/ 8708 w 1036320"/>
              <a:gd name="connsiteY16" fmla="*/ 200298 h 288362"/>
              <a:gd name="connsiteX17" fmla="*/ 43542 w 1036320"/>
              <a:gd name="connsiteY17" fmla="*/ 217715 h 288362"/>
              <a:gd name="connsiteX18" fmla="*/ 95794 w 1036320"/>
              <a:gd name="connsiteY18" fmla="*/ 243840 h 288362"/>
              <a:gd name="connsiteX19" fmla="*/ 121920 w 1036320"/>
              <a:gd name="connsiteY19" fmla="*/ 261258 h 288362"/>
              <a:gd name="connsiteX20" fmla="*/ 182880 w 1036320"/>
              <a:gd name="connsiteY20" fmla="*/ 278675 h 288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036320" h="288362">
                <a:moveTo>
                  <a:pt x="34834" y="261258"/>
                </a:moveTo>
                <a:cubicBezTo>
                  <a:pt x="135225" y="265273"/>
                  <a:pt x="276774" y="269002"/>
                  <a:pt x="383177" y="278675"/>
                </a:cubicBezTo>
                <a:cubicBezTo>
                  <a:pt x="403619" y="280533"/>
                  <a:pt x="423817" y="284480"/>
                  <a:pt x="444137" y="287383"/>
                </a:cubicBezTo>
                <a:cubicBezTo>
                  <a:pt x="553834" y="285144"/>
                  <a:pt x="778718" y="297802"/>
                  <a:pt x="931817" y="269966"/>
                </a:cubicBezTo>
                <a:cubicBezTo>
                  <a:pt x="943593" y="267825"/>
                  <a:pt x="955040" y="264161"/>
                  <a:pt x="966651" y="261258"/>
                </a:cubicBezTo>
                <a:cubicBezTo>
                  <a:pt x="993891" y="247637"/>
                  <a:pt x="1009959" y="244192"/>
                  <a:pt x="1027611" y="217715"/>
                </a:cubicBezTo>
                <a:cubicBezTo>
                  <a:pt x="1032703" y="210077"/>
                  <a:pt x="1033417" y="200298"/>
                  <a:pt x="1036320" y="191589"/>
                </a:cubicBezTo>
                <a:cubicBezTo>
                  <a:pt x="1030052" y="153984"/>
                  <a:pt x="1030431" y="112188"/>
                  <a:pt x="992777" y="87086"/>
                </a:cubicBezTo>
                <a:cubicBezTo>
                  <a:pt x="942513" y="53578"/>
                  <a:pt x="992125" y="83342"/>
                  <a:pt x="914400" y="52252"/>
                </a:cubicBezTo>
                <a:cubicBezTo>
                  <a:pt x="839341" y="22229"/>
                  <a:pt x="901644" y="44875"/>
                  <a:pt x="836022" y="26126"/>
                </a:cubicBezTo>
                <a:cubicBezTo>
                  <a:pt x="827196" y="23604"/>
                  <a:pt x="818802" y="19644"/>
                  <a:pt x="809897" y="17418"/>
                </a:cubicBezTo>
                <a:cubicBezTo>
                  <a:pt x="785550" y="11331"/>
                  <a:pt x="737399" y="3883"/>
                  <a:pt x="714102" y="0"/>
                </a:cubicBezTo>
                <a:cubicBezTo>
                  <a:pt x="522514" y="2903"/>
                  <a:pt x="330781" y="732"/>
                  <a:pt x="139337" y="8709"/>
                </a:cubicBezTo>
                <a:cubicBezTo>
                  <a:pt x="120993" y="9473"/>
                  <a:pt x="87085" y="26126"/>
                  <a:pt x="87085" y="26126"/>
                </a:cubicBezTo>
                <a:cubicBezTo>
                  <a:pt x="47297" y="52652"/>
                  <a:pt x="68361" y="36142"/>
                  <a:pt x="26125" y="78378"/>
                </a:cubicBezTo>
                <a:lnTo>
                  <a:pt x="0" y="104503"/>
                </a:lnTo>
                <a:cubicBezTo>
                  <a:pt x="2903" y="136435"/>
                  <a:pt x="-2802" y="170372"/>
                  <a:pt x="8708" y="200298"/>
                </a:cubicBezTo>
                <a:cubicBezTo>
                  <a:pt x="13368" y="212415"/>
                  <a:pt x="32271" y="211274"/>
                  <a:pt x="43542" y="217715"/>
                </a:cubicBezTo>
                <a:cubicBezTo>
                  <a:pt x="90809" y="244725"/>
                  <a:pt x="47895" y="227875"/>
                  <a:pt x="95794" y="243840"/>
                </a:cubicBezTo>
                <a:cubicBezTo>
                  <a:pt x="104503" y="249646"/>
                  <a:pt x="112356" y="257007"/>
                  <a:pt x="121920" y="261258"/>
                </a:cubicBezTo>
                <a:cubicBezTo>
                  <a:pt x="163173" y="279593"/>
                  <a:pt x="157986" y="278675"/>
                  <a:pt x="182880" y="278675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2EE581C-B0F1-444D-9CCB-3CE55307A72D}"/>
              </a:ext>
            </a:extLst>
          </p:cNvPr>
          <p:cNvSpPr txBox="1"/>
          <p:nvPr/>
        </p:nvSpPr>
        <p:spPr>
          <a:xfrm>
            <a:off x="2063931" y="5442857"/>
            <a:ext cx="183736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x_Δp</a:t>
            </a:r>
            <a:r>
              <a:rPr lang="en-US" altLang="zh-CN" dirty="0"/>
              <a:t> =</a:t>
            </a:r>
          </a:p>
          <a:p>
            <a:r>
              <a:rPr lang="en-US" altLang="zh-CN" dirty="0"/>
              <a:t>0.2862149</a:t>
            </a:r>
            <a:r>
              <a:rPr lang="zh-CN" altLang="en-US" dirty="0"/>
              <a:t>*</a:t>
            </a:r>
            <a:r>
              <a:rPr lang="en-US" altLang="zh-CN" dirty="0"/>
              <a:t>8.95%</a:t>
            </a:r>
          </a:p>
          <a:p>
            <a:r>
              <a:rPr lang="en-US" altLang="zh-CN" dirty="0"/>
              <a:t>=0.025616 m</a:t>
            </a:r>
          </a:p>
          <a:p>
            <a:r>
              <a:rPr lang="en-US" altLang="zh-CN" dirty="0"/>
              <a:t>=2.5616 cm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F4CA72B-61C5-42A0-A199-1EFBCFEB63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334" y="217805"/>
            <a:ext cx="2288598" cy="92333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E22F44E-44FE-481B-8BBF-927C9585C099}"/>
              </a:ext>
            </a:extLst>
          </p:cNvPr>
          <p:cNvSpPr txBox="1"/>
          <p:nvPr/>
        </p:nvSpPr>
        <p:spPr>
          <a:xfrm>
            <a:off x="268334" y="956470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《</a:t>
            </a:r>
            <a:r>
              <a:rPr lang="zh-CN" altLang="en-US" sz="1400" dirty="0"/>
              <a:t>陈炜论文</a:t>
            </a:r>
            <a:r>
              <a:rPr lang="en-US" altLang="zh-CN" sz="1400" dirty="0"/>
              <a:t>》</a:t>
            </a:r>
            <a:endParaRPr lang="zh-CN" altLang="en-US" sz="1400" dirty="0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B35EA1F6-415A-457D-95A4-DD4FA78C8D21}"/>
              </a:ext>
            </a:extLst>
          </p:cNvPr>
          <p:cNvSpPr/>
          <p:nvPr/>
        </p:nvSpPr>
        <p:spPr>
          <a:xfrm>
            <a:off x="2730138" y="521029"/>
            <a:ext cx="1004874" cy="1961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663761C-CE73-4B52-9166-960C40269C2A}"/>
              </a:ext>
            </a:extLst>
          </p:cNvPr>
          <p:cNvSpPr txBox="1"/>
          <p:nvPr/>
        </p:nvSpPr>
        <p:spPr>
          <a:xfrm>
            <a:off x="543552" y="2362159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Transport</a:t>
            </a:r>
            <a:r>
              <a:rPr lang="zh-CN" altLang="en-US" dirty="0"/>
              <a:t>矩阵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73E55F2-3A84-4141-B87A-288538CD7E6A}"/>
              </a:ext>
            </a:extLst>
          </p:cNvPr>
          <p:cNvSpPr txBox="1"/>
          <p:nvPr/>
        </p:nvSpPr>
        <p:spPr>
          <a:xfrm>
            <a:off x="934685" y="4788164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COSY</a:t>
            </a:r>
            <a:r>
              <a:rPr lang="zh-CN" altLang="en-US" dirty="0"/>
              <a:t>矩阵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2607AF6-492A-41BA-BCEE-BA1466070A87}"/>
              </a:ext>
            </a:extLst>
          </p:cNvPr>
          <p:cNvSpPr txBox="1"/>
          <p:nvPr/>
        </p:nvSpPr>
        <p:spPr>
          <a:xfrm>
            <a:off x="6316753" y="5812188"/>
            <a:ext cx="54572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结论</a:t>
            </a:r>
            <a:r>
              <a:rPr lang="en-US" altLang="zh-CN" sz="2400" b="1" dirty="0"/>
              <a:t>transport</a:t>
            </a:r>
            <a:r>
              <a:rPr lang="zh-CN" altLang="en-US" sz="2400" b="1" dirty="0"/>
              <a:t>和</a:t>
            </a:r>
            <a:r>
              <a:rPr lang="en-US" altLang="zh-CN" sz="2400" b="1" dirty="0"/>
              <a:t>cosy</a:t>
            </a:r>
            <a:r>
              <a:rPr lang="zh-CN" altLang="en-US" sz="2400" b="1" dirty="0"/>
              <a:t>矩阵，差异在</a:t>
            </a:r>
            <a:r>
              <a:rPr lang="en-US" altLang="zh-CN" sz="2400" b="1" dirty="0"/>
              <a:t>1%</a:t>
            </a:r>
            <a:r>
              <a:rPr lang="zh-CN" altLang="en-US" sz="2400" b="1" dirty="0"/>
              <a:t>内</a:t>
            </a:r>
          </a:p>
        </p:txBody>
      </p:sp>
    </p:spTree>
    <p:extLst>
      <p:ext uri="{BB962C8B-B14F-4D97-AF65-F5344CB8AC3E}">
        <p14:creationId xmlns:p14="http://schemas.microsoft.com/office/powerpoint/2010/main" val="108305753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>
            <a:extLst>
              <a:ext uri="{FF2B5EF4-FFF2-40B4-BE49-F238E27FC236}">
                <a16:creationId xmlns:a16="http://schemas.microsoft.com/office/drawing/2014/main" id="{C08EF444-1DB1-4BC8-BA91-519C19227B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450" y="1103288"/>
            <a:ext cx="11839575" cy="566327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4B1B40E-8EBB-469E-BBB9-AA4B6AB21398}"/>
              </a:ext>
            </a:extLst>
          </p:cNvPr>
          <p:cNvSpPr txBox="1"/>
          <p:nvPr/>
        </p:nvSpPr>
        <p:spPr>
          <a:xfrm>
            <a:off x="0" y="0"/>
            <a:ext cx="32816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开始讲述研究结果</a:t>
            </a:r>
            <a:endParaRPr lang="en-US" altLang="zh-CN" dirty="0"/>
          </a:p>
          <a:p>
            <a:r>
              <a:rPr lang="en-US" altLang="zh-CN" dirty="0"/>
              <a:t>Transport</a:t>
            </a:r>
            <a:r>
              <a:rPr lang="zh-CN" altLang="en-US" dirty="0"/>
              <a:t>的包络计算没有问题</a:t>
            </a:r>
            <a:r>
              <a:rPr lang="en-US" altLang="zh-CN" dirty="0"/>
              <a:t>!</a:t>
            </a:r>
            <a:endParaRPr lang="zh-CN" altLang="en-US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B7E004CC-7937-4E48-B9CF-DCA154EFDF40}"/>
              </a:ext>
            </a:extLst>
          </p:cNvPr>
          <p:cNvCxnSpPr/>
          <p:nvPr/>
        </p:nvCxnSpPr>
        <p:spPr>
          <a:xfrm>
            <a:off x="8205948" y="2107096"/>
            <a:ext cx="0" cy="4659464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C4288E1B-07A3-4B0F-91B7-92DB73E3D4A0}"/>
              </a:ext>
            </a:extLst>
          </p:cNvPr>
          <p:cNvCxnSpPr/>
          <p:nvPr/>
        </p:nvCxnSpPr>
        <p:spPr>
          <a:xfrm>
            <a:off x="-51620" y="5496239"/>
            <a:ext cx="10869562" cy="0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CE001A00-41C2-47AC-93E0-99F0D582012C}"/>
              </a:ext>
            </a:extLst>
          </p:cNvPr>
          <p:cNvSpPr txBox="1"/>
          <p:nvPr/>
        </p:nvSpPr>
        <p:spPr>
          <a:xfrm>
            <a:off x="3479704" y="-1"/>
            <a:ext cx="308449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研究进入第二个</a:t>
            </a:r>
            <a:r>
              <a:rPr lang="en-US" altLang="zh-CN" dirty="0"/>
              <a:t>67.5</a:t>
            </a:r>
            <a:r>
              <a:rPr lang="zh-CN" altLang="en-US" dirty="0"/>
              <a:t>度</a:t>
            </a:r>
            <a:r>
              <a:rPr lang="en-US" altLang="zh-CN" dirty="0"/>
              <a:t>CCT</a:t>
            </a:r>
            <a:r>
              <a:rPr lang="zh-CN" altLang="en-US" dirty="0"/>
              <a:t>前</a:t>
            </a:r>
            <a:endParaRPr lang="en-US" altLang="zh-CN" dirty="0"/>
          </a:p>
          <a:p>
            <a:r>
              <a:rPr lang="en-US" altLang="zh-CN" dirty="0"/>
              <a:t>X</a:t>
            </a:r>
            <a:r>
              <a:rPr lang="zh-CN" altLang="en-US" dirty="0"/>
              <a:t>方向包络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05EA9A3-50A1-4DFF-9BF4-82AC5556E26A}"/>
              </a:ext>
            </a:extLst>
          </p:cNvPr>
          <p:cNvSpPr txBox="1"/>
          <p:nvPr/>
        </p:nvSpPr>
        <p:spPr>
          <a:xfrm>
            <a:off x="4531308" y="5656557"/>
            <a:ext cx="360547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b="1" dirty="0"/>
              <a:t>看图：</a:t>
            </a:r>
            <a:r>
              <a:rPr lang="en-US" altLang="zh-CN" b="1" dirty="0"/>
              <a:t>X</a:t>
            </a:r>
            <a:r>
              <a:rPr lang="zh-CN" altLang="en-US" b="1" dirty="0"/>
              <a:t>方向包络约</a:t>
            </a:r>
            <a:r>
              <a:rPr lang="en-US" altLang="zh-CN" b="1" dirty="0"/>
              <a:t>28+6=33mm</a:t>
            </a:r>
            <a:endParaRPr lang="zh-CN" altLang="en-US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DD42A93F-A3EF-4D64-9FE1-CB8625C97152}"/>
              </a:ext>
            </a:extLst>
          </p:cNvPr>
          <p:cNvSpPr txBox="1"/>
          <p:nvPr/>
        </p:nvSpPr>
        <p:spPr>
          <a:xfrm>
            <a:off x="180975" y="4597547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14mm</a:t>
            </a:r>
            <a:endParaRPr lang="zh-CN" altLang="en-US" sz="1400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A888BAB-5E1C-48B5-96D3-2801AD54C14C}"/>
              </a:ext>
            </a:extLst>
          </p:cNvPr>
          <p:cNvSpPr txBox="1"/>
          <p:nvPr/>
        </p:nvSpPr>
        <p:spPr>
          <a:xfrm>
            <a:off x="180975" y="5064890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28mm</a:t>
            </a:r>
            <a:endParaRPr lang="zh-CN" altLang="en-US" sz="1400" dirty="0"/>
          </a:p>
        </p:txBody>
      </p:sp>
      <p:sp>
        <p:nvSpPr>
          <p:cNvPr id="28" name="箭头: 下 27">
            <a:extLst>
              <a:ext uri="{FF2B5EF4-FFF2-40B4-BE49-F238E27FC236}">
                <a16:creationId xmlns:a16="http://schemas.microsoft.com/office/drawing/2014/main" id="{5B4D8DCC-3EB4-448F-87A4-05F2B8AD3EFD}"/>
              </a:ext>
            </a:extLst>
          </p:cNvPr>
          <p:cNvSpPr/>
          <p:nvPr/>
        </p:nvSpPr>
        <p:spPr>
          <a:xfrm>
            <a:off x="8070107" y="1447800"/>
            <a:ext cx="273789" cy="49897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0179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B6CCF97-05DA-4D71-9D9B-94EB027F34D7}"/>
              </a:ext>
            </a:extLst>
          </p:cNvPr>
          <p:cNvSpPr/>
          <p:nvPr/>
        </p:nvSpPr>
        <p:spPr>
          <a:xfrm>
            <a:off x="1143019" y="4245520"/>
            <a:ext cx="692460" cy="6924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17B36AB-1004-4930-B62F-3DC11F218930}"/>
              </a:ext>
            </a:extLst>
          </p:cNvPr>
          <p:cNvSpPr/>
          <p:nvPr/>
        </p:nvSpPr>
        <p:spPr>
          <a:xfrm>
            <a:off x="1143019" y="3206105"/>
            <a:ext cx="692460" cy="69246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721EB744-777A-4137-BBE5-9CC219C75852}"/>
              </a:ext>
            </a:extLst>
          </p:cNvPr>
          <p:cNvSpPr/>
          <p:nvPr/>
        </p:nvSpPr>
        <p:spPr>
          <a:xfrm>
            <a:off x="1051831" y="2223891"/>
            <a:ext cx="803254" cy="692460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841471-1CF8-4490-BEE1-A538B4B15EAA}"/>
              </a:ext>
            </a:extLst>
          </p:cNvPr>
          <p:cNvSpPr txBox="1"/>
          <p:nvPr/>
        </p:nvSpPr>
        <p:spPr>
          <a:xfrm>
            <a:off x="1051831" y="527827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形状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9C5176D-8F21-4C39-B2B0-9C22AD4FEEF9}"/>
              </a:ext>
            </a:extLst>
          </p:cNvPr>
          <p:cNvSpPr txBox="1"/>
          <p:nvPr/>
        </p:nvSpPr>
        <p:spPr>
          <a:xfrm>
            <a:off x="2103476" y="600208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颜色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7B6E298-6F89-4783-AB0D-67FA929368CD}"/>
              </a:ext>
            </a:extLst>
          </p:cNvPr>
          <p:cNvSpPr/>
          <p:nvPr/>
        </p:nvSpPr>
        <p:spPr>
          <a:xfrm>
            <a:off x="3584911" y="5832848"/>
            <a:ext cx="692460" cy="692460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36E7FB9-6EAC-4E3D-974B-D247319F8219}"/>
              </a:ext>
            </a:extLst>
          </p:cNvPr>
          <p:cNvSpPr/>
          <p:nvPr/>
        </p:nvSpPr>
        <p:spPr>
          <a:xfrm>
            <a:off x="4484070" y="5803393"/>
            <a:ext cx="692460" cy="692460"/>
          </a:xfrm>
          <a:prstGeom prst="ellipse">
            <a:avLst/>
          </a:prstGeom>
          <a:solidFill>
            <a:srgbClr val="00B0F0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786357E-041E-49CF-9C69-E18D055419CF}"/>
              </a:ext>
            </a:extLst>
          </p:cNvPr>
          <p:cNvSpPr/>
          <p:nvPr/>
        </p:nvSpPr>
        <p:spPr>
          <a:xfrm>
            <a:off x="5339462" y="5832848"/>
            <a:ext cx="692460" cy="692460"/>
          </a:xfrm>
          <a:prstGeom prst="ellipse">
            <a:avLst/>
          </a:prstGeom>
          <a:solidFill>
            <a:srgbClr val="FFFF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D33FD6BD-EC4B-456F-A87F-E218579C66C8}"/>
              </a:ext>
            </a:extLst>
          </p:cNvPr>
          <p:cNvCxnSpPr/>
          <p:nvPr/>
        </p:nvCxnSpPr>
        <p:spPr>
          <a:xfrm>
            <a:off x="2451798" y="5526593"/>
            <a:ext cx="592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EE0C262D-E55B-4EFC-BCC3-98A855A399C9}"/>
              </a:ext>
            </a:extLst>
          </p:cNvPr>
          <p:cNvCxnSpPr>
            <a:cxnSpLocks/>
          </p:cNvCxnSpPr>
          <p:nvPr/>
        </p:nvCxnSpPr>
        <p:spPr>
          <a:xfrm flipV="1">
            <a:off x="2441749" y="633046"/>
            <a:ext cx="0" cy="4893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9135A401-ED0F-4AC7-B5BC-44E48156C907}"/>
              </a:ext>
            </a:extLst>
          </p:cNvPr>
          <p:cNvSpPr txBox="1"/>
          <p:nvPr/>
        </p:nvSpPr>
        <p:spPr>
          <a:xfrm>
            <a:off x="6732396" y="60020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。。。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7647C2D-5368-4C03-BE9C-C6A31D08DB46}"/>
              </a:ext>
            </a:extLst>
          </p:cNvPr>
          <p:cNvSpPr txBox="1"/>
          <p:nvPr/>
        </p:nvSpPr>
        <p:spPr>
          <a:xfrm rot="5400000">
            <a:off x="1064654" y="96331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。。。</a:t>
            </a:r>
          </a:p>
        </p:txBody>
      </p:sp>
    </p:spTree>
    <p:extLst>
      <p:ext uri="{BB962C8B-B14F-4D97-AF65-F5344CB8AC3E}">
        <p14:creationId xmlns:p14="http://schemas.microsoft.com/office/powerpoint/2010/main" val="2496796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66219B98-6435-461A-8B08-D6D8AC82DA77}"/>
              </a:ext>
            </a:extLst>
          </p:cNvPr>
          <p:cNvGrpSpPr/>
          <p:nvPr/>
        </p:nvGrpSpPr>
        <p:grpSpPr>
          <a:xfrm>
            <a:off x="6492140" y="898715"/>
            <a:ext cx="857250" cy="584775"/>
            <a:chOff x="4495800" y="807749"/>
            <a:chExt cx="857250" cy="584775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D3F227DD-225A-4018-98C6-17F6407429B4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E86EA65-3D4C-46D0-9B7C-F3CD595053E7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63</a:t>
              </a:r>
              <a:endParaRPr lang="zh-CN" altLang="en-US" sz="3200" b="1" dirty="0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8400FD8C-DD6D-4F96-AFAD-F71C4C19ACB1}"/>
              </a:ext>
            </a:extLst>
          </p:cNvPr>
          <p:cNvGrpSpPr/>
          <p:nvPr/>
        </p:nvGrpSpPr>
        <p:grpSpPr>
          <a:xfrm>
            <a:off x="1473587" y="3995477"/>
            <a:ext cx="857250" cy="584775"/>
            <a:chOff x="4495800" y="807749"/>
            <a:chExt cx="857250" cy="584775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0EE1F0DA-8B1D-40B4-823C-B260756B7415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C89AE7F-D208-4CCD-8700-18E3B344F475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23</a:t>
              </a:r>
              <a:endParaRPr lang="zh-CN" altLang="en-US" sz="3200" b="1" dirty="0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0377CC2-8E83-413E-A324-4C788C3B7E82}"/>
              </a:ext>
            </a:extLst>
          </p:cNvPr>
          <p:cNvGrpSpPr/>
          <p:nvPr/>
        </p:nvGrpSpPr>
        <p:grpSpPr>
          <a:xfrm>
            <a:off x="2783628" y="3995477"/>
            <a:ext cx="857250" cy="584775"/>
            <a:chOff x="4495800" y="807749"/>
            <a:chExt cx="857250" cy="584775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1BB11286-65E6-483D-88C3-04C8E6FF2D90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54A9EDB-CF63-43EC-BAA2-512CA6F90C58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35</a:t>
              </a:r>
              <a:endParaRPr lang="zh-CN" altLang="en-US" sz="3200" b="1" dirty="0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51DE999-2E3F-4E64-992A-6565502CDC1A}"/>
              </a:ext>
            </a:extLst>
          </p:cNvPr>
          <p:cNvGrpSpPr/>
          <p:nvPr/>
        </p:nvGrpSpPr>
        <p:grpSpPr>
          <a:xfrm>
            <a:off x="2128607" y="3274689"/>
            <a:ext cx="857250" cy="584775"/>
            <a:chOff x="4495800" y="807749"/>
            <a:chExt cx="857250" cy="584775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F5F20E07-11DC-4E4C-8343-973B7AD56E42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7F979B0-4297-4239-A639-C05D564F1A57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30</a:t>
              </a:r>
              <a:endParaRPr lang="zh-CN" altLang="en-US" sz="3200" b="1" dirty="0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261EC23-7383-476F-B037-C9ACE8FDDB7A}"/>
              </a:ext>
            </a:extLst>
          </p:cNvPr>
          <p:cNvGrpSpPr/>
          <p:nvPr/>
        </p:nvGrpSpPr>
        <p:grpSpPr>
          <a:xfrm>
            <a:off x="2838219" y="2504400"/>
            <a:ext cx="857250" cy="584775"/>
            <a:chOff x="4495800" y="807749"/>
            <a:chExt cx="857250" cy="584775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26C005CB-9904-4D57-A2D6-763BE5B8C802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1B1C584-A288-4D1C-B969-515283A6F6C6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40</a:t>
              </a:r>
              <a:endParaRPr lang="zh-CN" altLang="en-US" sz="3200" b="1" dirty="0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8FC05E4-8B6D-4090-A425-0CC64E0BBEA9}"/>
              </a:ext>
            </a:extLst>
          </p:cNvPr>
          <p:cNvGrpSpPr/>
          <p:nvPr/>
        </p:nvGrpSpPr>
        <p:grpSpPr>
          <a:xfrm>
            <a:off x="4222615" y="1745215"/>
            <a:ext cx="857250" cy="584775"/>
            <a:chOff x="4495800" y="807749"/>
            <a:chExt cx="857250" cy="584775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5C49286F-A06F-4A09-B335-8E0641A89F3A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BCADB71-63FB-49E4-8618-E24A7A07235E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45</a:t>
              </a:r>
              <a:endParaRPr lang="zh-CN" altLang="en-US" sz="3200" b="1" dirty="0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45435FC-9DE1-4D70-8621-6D1A6BB98E14}"/>
              </a:ext>
            </a:extLst>
          </p:cNvPr>
          <p:cNvGrpSpPr/>
          <p:nvPr/>
        </p:nvGrpSpPr>
        <p:grpSpPr>
          <a:xfrm>
            <a:off x="5684490" y="2522559"/>
            <a:ext cx="857250" cy="584775"/>
            <a:chOff x="4495800" y="807749"/>
            <a:chExt cx="857250" cy="584775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AB926D45-5B04-4A80-8B2A-C79681FAB890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6E3BB7C-C3F2-4B88-A9DF-174A0AAD3932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53</a:t>
              </a:r>
              <a:endParaRPr lang="zh-CN" altLang="en-US" sz="3200" b="1" dirty="0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354EF85-BB59-477D-BFE8-97A1540EEEC3}"/>
              </a:ext>
            </a:extLst>
          </p:cNvPr>
          <p:cNvGrpSpPr/>
          <p:nvPr/>
        </p:nvGrpSpPr>
        <p:grpSpPr>
          <a:xfrm>
            <a:off x="4954371" y="3274689"/>
            <a:ext cx="857250" cy="584775"/>
            <a:chOff x="4495800" y="807749"/>
            <a:chExt cx="857250" cy="584775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7336A43D-D2E3-4BB1-9752-1D876134D9DA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F9A9CC9-3764-4471-B8CA-B5D6BE661B3E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51</a:t>
              </a:r>
              <a:endParaRPr lang="zh-CN" altLang="en-US" sz="3200" b="1" dirty="0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448A013-84EA-4E34-ADFB-243D8B14986E}"/>
              </a:ext>
            </a:extLst>
          </p:cNvPr>
          <p:cNvGrpSpPr/>
          <p:nvPr/>
        </p:nvGrpSpPr>
        <p:grpSpPr>
          <a:xfrm>
            <a:off x="6414609" y="3274689"/>
            <a:ext cx="857250" cy="584775"/>
            <a:chOff x="4495800" y="807749"/>
            <a:chExt cx="857250" cy="584775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EA219677-CF09-401F-856E-F3BA7BAC3D48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802D3A32-30B5-4464-83EC-7DA70651FC5B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60</a:t>
              </a:r>
              <a:endParaRPr lang="zh-CN" altLang="en-US" sz="3200" b="1" dirty="0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7A2FD59F-9EB1-4165-B417-05D38D58D131}"/>
              </a:ext>
            </a:extLst>
          </p:cNvPr>
          <p:cNvGrpSpPr/>
          <p:nvPr/>
        </p:nvGrpSpPr>
        <p:grpSpPr>
          <a:xfrm>
            <a:off x="4460686" y="3995476"/>
            <a:ext cx="857250" cy="584775"/>
            <a:chOff x="4495800" y="807749"/>
            <a:chExt cx="857250" cy="584775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C5CCA9B5-68BA-4ADD-9DCB-97BE3E258A35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7B6E689D-2391-43B4-A007-6782EBCF8E68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48</a:t>
              </a:r>
              <a:endParaRPr lang="zh-CN" altLang="en-US" sz="3200" b="1" dirty="0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C2966283-983B-4A9C-8D9D-54770F55AEAB}"/>
              </a:ext>
            </a:extLst>
          </p:cNvPr>
          <p:cNvGrpSpPr/>
          <p:nvPr/>
        </p:nvGrpSpPr>
        <p:grpSpPr>
          <a:xfrm>
            <a:off x="5875514" y="3995475"/>
            <a:ext cx="857250" cy="584775"/>
            <a:chOff x="4495800" y="807749"/>
            <a:chExt cx="857250" cy="584775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BDC1D5DB-D6D2-4251-8D8D-F5436EA04593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FA02AFF4-3BD6-4958-B2EE-49B271837419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55</a:t>
              </a:r>
              <a:endParaRPr lang="zh-CN" altLang="en-US" sz="3200" b="1" dirty="0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7A905F80-070F-4A40-BBCF-D5A6FF9EE7FA}"/>
              </a:ext>
            </a:extLst>
          </p:cNvPr>
          <p:cNvGrpSpPr/>
          <p:nvPr/>
        </p:nvGrpSpPr>
        <p:grpSpPr>
          <a:xfrm>
            <a:off x="6449848" y="4751054"/>
            <a:ext cx="857250" cy="584775"/>
            <a:chOff x="4495800" y="807749"/>
            <a:chExt cx="857250" cy="584775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D357C1D4-7B43-4869-ADAE-B37B52C771DA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2EE4CE18-5ED9-400E-82C7-6770B414F8EC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57</a:t>
              </a:r>
              <a:endParaRPr lang="zh-CN" altLang="en-US" sz="3200" b="1" dirty="0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D6E39A2-32D2-419F-8D16-2F2336EF4D09}"/>
              </a:ext>
            </a:extLst>
          </p:cNvPr>
          <p:cNvGrpSpPr/>
          <p:nvPr/>
        </p:nvGrpSpPr>
        <p:grpSpPr>
          <a:xfrm>
            <a:off x="8500904" y="1745215"/>
            <a:ext cx="857250" cy="584775"/>
            <a:chOff x="4495800" y="807749"/>
            <a:chExt cx="857250" cy="584775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C3574554-F9DC-49B1-A0AD-BCA256BBA21F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B3D8DF37-8B2F-45C9-A86E-AC3234B278B5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72</a:t>
              </a:r>
              <a:endParaRPr lang="zh-CN" altLang="en-US" sz="3200" b="1" dirty="0"/>
            </a:p>
          </p:txBody>
        </p:sp>
      </p:grp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9B57A90F-4F05-4176-9762-D536D03D9E0D}"/>
              </a:ext>
            </a:extLst>
          </p:cNvPr>
          <p:cNvCxnSpPr/>
          <p:nvPr/>
        </p:nvCxnSpPr>
        <p:spPr>
          <a:xfrm flipV="1">
            <a:off x="4801223" y="1353384"/>
            <a:ext cx="1799582" cy="441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0796E7E3-E2FC-4F29-968B-0358A07FCEE1}"/>
              </a:ext>
            </a:extLst>
          </p:cNvPr>
          <p:cNvCxnSpPr/>
          <p:nvPr/>
        </p:nvCxnSpPr>
        <p:spPr>
          <a:xfrm>
            <a:off x="7240724" y="1353384"/>
            <a:ext cx="1368845" cy="5254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921BC8CE-ADFF-49B1-8C51-439E92E0EEEA}"/>
              </a:ext>
            </a:extLst>
          </p:cNvPr>
          <p:cNvCxnSpPr>
            <a:stCxn id="20" idx="3"/>
          </p:cNvCxnSpPr>
          <p:nvPr/>
        </p:nvCxnSpPr>
        <p:spPr>
          <a:xfrm flipH="1">
            <a:off x="3422799" y="2209351"/>
            <a:ext cx="925357" cy="3627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BFD11BA1-1C47-4566-9840-215D71538B77}"/>
              </a:ext>
            </a:extLst>
          </p:cNvPr>
          <p:cNvCxnSpPr>
            <a:endCxn id="23" idx="1"/>
          </p:cNvCxnSpPr>
          <p:nvPr/>
        </p:nvCxnSpPr>
        <p:spPr>
          <a:xfrm>
            <a:off x="4943309" y="2205539"/>
            <a:ext cx="866722" cy="437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9BCA4C7F-4F12-4FBC-A5F2-08944658E107}"/>
              </a:ext>
            </a:extLst>
          </p:cNvPr>
          <p:cNvCxnSpPr/>
          <p:nvPr/>
        </p:nvCxnSpPr>
        <p:spPr>
          <a:xfrm flipH="1">
            <a:off x="2672172" y="2977467"/>
            <a:ext cx="274712" cy="3467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A6B539A0-3888-46B5-A1BA-401EB0C33605}"/>
              </a:ext>
            </a:extLst>
          </p:cNvPr>
          <p:cNvCxnSpPr/>
          <p:nvPr/>
        </p:nvCxnSpPr>
        <p:spPr>
          <a:xfrm flipH="1">
            <a:off x="5492802" y="3033320"/>
            <a:ext cx="409019" cy="3108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F23350E7-3F24-4393-AFB7-852F8F8935B2}"/>
              </a:ext>
            </a:extLst>
          </p:cNvPr>
          <p:cNvCxnSpPr/>
          <p:nvPr/>
        </p:nvCxnSpPr>
        <p:spPr>
          <a:xfrm>
            <a:off x="6305943" y="3009721"/>
            <a:ext cx="325997" cy="3613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959AFF3B-7965-4E59-B8EA-4A8A92D57C71}"/>
              </a:ext>
            </a:extLst>
          </p:cNvPr>
          <p:cNvCxnSpPr/>
          <p:nvPr/>
        </p:nvCxnSpPr>
        <p:spPr>
          <a:xfrm>
            <a:off x="2781868" y="3759880"/>
            <a:ext cx="284137" cy="2850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07835E7D-5D6F-4C3E-BEED-18DD79A27D42}"/>
              </a:ext>
            </a:extLst>
          </p:cNvPr>
          <p:cNvCxnSpPr>
            <a:cxnSpLocks/>
          </p:cNvCxnSpPr>
          <p:nvPr/>
        </p:nvCxnSpPr>
        <p:spPr>
          <a:xfrm flipV="1">
            <a:off x="2019941" y="3759881"/>
            <a:ext cx="217331" cy="2850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14AE3466-6CC0-4EB5-BC3B-5A12AD2C7060}"/>
              </a:ext>
            </a:extLst>
          </p:cNvPr>
          <p:cNvCxnSpPr/>
          <p:nvPr/>
        </p:nvCxnSpPr>
        <p:spPr>
          <a:xfrm flipH="1">
            <a:off x="4971199" y="3759880"/>
            <a:ext cx="178042" cy="2850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1A401627-0B50-4083-BB81-B6CB84D1C9BA}"/>
              </a:ext>
            </a:extLst>
          </p:cNvPr>
          <p:cNvCxnSpPr>
            <a:cxnSpLocks/>
          </p:cNvCxnSpPr>
          <p:nvPr/>
        </p:nvCxnSpPr>
        <p:spPr>
          <a:xfrm flipH="1">
            <a:off x="6414608" y="3784922"/>
            <a:ext cx="253810" cy="2600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A79710F2-FCFF-4987-94AB-2EBE8E2CE1EC}"/>
              </a:ext>
            </a:extLst>
          </p:cNvPr>
          <p:cNvCxnSpPr>
            <a:cxnSpLocks/>
          </p:cNvCxnSpPr>
          <p:nvPr/>
        </p:nvCxnSpPr>
        <p:spPr>
          <a:xfrm>
            <a:off x="6414608" y="4519834"/>
            <a:ext cx="354092" cy="2807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16E7B642-3139-4BBF-A6AF-EB92C9D5B1AF}"/>
              </a:ext>
            </a:extLst>
          </p:cNvPr>
          <p:cNvCxnSpPr>
            <a:cxnSpLocks/>
          </p:cNvCxnSpPr>
          <p:nvPr/>
        </p:nvCxnSpPr>
        <p:spPr>
          <a:xfrm flipH="1">
            <a:off x="4834643" y="1364325"/>
            <a:ext cx="1694798" cy="40736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7133DDEA-C673-4D24-8DD8-A3417939151C}"/>
              </a:ext>
            </a:extLst>
          </p:cNvPr>
          <p:cNvCxnSpPr>
            <a:cxnSpLocks/>
          </p:cNvCxnSpPr>
          <p:nvPr/>
        </p:nvCxnSpPr>
        <p:spPr>
          <a:xfrm>
            <a:off x="4971199" y="2244097"/>
            <a:ext cx="1552075" cy="10908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461861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950DE7F8-3968-47D9-A439-85D8CF765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853" y="1925904"/>
            <a:ext cx="5403701" cy="1168174"/>
          </a:xfrm>
          <a:prstGeom prst="rect">
            <a:avLst/>
          </a:prstGeom>
        </p:spPr>
      </p:pic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1713413-97D1-4F34-8D7A-D599D10EF392}"/>
              </a:ext>
            </a:extLst>
          </p:cNvPr>
          <p:cNvCxnSpPr>
            <a:cxnSpLocks/>
          </p:cNvCxnSpPr>
          <p:nvPr/>
        </p:nvCxnSpPr>
        <p:spPr>
          <a:xfrm>
            <a:off x="6096000" y="836023"/>
            <a:ext cx="0" cy="58935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FF51F281-4726-4506-AEF4-1112BE64134B}"/>
              </a:ext>
            </a:extLst>
          </p:cNvPr>
          <p:cNvSpPr txBox="1"/>
          <p:nvPr/>
        </p:nvSpPr>
        <p:spPr>
          <a:xfrm>
            <a:off x="4423954" y="276999"/>
            <a:ext cx="424186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上页是看图估算的</a:t>
            </a:r>
            <a:r>
              <a:rPr lang="en-US" altLang="zh-CN" dirty="0"/>
              <a:t>X</a:t>
            </a:r>
            <a:r>
              <a:rPr lang="zh-CN" altLang="en-US" dirty="0"/>
              <a:t>包络，下面看精确值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E404AD6-00D2-4D73-A057-58FBF0214E07}"/>
              </a:ext>
            </a:extLst>
          </p:cNvPr>
          <p:cNvSpPr txBox="1"/>
          <p:nvPr/>
        </p:nvSpPr>
        <p:spPr>
          <a:xfrm>
            <a:off x="235131" y="1071154"/>
            <a:ext cx="24769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方法一：</a:t>
            </a:r>
            <a:endParaRPr lang="en-US" altLang="zh-CN" dirty="0"/>
          </a:p>
          <a:p>
            <a:r>
              <a:rPr lang="zh-CN" altLang="en-US" dirty="0"/>
              <a:t>查看</a:t>
            </a:r>
            <a:r>
              <a:rPr lang="en-US" altLang="zh-CN" dirty="0"/>
              <a:t>transport</a:t>
            </a:r>
            <a:r>
              <a:rPr lang="zh-CN" altLang="en-US" dirty="0"/>
              <a:t>文本输出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8341B8CD-80F5-46E9-B85F-198D863D1661}"/>
              </a:ext>
            </a:extLst>
          </p:cNvPr>
          <p:cNvSpPr/>
          <p:nvPr/>
        </p:nvSpPr>
        <p:spPr>
          <a:xfrm>
            <a:off x="835508" y="1872343"/>
            <a:ext cx="1115212" cy="330926"/>
          </a:xfrm>
          <a:custGeom>
            <a:avLst/>
            <a:gdLst>
              <a:gd name="connsiteX0" fmla="*/ 61475 w 1115212"/>
              <a:gd name="connsiteY0" fmla="*/ 243840 h 330926"/>
              <a:gd name="connsiteX1" fmla="*/ 200812 w 1115212"/>
              <a:gd name="connsiteY1" fmla="*/ 269966 h 330926"/>
              <a:gd name="connsiteX2" fmla="*/ 322732 w 1115212"/>
              <a:gd name="connsiteY2" fmla="*/ 287383 h 330926"/>
              <a:gd name="connsiteX3" fmla="*/ 383692 w 1115212"/>
              <a:gd name="connsiteY3" fmla="*/ 296091 h 330926"/>
              <a:gd name="connsiteX4" fmla="*/ 479486 w 1115212"/>
              <a:gd name="connsiteY4" fmla="*/ 304800 h 330926"/>
              <a:gd name="connsiteX5" fmla="*/ 575281 w 1115212"/>
              <a:gd name="connsiteY5" fmla="*/ 322217 h 330926"/>
              <a:gd name="connsiteX6" fmla="*/ 636241 w 1115212"/>
              <a:gd name="connsiteY6" fmla="*/ 330926 h 330926"/>
              <a:gd name="connsiteX7" fmla="*/ 1062961 w 1115212"/>
              <a:gd name="connsiteY7" fmla="*/ 322217 h 330926"/>
              <a:gd name="connsiteX8" fmla="*/ 1089086 w 1115212"/>
              <a:gd name="connsiteY8" fmla="*/ 313508 h 330926"/>
              <a:gd name="connsiteX9" fmla="*/ 1115212 w 1115212"/>
              <a:gd name="connsiteY9" fmla="*/ 261257 h 330926"/>
              <a:gd name="connsiteX10" fmla="*/ 1089086 w 1115212"/>
              <a:gd name="connsiteY10" fmla="*/ 113211 h 330926"/>
              <a:gd name="connsiteX11" fmla="*/ 1045543 w 1115212"/>
              <a:gd name="connsiteY11" fmla="*/ 60960 h 330926"/>
              <a:gd name="connsiteX12" fmla="*/ 975875 w 1115212"/>
              <a:gd name="connsiteY12" fmla="*/ 26126 h 330926"/>
              <a:gd name="connsiteX13" fmla="*/ 923623 w 1115212"/>
              <a:gd name="connsiteY13" fmla="*/ 17417 h 330926"/>
              <a:gd name="connsiteX14" fmla="*/ 819121 w 1115212"/>
              <a:gd name="connsiteY14" fmla="*/ 0 h 330926"/>
              <a:gd name="connsiteX15" fmla="*/ 192103 w 1115212"/>
              <a:gd name="connsiteY15" fmla="*/ 8708 h 330926"/>
              <a:gd name="connsiteX16" fmla="*/ 139852 w 1115212"/>
              <a:gd name="connsiteY16" fmla="*/ 34834 h 330926"/>
              <a:gd name="connsiteX17" fmla="*/ 105018 w 1115212"/>
              <a:gd name="connsiteY17" fmla="*/ 43543 h 330926"/>
              <a:gd name="connsiteX18" fmla="*/ 44058 w 1115212"/>
              <a:gd name="connsiteY18" fmla="*/ 69668 h 330926"/>
              <a:gd name="connsiteX19" fmla="*/ 515 w 1115212"/>
              <a:gd name="connsiteY19" fmla="*/ 113211 h 330926"/>
              <a:gd name="connsiteX20" fmla="*/ 9223 w 1115212"/>
              <a:gd name="connsiteY20" fmla="*/ 174171 h 330926"/>
              <a:gd name="connsiteX21" fmla="*/ 26641 w 1115212"/>
              <a:gd name="connsiteY21" fmla="*/ 191588 h 330926"/>
              <a:gd name="connsiteX22" fmla="*/ 87601 w 1115212"/>
              <a:gd name="connsiteY22" fmla="*/ 261257 h 330926"/>
              <a:gd name="connsiteX23" fmla="*/ 139852 w 1115212"/>
              <a:gd name="connsiteY23" fmla="*/ 296091 h 330926"/>
              <a:gd name="connsiteX24" fmla="*/ 165978 w 1115212"/>
              <a:gd name="connsiteY24" fmla="*/ 304800 h 330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115212" h="330926">
                <a:moveTo>
                  <a:pt x="61475" y="243840"/>
                </a:moveTo>
                <a:cubicBezTo>
                  <a:pt x="157651" y="271319"/>
                  <a:pt x="89066" y="255390"/>
                  <a:pt x="200812" y="269966"/>
                </a:cubicBezTo>
                <a:cubicBezTo>
                  <a:pt x="241520" y="275276"/>
                  <a:pt x="282092" y="281577"/>
                  <a:pt x="322732" y="287383"/>
                </a:cubicBezTo>
                <a:cubicBezTo>
                  <a:pt x="343052" y="290286"/>
                  <a:pt x="363250" y="294233"/>
                  <a:pt x="383692" y="296091"/>
                </a:cubicBezTo>
                <a:cubicBezTo>
                  <a:pt x="415623" y="298994"/>
                  <a:pt x="447643" y="301054"/>
                  <a:pt x="479486" y="304800"/>
                </a:cubicBezTo>
                <a:cubicBezTo>
                  <a:pt x="528874" y="310610"/>
                  <a:pt x="529063" y="314514"/>
                  <a:pt x="575281" y="322217"/>
                </a:cubicBezTo>
                <a:cubicBezTo>
                  <a:pt x="595528" y="325592"/>
                  <a:pt x="615921" y="328023"/>
                  <a:pt x="636241" y="330926"/>
                </a:cubicBezTo>
                <a:lnTo>
                  <a:pt x="1062961" y="322217"/>
                </a:lnTo>
                <a:cubicBezTo>
                  <a:pt x="1072134" y="321864"/>
                  <a:pt x="1081918" y="319242"/>
                  <a:pt x="1089086" y="313508"/>
                </a:cubicBezTo>
                <a:cubicBezTo>
                  <a:pt x="1104433" y="301230"/>
                  <a:pt x="1109475" y="278468"/>
                  <a:pt x="1115212" y="261257"/>
                </a:cubicBezTo>
                <a:cubicBezTo>
                  <a:pt x="1111937" y="238334"/>
                  <a:pt x="1096653" y="123300"/>
                  <a:pt x="1089086" y="113211"/>
                </a:cubicBezTo>
                <a:cubicBezTo>
                  <a:pt x="1076379" y="96268"/>
                  <a:pt x="1062847" y="74803"/>
                  <a:pt x="1045543" y="60960"/>
                </a:cubicBezTo>
                <a:cubicBezTo>
                  <a:pt x="1024912" y="44456"/>
                  <a:pt x="1001502" y="33115"/>
                  <a:pt x="975875" y="26126"/>
                </a:cubicBezTo>
                <a:cubicBezTo>
                  <a:pt x="958840" y="21480"/>
                  <a:pt x="940938" y="20880"/>
                  <a:pt x="923623" y="17417"/>
                </a:cubicBezTo>
                <a:cubicBezTo>
                  <a:pt x="827730" y="-1763"/>
                  <a:pt x="975663" y="19567"/>
                  <a:pt x="819121" y="0"/>
                </a:cubicBezTo>
                <a:lnTo>
                  <a:pt x="192103" y="8708"/>
                </a:lnTo>
                <a:cubicBezTo>
                  <a:pt x="166020" y="9404"/>
                  <a:pt x="162246" y="25236"/>
                  <a:pt x="139852" y="34834"/>
                </a:cubicBezTo>
                <a:cubicBezTo>
                  <a:pt x="128851" y="39549"/>
                  <a:pt x="116225" y="39340"/>
                  <a:pt x="105018" y="43543"/>
                </a:cubicBezTo>
                <a:cubicBezTo>
                  <a:pt x="-67101" y="108088"/>
                  <a:pt x="173764" y="26434"/>
                  <a:pt x="44058" y="69668"/>
                </a:cubicBezTo>
                <a:cubicBezTo>
                  <a:pt x="30374" y="78791"/>
                  <a:pt x="2588" y="92477"/>
                  <a:pt x="515" y="113211"/>
                </a:cubicBezTo>
                <a:cubicBezTo>
                  <a:pt x="-1528" y="133635"/>
                  <a:pt x="2732" y="154698"/>
                  <a:pt x="9223" y="174171"/>
                </a:cubicBezTo>
                <a:cubicBezTo>
                  <a:pt x="11819" y="181960"/>
                  <a:pt x="21512" y="185177"/>
                  <a:pt x="26641" y="191588"/>
                </a:cubicBezTo>
                <a:cubicBezTo>
                  <a:pt x="52947" y="224469"/>
                  <a:pt x="41555" y="230559"/>
                  <a:pt x="87601" y="261257"/>
                </a:cubicBezTo>
                <a:cubicBezTo>
                  <a:pt x="105018" y="272868"/>
                  <a:pt x="119994" y="289471"/>
                  <a:pt x="139852" y="296091"/>
                </a:cubicBezTo>
                <a:lnTo>
                  <a:pt x="165978" y="304800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D91C3CC-DCD3-48E3-A586-05D4F8A45977}"/>
              </a:ext>
            </a:extLst>
          </p:cNvPr>
          <p:cNvSpPr txBox="1"/>
          <p:nvPr/>
        </p:nvSpPr>
        <p:spPr>
          <a:xfrm>
            <a:off x="627017" y="3535680"/>
            <a:ext cx="2589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X_envelope</a:t>
            </a:r>
            <a:r>
              <a:rPr lang="en-US" altLang="zh-CN" dirty="0"/>
              <a:t> = 34.39 mm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5B7E292-E396-4B30-99B8-F55854B19AD9}"/>
              </a:ext>
            </a:extLst>
          </p:cNvPr>
          <p:cNvSpPr txBox="1"/>
          <p:nvPr/>
        </p:nvSpPr>
        <p:spPr>
          <a:xfrm>
            <a:off x="6503447" y="947259"/>
            <a:ext cx="20970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方法二：</a:t>
            </a:r>
            <a:endParaRPr lang="en-US" altLang="zh-CN" dirty="0"/>
          </a:p>
          <a:p>
            <a:r>
              <a:rPr lang="zh-CN" altLang="en-US" dirty="0"/>
              <a:t>由</a:t>
            </a:r>
            <a:r>
              <a:rPr lang="en-US" altLang="zh-CN" dirty="0"/>
              <a:t>R</a:t>
            </a:r>
            <a:r>
              <a:rPr lang="zh-CN" altLang="en-US" dirty="0"/>
              <a:t>矩阵计算</a:t>
            </a:r>
            <a:endParaRPr lang="en-US" altLang="zh-CN" dirty="0"/>
          </a:p>
          <a:p>
            <a:r>
              <a:rPr lang="zh-CN" altLang="en-US" dirty="0"/>
              <a:t>公式 </a:t>
            </a:r>
            <a:r>
              <a:rPr lang="en-US" altLang="zh-CN" dirty="0"/>
              <a:t>σ</a:t>
            </a:r>
            <a:r>
              <a:rPr lang="en-US" altLang="zh-CN" sz="1100" dirty="0"/>
              <a:t>1</a:t>
            </a:r>
            <a:r>
              <a:rPr lang="en-US" altLang="zh-CN" dirty="0"/>
              <a:t> = R </a:t>
            </a:r>
            <a:r>
              <a:rPr lang="zh-CN" altLang="en-US" dirty="0"/>
              <a:t>* </a:t>
            </a:r>
            <a:r>
              <a:rPr lang="en-US" altLang="zh-CN" dirty="0"/>
              <a:t>σ</a:t>
            </a:r>
            <a:r>
              <a:rPr lang="en-US" altLang="zh-CN" sz="1050" dirty="0"/>
              <a:t>0</a:t>
            </a:r>
            <a:r>
              <a:rPr lang="en-US" altLang="zh-CN" dirty="0"/>
              <a:t> </a:t>
            </a:r>
            <a:r>
              <a:rPr lang="zh-CN" altLang="en-US" dirty="0"/>
              <a:t>*</a:t>
            </a:r>
            <a:r>
              <a:rPr lang="en-US" altLang="zh-CN" dirty="0"/>
              <a:t>R</a:t>
            </a:r>
            <a:r>
              <a:rPr lang="zh-CN" altLang="en-US" dirty="0"/>
              <a:t>‘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9D0DA4BD-EB64-4708-8434-44497D57B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967" y="2379754"/>
            <a:ext cx="4827343" cy="92333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65B107F6-1A09-40D9-99EF-3CAC96FDD0B2}"/>
              </a:ext>
            </a:extLst>
          </p:cNvPr>
          <p:cNvSpPr txBox="1"/>
          <p:nvPr/>
        </p:nvSpPr>
        <p:spPr>
          <a:xfrm>
            <a:off x="6201485" y="2656753"/>
            <a:ext cx="162736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R=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=(</a:t>
            </a:r>
            <a:r>
              <a:rPr lang="zh-CN" altLang="en-US" dirty="0"/>
              <a:t>去除</a:t>
            </a:r>
            <a:r>
              <a:rPr lang="en-US" altLang="zh-CN" dirty="0"/>
              <a:t>z</a:t>
            </a:r>
            <a:r>
              <a:rPr lang="zh-CN" altLang="en-US" dirty="0"/>
              <a:t>方向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0854F7F0-A279-402E-B084-3308B4316E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7128" y="3535680"/>
            <a:ext cx="2813020" cy="80284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B7721396-223E-4003-991C-FFA35C39766A}"/>
              </a:ext>
            </a:extLst>
          </p:cNvPr>
          <p:cNvSpPr txBox="1"/>
          <p:nvPr/>
        </p:nvSpPr>
        <p:spPr>
          <a:xfrm>
            <a:off x="6278880" y="4824549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σ</a:t>
            </a:r>
            <a:r>
              <a:rPr lang="en-US" altLang="zh-CN" sz="1050" dirty="0"/>
              <a:t>0 </a:t>
            </a:r>
            <a:r>
              <a:rPr lang="en-US" altLang="zh-CN" dirty="0"/>
              <a:t>=</a:t>
            </a:r>
            <a:endParaRPr lang="zh-CN" altLang="en-US" dirty="0"/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BBC34C3A-77AE-482B-BF36-B08AA0DC5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7345" y="4602561"/>
            <a:ext cx="3236952" cy="9835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9EBC38A9-25FA-42D4-9E91-7B83A900D037}"/>
              </a:ext>
            </a:extLst>
          </p:cNvPr>
          <p:cNvSpPr txBox="1"/>
          <p:nvPr/>
        </p:nvSpPr>
        <p:spPr>
          <a:xfrm>
            <a:off x="6280198" y="6102238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σ</a:t>
            </a:r>
            <a:r>
              <a:rPr lang="en-US" altLang="zh-CN" sz="1050" dirty="0"/>
              <a:t>1 </a:t>
            </a:r>
            <a:r>
              <a:rPr lang="en-US" altLang="zh-CN" dirty="0"/>
              <a:t>=</a:t>
            </a:r>
            <a:endParaRPr lang="zh-CN" altLang="en-US" dirty="0"/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A2AD1C02-772B-4A72-AF74-9DAB62812A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1796" y="5910741"/>
            <a:ext cx="3236949" cy="77828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D22DD01B-F2B9-4CB8-9F40-724F5C19DF97}"/>
              </a:ext>
            </a:extLst>
          </p:cNvPr>
          <p:cNvSpPr txBox="1"/>
          <p:nvPr/>
        </p:nvSpPr>
        <p:spPr>
          <a:xfrm>
            <a:off x="10462941" y="5910741"/>
            <a:ext cx="16663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x=sqrt(1183)</a:t>
            </a:r>
          </a:p>
          <a:p>
            <a:r>
              <a:rPr lang="en-US" altLang="zh-CN" dirty="0"/>
              <a:t>=34.39 mm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BC61699-47FC-4680-B48C-8C3EA19D1DDC}"/>
              </a:ext>
            </a:extLst>
          </p:cNvPr>
          <p:cNvSpPr txBox="1"/>
          <p:nvPr/>
        </p:nvSpPr>
        <p:spPr>
          <a:xfrm>
            <a:off x="513109" y="5325181"/>
            <a:ext cx="4947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结论：</a:t>
            </a:r>
            <a:r>
              <a:rPr lang="en-US" altLang="zh-CN" sz="2400" b="1" dirty="0"/>
              <a:t>transport </a:t>
            </a:r>
            <a:r>
              <a:rPr lang="zh-CN" altLang="en-US" sz="2400" b="1" dirty="0"/>
              <a:t>包络计算没有问题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D0AC2DE3-1A9A-4485-9971-DFA109C3D6CF}"/>
              </a:ext>
            </a:extLst>
          </p:cNvPr>
          <p:cNvSpPr txBox="1"/>
          <p:nvPr/>
        </p:nvSpPr>
        <p:spPr>
          <a:xfrm>
            <a:off x="0" y="4574645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14mm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61554342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E3608E0-A3D2-4D92-86DD-67D68140B0D5}"/>
              </a:ext>
            </a:extLst>
          </p:cNvPr>
          <p:cNvSpPr txBox="1"/>
          <p:nvPr/>
        </p:nvSpPr>
        <p:spPr>
          <a:xfrm>
            <a:off x="0" y="0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COSY tracking</a:t>
            </a:r>
            <a:r>
              <a:rPr lang="zh-CN" altLang="en-US" dirty="0"/>
              <a:t>计算</a:t>
            </a:r>
          </a:p>
        </p:txBody>
      </p:sp>
      <p:graphicFrame>
        <p:nvGraphicFramePr>
          <p:cNvPr id="17" name="图表 16">
            <a:extLst>
              <a:ext uri="{FF2B5EF4-FFF2-40B4-BE49-F238E27FC236}">
                <a16:creationId xmlns:a16="http://schemas.microsoft.com/office/drawing/2014/main" id="{6B5D7E2F-019B-4003-B351-4204E9D1FC0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37518907"/>
              </p:ext>
            </p:extLst>
          </p:nvPr>
        </p:nvGraphicFramePr>
        <p:xfrm>
          <a:off x="662027" y="1143000"/>
          <a:ext cx="6634123" cy="51385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899F233F-CE61-4389-9499-4C4E05BA841F}"/>
              </a:ext>
            </a:extLst>
          </p:cNvPr>
          <p:cNvSpPr txBox="1"/>
          <p:nvPr/>
        </p:nvSpPr>
        <p:spPr>
          <a:xfrm>
            <a:off x="5991225" y="2788956"/>
            <a:ext cx="19704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正椭圆</a:t>
            </a:r>
            <a:endParaRPr lang="en-US" altLang="zh-CN" dirty="0"/>
          </a:p>
          <a:p>
            <a:r>
              <a:rPr lang="en-US" altLang="zh-CN" dirty="0" err="1"/>
              <a:t>X_max</a:t>
            </a:r>
            <a:r>
              <a:rPr lang="en-US" altLang="zh-CN" dirty="0"/>
              <a:t> = 3.5mm</a:t>
            </a:r>
          </a:p>
          <a:p>
            <a:r>
              <a:rPr lang="en-US" altLang="zh-CN" dirty="0" err="1"/>
              <a:t>X’_max</a:t>
            </a:r>
            <a:r>
              <a:rPr lang="en-US" altLang="zh-CN" dirty="0"/>
              <a:t> = 7.5mrad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8BD0538C-1C36-4159-A5B8-F98FB7E503B4}"/>
              </a:ext>
            </a:extLst>
          </p:cNvPr>
          <p:cNvSpPr txBox="1"/>
          <p:nvPr/>
        </p:nvSpPr>
        <p:spPr>
          <a:xfrm>
            <a:off x="371475" y="657225"/>
            <a:ext cx="70487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粒子生成</a:t>
            </a:r>
            <a:r>
              <a:rPr lang="en-US" altLang="zh-CN" sz="2400" dirty="0"/>
              <a:t>(</a:t>
            </a:r>
            <a:r>
              <a:rPr lang="zh-CN" altLang="en-US" sz="2400" dirty="0"/>
              <a:t>实际生成了</a:t>
            </a:r>
            <a:r>
              <a:rPr lang="en-US" altLang="zh-CN" sz="2400" dirty="0"/>
              <a:t>360</a:t>
            </a:r>
            <a:r>
              <a:rPr lang="zh-CN" altLang="en-US" sz="2400" dirty="0"/>
              <a:t>个粒子，这里只展示</a:t>
            </a:r>
            <a:r>
              <a:rPr lang="en-US" altLang="zh-CN" sz="2400" dirty="0"/>
              <a:t>72</a:t>
            </a:r>
            <a:r>
              <a:rPr lang="zh-CN" altLang="en-US" sz="2400" dirty="0"/>
              <a:t>个</a:t>
            </a:r>
            <a:r>
              <a:rPr lang="en-US" altLang="zh-CN" sz="2400" dirty="0"/>
              <a:t>)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5813793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E3608E0-A3D2-4D92-86DD-67D68140B0D5}"/>
              </a:ext>
            </a:extLst>
          </p:cNvPr>
          <p:cNvSpPr txBox="1"/>
          <p:nvPr/>
        </p:nvSpPr>
        <p:spPr>
          <a:xfrm>
            <a:off x="0" y="0"/>
            <a:ext cx="2063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COSY tracking</a:t>
            </a:r>
            <a:r>
              <a:rPr lang="zh-CN" altLang="en-US" dirty="0"/>
              <a:t>计算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D7D9EA1-FA4F-4A4B-B7B7-1B28E86E61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4094"/>
            <a:ext cx="12192000" cy="3142268"/>
          </a:xfrm>
          <a:prstGeom prst="rect">
            <a:avLst/>
          </a:prstGeom>
        </p:spPr>
      </p:pic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B5A69173-B1B2-443E-96F6-C910ABE358BC}"/>
              </a:ext>
            </a:extLst>
          </p:cNvPr>
          <p:cNvSpPr/>
          <p:nvPr/>
        </p:nvSpPr>
        <p:spPr>
          <a:xfrm>
            <a:off x="11042469" y="1123406"/>
            <a:ext cx="1280160" cy="792480"/>
          </a:xfrm>
          <a:custGeom>
            <a:avLst/>
            <a:gdLst>
              <a:gd name="connsiteX0" fmla="*/ 148045 w 1280160"/>
              <a:gd name="connsiteY0" fmla="*/ 609600 h 792480"/>
              <a:gd name="connsiteX1" fmla="*/ 226422 w 1280160"/>
              <a:gd name="connsiteY1" fmla="*/ 635725 h 792480"/>
              <a:gd name="connsiteX2" fmla="*/ 357051 w 1280160"/>
              <a:gd name="connsiteY2" fmla="*/ 696685 h 792480"/>
              <a:gd name="connsiteX3" fmla="*/ 444137 w 1280160"/>
              <a:gd name="connsiteY3" fmla="*/ 714103 h 792480"/>
              <a:gd name="connsiteX4" fmla="*/ 513805 w 1280160"/>
              <a:gd name="connsiteY4" fmla="*/ 740228 h 792480"/>
              <a:gd name="connsiteX5" fmla="*/ 714102 w 1280160"/>
              <a:gd name="connsiteY5" fmla="*/ 757645 h 792480"/>
              <a:gd name="connsiteX6" fmla="*/ 783771 w 1280160"/>
              <a:gd name="connsiteY6" fmla="*/ 775063 h 792480"/>
              <a:gd name="connsiteX7" fmla="*/ 862148 w 1280160"/>
              <a:gd name="connsiteY7" fmla="*/ 792480 h 792480"/>
              <a:gd name="connsiteX8" fmla="*/ 1036320 w 1280160"/>
              <a:gd name="connsiteY8" fmla="*/ 783771 h 792480"/>
              <a:gd name="connsiteX9" fmla="*/ 1062445 w 1280160"/>
              <a:gd name="connsiteY9" fmla="*/ 775063 h 792480"/>
              <a:gd name="connsiteX10" fmla="*/ 1105988 w 1280160"/>
              <a:gd name="connsiteY10" fmla="*/ 766354 h 792480"/>
              <a:gd name="connsiteX11" fmla="*/ 1132114 w 1280160"/>
              <a:gd name="connsiteY11" fmla="*/ 740228 h 792480"/>
              <a:gd name="connsiteX12" fmla="*/ 1158240 w 1280160"/>
              <a:gd name="connsiteY12" fmla="*/ 731520 h 792480"/>
              <a:gd name="connsiteX13" fmla="*/ 1271451 w 1280160"/>
              <a:gd name="connsiteY13" fmla="*/ 592183 h 792480"/>
              <a:gd name="connsiteX14" fmla="*/ 1280160 w 1280160"/>
              <a:gd name="connsiteY14" fmla="*/ 557348 h 792480"/>
              <a:gd name="connsiteX15" fmla="*/ 1245325 w 1280160"/>
              <a:gd name="connsiteY15" fmla="*/ 348343 h 792480"/>
              <a:gd name="connsiteX16" fmla="*/ 1219200 w 1280160"/>
              <a:gd name="connsiteY16" fmla="*/ 322217 h 792480"/>
              <a:gd name="connsiteX17" fmla="*/ 1184365 w 1280160"/>
              <a:gd name="connsiteY17" fmla="*/ 278674 h 792480"/>
              <a:gd name="connsiteX18" fmla="*/ 1079862 w 1280160"/>
              <a:gd name="connsiteY18" fmla="*/ 174171 h 792480"/>
              <a:gd name="connsiteX19" fmla="*/ 1045028 w 1280160"/>
              <a:gd name="connsiteY19" fmla="*/ 139337 h 792480"/>
              <a:gd name="connsiteX20" fmla="*/ 984068 w 1280160"/>
              <a:gd name="connsiteY20" fmla="*/ 104503 h 792480"/>
              <a:gd name="connsiteX21" fmla="*/ 957942 w 1280160"/>
              <a:gd name="connsiteY21" fmla="*/ 87085 h 792480"/>
              <a:gd name="connsiteX22" fmla="*/ 923108 w 1280160"/>
              <a:gd name="connsiteY22" fmla="*/ 78377 h 792480"/>
              <a:gd name="connsiteX23" fmla="*/ 870857 w 1280160"/>
              <a:gd name="connsiteY23" fmla="*/ 60960 h 792480"/>
              <a:gd name="connsiteX24" fmla="*/ 775062 w 1280160"/>
              <a:gd name="connsiteY24" fmla="*/ 34834 h 792480"/>
              <a:gd name="connsiteX25" fmla="*/ 722811 w 1280160"/>
              <a:gd name="connsiteY25" fmla="*/ 26125 h 792480"/>
              <a:gd name="connsiteX26" fmla="*/ 679268 w 1280160"/>
              <a:gd name="connsiteY26" fmla="*/ 17417 h 792480"/>
              <a:gd name="connsiteX27" fmla="*/ 478971 w 1280160"/>
              <a:gd name="connsiteY27" fmla="*/ 0 h 792480"/>
              <a:gd name="connsiteX28" fmla="*/ 174171 w 1280160"/>
              <a:gd name="connsiteY28" fmla="*/ 8708 h 792480"/>
              <a:gd name="connsiteX29" fmla="*/ 148045 w 1280160"/>
              <a:gd name="connsiteY29" fmla="*/ 17417 h 792480"/>
              <a:gd name="connsiteX30" fmla="*/ 78377 w 1280160"/>
              <a:gd name="connsiteY30" fmla="*/ 60960 h 792480"/>
              <a:gd name="connsiteX31" fmla="*/ 34834 w 1280160"/>
              <a:gd name="connsiteY31" fmla="*/ 104503 h 792480"/>
              <a:gd name="connsiteX32" fmla="*/ 0 w 1280160"/>
              <a:gd name="connsiteY32" fmla="*/ 174171 h 792480"/>
              <a:gd name="connsiteX33" fmla="*/ 8708 w 1280160"/>
              <a:gd name="connsiteY33" fmla="*/ 426720 h 792480"/>
              <a:gd name="connsiteX34" fmla="*/ 17417 w 1280160"/>
              <a:gd name="connsiteY34" fmla="*/ 452845 h 792480"/>
              <a:gd name="connsiteX35" fmla="*/ 34834 w 1280160"/>
              <a:gd name="connsiteY35" fmla="*/ 496388 h 792480"/>
              <a:gd name="connsiteX36" fmla="*/ 43542 w 1280160"/>
              <a:gd name="connsiteY36" fmla="*/ 531223 h 792480"/>
              <a:gd name="connsiteX37" fmla="*/ 69668 w 1280160"/>
              <a:gd name="connsiteY37" fmla="*/ 557348 h 792480"/>
              <a:gd name="connsiteX38" fmla="*/ 87085 w 1280160"/>
              <a:gd name="connsiteY38" fmla="*/ 583474 h 792480"/>
              <a:gd name="connsiteX39" fmla="*/ 113211 w 1280160"/>
              <a:gd name="connsiteY39" fmla="*/ 609600 h 792480"/>
              <a:gd name="connsiteX40" fmla="*/ 191588 w 1280160"/>
              <a:gd name="connsiteY40" fmla="*/ 653143 h 792480"/>
              <a:gd name="connsiteX41" fmla="*/ 235131 w 1280160"/>
              <a:gd name="connsiteY41" fmla="*/ 670560 h 792480"/>
              <a:gd name="connsiteX42" fmla="*/ 287382 w 1280160"/>
              <a:gd name="connsiteY42" fmla="*/ 687977 h 792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1280160" h="792480">
                <a:moveTo>
                  <a:pt x="148045" y="609600"/>
                </a:moveTo>
                <a:cubicBezTo>
                  <a:pt x="174171" y="618308"/>
                  <a:pt x="200957" y="625240"/>
                  <a:pt x="226422" y="635725"/>
                </a:cubicBezTo>
                <a:cubicBezTo>
                  <a:pt x="269107" y="653301"/>
                  <a:pt x="312038" y="683446"/>
                  <a:pt x="357051" y="696685"/>
                </a:cubicBezTo>
                <a:cubicBezTo>
                  <a:pt x="385452" y="705038"/>
                  <a:pt x="415613" y="706180"/>
                  <a:pt x="444137" y="714103"/>
                </a:cubicBezTo>
                <a:cubicBezTo>
                  <a:pt x="468034" y="720741"/>
                  <a:pt x="489320" y="736279"/>
                  <a:pt x="513805" y="740228"/>
                </a:cubicBezTo>
                <a:cubicBezTo>
                  <a:pt x="579968" y="750899"/>
                  <a:pt x="714102" y="757645"/>
                  <a:pt x="714102" y="757645"/>
                </a:cubicBezTo>
                <a:lnTo>
                  <a:pt x="783771" y="775063"/>
                </a:lnTo>
                <a:cubicBezTo>
                  <a:pt x="927481" y="808227"/>
                  <a:pt x="741449" y="762303"/>
                  <a:pt x="862148" y="792480"/>
                </a:cubicBezTo>
                <a:cubicBezTo>
                  <a:pt x="920205" y="789577"/>
                  <a:pt x="978409" y="788807"/>
                  <a:pt x="1036320" y="783771"/>
                </a:cubicBezTo>
                <a:cubicBezTo>
                  <a:pt x="1045465" y="782976"/>
                  <a:pt x="1053540" y="777289"/>
                  <a:pt x="1062445" y="775063"/>
                </a:cubicBezTo>
                <a:cubicBezTo>
                  <a:pt x="1076805" y="771473"/>
                  <a:pt x="1091474" y="769257"/>
                  <a:pt x="1105988" y="766354"/>
                </a:cubicBezTo>
                <a:cubicBezTo>
                  <a:pt x="1114697" y="757645"/>
                  <a:pt x="1121866" y="747060"/>
                  <a:pt x="1132114" y="740228"/>
                </a:cubicBezTo>
                <a:cubicBezTo>
                  <a:pt x="1139752" y="735136"/>
                  <a:pt x="1151232" y="737450"/>
                  <a:pt x="1158240" y="731520"/>
                </a:cubicBezTo>
                <a:cubicBezTo>
                  <a:pt x="1221358" y="678113"/>
                  <a:pt x="1244865" y="658646"/>
                  <a:pt x="1271451" y="592183"/>
                </a:cubicBezTo>
                <a:cubicBezTo>
                  <a:pt x="1275896" y="581070"/>
                  <a:pt x="1277257" y="568960"/>
                  <a:pt x="1280160" y="557348"/>
                </a:cubicBezTo>
                <a:cubicBezTo>
                  <a:pt x="1276470" y="522295"/>
                  <a:pt x="1279008" y="402237"/>
                  <a:pt x="1245325" y="348343"/>
                </a:cubicBezTo>
                <a:cubicBezTo>
                  <a:pt x="1238798" y="337899"/>
                  <a:pt x="1227310" y="331486"/>
                  <a:pt x="1219200" y="322217"/>
                </a:cubicBezTo>
                <a:cubicBezTo>
                  <a:pt x="1206960" y="308228"/>
                  <a:pt x="1197104" y="292209"/>
                  <a:pt x="1184365" y="278674"/>
                </a:cubicBezTo>
                <a:cubicBezTo>
                  <a:pt x="1150602" y="242801"/>
                  <a:pt x="1114696" y="209005"/>
                  <a:pt x="1079862" y="174171"/>
                </a:cubicBezTo>
                <a:cubicBezTo>
                  <a:pt x="1068251" y="162560"/>
                  <a:pt x="1058691" y="148446"/>
                  <a:pt x="1045028" y="139337"/>
                </a:cubicBezTo>
                <a:cubicBezTo>
                  <a:pt x="981365" y="96896"/>
                  <a:pt x="1061424" y="148707"/>
                  <a:pt x="984068" y="104503"/>
                </a:cubicBezTo>
                <a:cubicBezTo>
                  <a:pt x="974980" y="99310"/>
                  <a:pt x="967562" y="91208"/>
                  <a:pt x="957942" y="87085"/>
                </a:cubicBezTo>
                <a:cubicBezTo>
                  <a:pt x="946941" y="82370"/>
                  <a:pt x="934572" y="81816"/>
                  <a:pt x="923108" y="78377"/>
                </a:cubicBezTo>
                <a:cubicBezTo>
                  <a:pt x="905523" y="73102"/>
                  <a:pt x="888404" y="66359"/>
                  <a:pt x="870857" y="60960"/>
                </a:cubicBezTo>
                <a:cubicBezTo>
                  <a:pt x="858546" y="57172"/>
                  <a:pt x="796328" y="39087"/>
                  <a:pt x="775062" y="34834"/>
                </a:cubicBezTo>
                <a:cubicBezTo>
                  <a:pt x="757748" y="31371"/>
                  <a:pt x="740183" y="29284"/>
                  <a:pt x="722811" y="26125"/>
                </a:cubicBezTo>
                <a:cubicBezTo>
                  <a:pt x="708248" y="23477"/>
                  <a:pt x="693986" y="18994"/>
                  <a:pt x="679268" y="17417"/>
                </a:cubicBezTo>
                <a:cubicBezTo>
                  <a:pt x="612632" y="10278"/>
                  <a:pt x="478971" y="0"/>
                  <a:pt x="478971" y="0"/>
                </a:cubicBezTo>
                <a:cubicBezTo>
                  <a:pt x="377371" y="2903"/>
                  <a:pt x="275672" y="3366"/>
                  <a:pt x="174171" y="8708"/>
                </a:cubicBezTo>
                <a:cubicBezTo>
                  <a:pt x="165004" y="9190"/>
                  <a:pt x="156256" y="13312"/>
                  <a:pt x="148045" y="17417"/>
                </a:cubicBezTo>
                <a:cubicBezTo>
                  <a:pt x="145657" y="18611"/>
                  <a:pt x="87589" y="52900"/>
                  <a:pt x="78377" y="60960"/>
                </a:cubicBezTo>
                <a:cubicBezTo>
                  <a:pt x="62929" y="74477"/>
                  <a:pt x="44014" y="86144"/>
                  <a:pt x="34834" y="104503"/>
                </a:cubicBezTo>
                <a:lnTo>
                  <a:pt x="0" y="174171"/>
                </a:lnTo>
                <a:cubicBezTo>
                  <a:pt x="2903" y="258354"/>
                  <a:pt x="3454" y="342651"/>
                  <a:pt x="8708" y="426720"/>
                </a:cubicBezTo>
                <a:cubicBezTo>
                  <a:pt x="9281" y="435882"/>
                  <a:pt x="14194" y="444250"/>
                  <a:pt x="17417" y="452845"/>
                </a:cubicBezTo>
                <a:cubicBezTo>
                  <a:pt x="22906" y="467482"/>
                  <a:pt x="29891" y="481558"/>
                  <a:pt x="34834" y="496388"/>
                </a:cubicBezTo>
                <a:cubicBezTo>
                  <a:pt x="38619" y="507743"/>
                  <a:pt x="37604" y="520831"/>
                  <a:pt x="43542" y="531223"/>
                </a:cubicBezTo>
                <a:cubicBezTo>
                  <a:pt x="49652" y="541916"/>
                  <a:pt x="61784" y="547887"/>
                  <a:pt x="69668" y="557348"/>
                </a:cubicBezTo>
                <a:cubicBezTo>
                  <a:pt x="76369" y="565389"/>
                  <a:pt x="80385" y="575433"/>
                  <a:pt x="87085" y="583474"/>
                </a:cubicBezTo>
                <a:cubicBezTo>
                  <a:pt x="94969" y="592935"/>
                  <a:pt x="103750" y="601716"/>
                  <a:pt x="113211" y="609600"/>
                </a:cubicBezTo>
                <a:cubicBezTo>
                  <a:pt x="132939" y="626040"/>
                  <a:pt x="172024" y="644250"/>
                  <a:pt x="191588" y="653143"/>
                </a:cubicBezTo>
                <a:cubicBezTo>
                  <a:pt x="205819" y="659612"/>
                  <a:pt x="221149" y="663569"/>
                  <a:pt x="235131" y="670560"/>
                </a:cubicBezTo>
                <a:cubicBezTo>
                  <a:pt x="279627" y="692807"/>
                  <a:pt x="241535" y="687977"/>
                  <a:pt x="287382" y="687977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3DF020C-12B5-4F4C-B50E-9B1D61A74C5A}"/>
              </a:ext>
            </a:extLst>
          </p:cNvPr>
          <p:cNvCxnSpPr/>
          <p:nvPr/>
        </p:nvCxnSpPr>
        <p:spPr>
          <a:xfrm flipV="1">
            <a:off x="8708571" y="1942011"/>
            <a:ext cx="2656115" cy="283028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8C208316-FC52-4264-9F29-5FF0BBD1D17C}"/>
              </a:ext>
            </a:extLst>
          </p:cNvPr>
          <p:cNvSpPr txBox="1"/>
          <p:nvPr/>
        </p:nvSpPr>
        <p:spPr>
          <a:xfrm>
            <a:off x="6897189" y="4859383"/>
            <a:ext cx="43540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经过计算，</a:t>
            </a:r>
            <a:r>
              <a:rPr lang="en-US" altLang="zh-CN" dirty="0"/>
              <a:t>X</a:t>
            </a:r>
            <a:r>
              <a:rPr lang="zh-CN" altLang="en-US" dirty="0"/>
              <a:t>方向粒子位移最大值</a:t>
            </a:r>
            <a:r>
              <a:rPr lang="en-US" altLang="zh-CN" dirty="0"/>
              <a:t>48.5mm</a:t>
            </a:r>
          </a:p>
          <a:p>
            <a:r>
              <a:rPr lang="zh-CN" altLang="en-US" dirty="0"/>
              <a:t>和图片一致</a:t>
            </a:r>
            <a:r>
              <a:rPr lang="en-US" altLang="zh-CN" dirty="0"/>
              <a:t>(CCT</a:t>
            </a:r>
            <a:r>
              <a:rPr lang="zh-CN" altLang="en-US" dirty="0"/>
              <a:t>半孔径即</a:t>
            </a:r>
            <a:r>
              <a:rPr lang="en-US" altLang="zh-CN" dirty="0"/>
              <a:t>45mm)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2A41F77-A8BD-4845-A3E7-53ACA1A6CC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889" y="4215072"/>
            <a:ext cx="3496692" cy="2153609"/>
          </a:xfrm>
          <a:prstGeom prst="rect">
            <a:avLst/>
          </a:prstGeom>
        </p:spPr>
      </p:pic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6916129F-FE5B-40FC-8E8E-25CA22F7C26A}"/>
              </a:ext>
            </a:extLst>
          </p:cNvPr>
          <p:cNvCxnSpPr>
            <a:cxnSpLocks/>
          </p:cNvCxnSpPr>
          <p:nvPr/>
        </p:nvCxnSpPr>
        <p:spPr>
          <a:xfrm flipH="1" flipV="1">
            <a:off x="4381656" y="4650377"/>
            <a:ext cx="2515534" cy="67926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C1A86744-D9FA-4DCE-89F4-8715E5E389FB}"/>
              </a:ext>
            </a:extLst>
          </p:cNvPr>
          <p:cNvSpPr txBox="1"/>
          <p:nvPr/>
        </p:nvSpPr>
        <p:spPr>
          <a:xfrm>
            <a:off x="361950" y="489319"/>
            <a:ext cx="2707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利用</a:t>
            </a:r>
            <a:r>
              <a:rPr lang="en-US" altLang="zh-CN" sz="3200" dirty="0"/>
              <a:t>excel</a:t>
            </a:r>
            <a:r>
              <a:rPr lang="zh-CN" altLang="en-US" sz="3200" dirty="0"/>
              <a:t>计算</a:t>
            </a:r>
          </a:p>
        </p:txBody>
      </p:sp>
      <p:sp>
        <p:nvSpPr>
          <p:cNvPr id="13" name="箭头: 下 12">
            <a:extLst>
              <a:ext uri="{FF2B5EF4-FFF2-40B4-BE49-F238E27FC236}">
                <a16:creationId xmlns:a16="http://schemas.microsoft.com/office/drawing/2014/main" id="{7E04A5B4-D57A-436D-B19B-DEC96B7363E0}"/>
              </a:ext>
            </a:extLst>
          </p:cNvPr>
          <p:cNvSpPr/>
          <p:nvPr/>
        </p:nvSpPr>
        <p:spPr>
          <a:xfrm rot="20200174">
            <a:off x="8590727" y="286727"/>
            <a:ext cx="273789" cy="49897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233235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A5E0756-5182-4E15-81A8-9101085D2FDB}"/>
              </a:ext>
            </a:extLst>
          </p:cNvPr>
          <p:cNvSpPr txBox="1"/>
          <p:nvPr/>
        </p:nvSpPr>
        <p:spPr>
          <a:xfrm>
            <a:off x="3028950" y="2352675"/>
            <a:ext cx="583845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结论：</a:t>
            </a:r>
            <a:endParaRPr lang="en-US" altLang="zh-CN" sz="2400" dirty="0"/>
          </a:p>
          <a:p>
            <a:r>
              <a:rPr lang="en-US" altLang="zh-CN" sz="2400" dirty="0"/>
              <a:t>	TRANS </a:t>
            </a:r>
            <a:r>
              <a:rPr lang="zh-CN" altLang="en-US" sz="2400" dirty="0"/>
              <a:t>和 </a:t>
            </a:r>
            <a:r>
              <a:rPr lang="en-US" altLang="zh-CN" sz="2400" dirty="0"/>
              <a:t>COSY </a:t>
            </a:r>
            <a:r>
              <a:rPr lang="zh-CN" altLang="en-US" sz="2400" dirty="0"/>
              <a:t>的 </a:t>
            </a:r>
            <a:r>
              <a:rPr lang="en-US" altLang="zh-CN" sz="2400" dirty="0"/>
              <a:t>R </a:t>
            </a:r>
            <a:r>
              <a:rPr lang="zh-CN" altLang="en-US" sz="2400" dirty="0"/>
              <a:t>矩阵是一样的</a:t>
            </a:r>
            <a:endParaRPr lang="en-US" altLang="zh-CN" sz="2400" dirty="0"/>
          </a:p>
          <a:p>
            <a:r>
              <a:rPr lang="en-US" altLang="zh-CN" sz="2400" dirty="0"/>
              <a:t>	TRANS </a:t>
            </a:r>
            <a:r>
              <a:rPr lang="zh-CN" altLang="en-US" sz="2400" dirty="0"/>
              <a:t>包络计算，是正确的</a:t>
            </a:r>
            <a:endParaRPr lang="en-US" altLang="zh-CN" sz="2400" dirty="0"/>
          </a:p>
          <a:p>
            <a:r>
              <a:rPr lang="en-US" altLang="zh-CN" sz="2400" dirty="0"/>
              <a:t>	COSY tracking </a:t>
            </a:r>
            <a:r>
              <a:rPr lang="zh-CN" altLang="en-US" sz="2400" dirty="0"/>
              <a:t>计算，也是正确的</a:t>
            </a:r>
          </a:p>
        </p:txBody>
      </p:sp>
    </p:spTree>
    <p:extLst>
      <p:ext uri="{BB962C8B-B14F-4D97-AF65-F5344CB8AC3E}">
        <p14:creationId xmlns:p14="http://schemas.microsoft.com/office/powerpoint/2010/main" val="225949429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E7E6636-66C6-497C-AFE8-AD6F94B59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227" y="304290"/>
            <a:ext cx="10434579" cy="6426645"/>
          </a:xfrm>
          <a:prstGeom prst="rect">
            <a:avLst/>
          </a:prstGeom>
        </p:spPr>
      </p:pic>
      <p:sp>
        <p:nvSpPr>
          <p:cNvPr id="5" name="箭头: 下 4">
            <a:extLst>
              <a:ext uri="{FF2B5EF4-FFF2-40B4-BE49-F238E27FC236}">
                <a16:creationId xmlns:a16="http://schemas.microsoft.com/office/drawing/2014/main" id="{BBDF2FFA-D838-4AB3-91CE-8CA7768160AF}"/>
              </a:ext>
            </a:extLst>
          </p:cNvPr>
          <p:cNvSpPr/>
          <p:nvPr/>
        </p:nvSpPr>
        <p:spPr>
          <a:xfrm rot="20200174">
            <a:off x="8590727" y="286727"/>
            <a:ext cx="273789" cy="498976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39863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23C9F49-4340-4FFD-9EB0-17FB25A6C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195" y="63500"/>
            <a:ext cx="7229475" cy="990600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8FB95070-6389-4ECE-B245-FFC15779EAAD}"/>
              </a:ext>
            </a:extLst>
          </p:cNvPr>
          <p:cNvCxnSpPr/>
          <p:nvPr/>
        </p:nvCxnSpPr>
        <p:spPr>
          <a:xfrm>
            <a:off x="2142067" y="905933"/>
            <a:ext cx="0" cy="1354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DB12240B-FAA9-4911-A1CB-24F1DCF537A4}"/>
              </a:ext>
            </a:extLst>
          </p:cNvPr>
          <p:cNvCxnSpPr/>
          <p:nvPr/>
        </p:nvCxnSpPr>
        <p:spPr>
          <a:xfrm flipH="1">
            <a:off x="2175933" y="922867"/>
            <a:ext cx="2404534" cy="13038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37781FF1-BDCA-45C0-B0C7-B80568F46FA2}"/>
              </a:ext>
            </a:extLst>
          </p:cNvPr>
          <p:cNvSpPr txBox="1"/>
          <p:nvPr/>
        </p:nvSpPr>
        <p:spPr>
          <a:xfrm>
            <a:off x="1921933" y="2226733"/>
            <a:ext cx="6434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六级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894766C7-A869-4935-8A48-1D2FB840A451}"/>
              </a:ext>
            </a:extLst>
          </p:cNvPr>
          <p:cNvCxnSpPr/>
          <p:nvPr/>
        </p:nvCxnSpPr>
        <p:spPr>
          <a:xfrm>
            <a:off x="2565400" y="778933"/>
            <a:ext cx="2726267" cy="17102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5D139851-9427-4E5B-BDBC-2B3719C3592B}"/>
              </a:ext>
            </a:extLst>
          </p:cNvPr>
          <p:cNvCxnSpPr/>
          <p:nvPr/>
        </p:nvCxnSpPr>
        <p:spPr>
          <a:xfrm flipH="1">
            <a:off x="5291666" y="838200"/>
            <a:ext cx="643467" cy="15917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50A742B1-E9E1-4A48-AB7F-D98EB264C076}"/>
              </a:ext>
            </a:extLst>
          </p:cNvPr>
          <p:cNvSpPr txBox="1"/>
          <p:nvPr/>
        </p:nvSpPr>
        <p:spPr>
          <a:xfrm>
            <a:off x="5003799" y="259606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前段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4838B4B-AAC3-47E1-88B6-6EC7C8F822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24641"/>
            <a:ext cx="6526500" cy="293335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9FDCEA06-27B8-4389-ABD3-1BEC5D6361DE}"/>
                  </a:ext>
                </a:extLst>
              </p:cNvPr>
              <p:cNvSpPr/>
              <p:nvPr/>
            </p:nvSpPr>
            <p:spPr>
              <a:xfrm>
                <a:off x="2243666" y="1593742"/>
                <a:ext cx="9150724" cy="4196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126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a:rPr lang="zh-CN" alt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126</m:t>
                              </m:r>
                            </m:sub>
                            <m:sup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sSubSup>
                            <m:sSubSupPr>
                              <m:ctrlP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226</m:t>
                              </m:r>
                            </m:sub>
                            <m:sup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a:rPr lang="zh-CN" altLang="en-US" i="1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111</m:t>
                              </m:r>
                            </m:sub>
                            <m:sup/>
                          </m:sSubSup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112</m:t>
                              </m:r>
                            </m:sub>
                            <m:sup/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26</m:t>
                              </m:r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122</m:t>
                              </m:r>
                            </m:sub>
                            <m:sup/>
                          </m:sSubSup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26</m:t>
                              </m:r>
                            </m:sub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9FDCEA06-27B8-4389-ABD3-1BEC5D6361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3666" y="1593742"/>
                <a:ext cx="9150724" cy="419602"/>
              </a:xfrm>
              <a:prstGeom prst="rect">
                <a:avLst/>
              </a:prstGeom>
              <a:blipFill>
                <a:blip r:embed="rId4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EEF9C07-27EA-4235-B6A6-988E276228DE}"/>
                  </a:ext>
                </a:extLst>
              </p:cNvPr>
              <p:cNvSpPr/>
              <p:nvPr/>
            </p:nvSpPr>
            <p:spPr>
              <a:xfrm>
                <a:off x="1608666" y="3185977"/>
                <a:ext cx="9150724" cy="50911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nor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126</m:t>
                          </m:r>
                        </m:sub>
                        <m:sup>
                          <m:r>
                            <m:rPr>
                              <m:nor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r>
                        <m:rPr>
                          <m:nor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126</m:t>
                              </m:r>
                            </m:sub>
                            <m:sup>
                              <m:r>
                                <m:rPr>
                                  <m:nor/>
                                </m:rPr>
                                <a:rPr lang="zh-CN" altLang="en-US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L</m:t>
                          </m:r>
                          <m:sSubSup>
                            <m:sSubSupPr>
                              <m:ctrlPr>
                                <a:rPr lang="zh-CN" alt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226</m:t>
                              </m:r>
                            </m:sub>
                            <m:sup>
                              <m:r>
                                <m:rPr>
                                  <m:nor/>
                                </m:rPr>
                                <a:rPr lang="zh-CN" altLang="en-US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  <m:r>
                        <m:rPr>
                          <m:nor/>
                        </m:rP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 i="0">
                              <a:latin typeface="Cambria Math" panose="02040503050406030204" pitchFamily="18" charset="0"/>
                            </a:rPr>
                            <m:t>2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111</m:t>
                              </m:r>
                            </m:sub>
                            <m:sup/>
                          </m:sSubSup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  <m:sup>
                              <m:r>
                                <m:rPr>
                                  <m:nor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16</m:t>
                              </m:r>
                            </m:sub>
                            <m:sup>
                              <m:r>
                                <m:rPr>
                                  <m:nor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112</m:t>
                              </m:r>
                            </m:sub>
                            <m:sup/>
                          </m:sSubSup>
                          <m:r>
                            <m:rPr>
                              <m:nor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  <m:sup>
                              <m:r>
                                <m:rPr>
                                  <m:nor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26</m:t>
                              </m:r>
                            </m:sub>
                            <m:sup>
                              <m:r>
                                <m:rPr>
                                  <m:nor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nor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  <m:sup>
                              <m:r>
                                <m:rPr>
                                  <m:nor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nor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  <m:sup>
                              <m:r>
                                <m:rPr>
                                  <m:nor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n-US" altLang="zh-CN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nor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122</m:t>
                              </m:r>
                            </m:sub>
                            <m:sup/>
                          </m:sSubSup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  <m:sup>
                              <m:r>
                                <m:rPr>
                                  <m:nor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  <m:r>
                            <m:rPr>
                              <m:nor/>
                            </m:rPr>
                            <a:rPr lang="zh-CN" alt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  <m:sSubSup>
                            <m:sSubSup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m:rPr>
                                  <m:nor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</m:e>
                            <m:sub>
                              <m:r>
                                <m:rPr>
                                  <m:nor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26</m:t>
                              </m:r>
                            </m:sub>
                            <m:sup>
                              <m:r>
                                <m:rPr>
                                  <m:nor/>
                                </m:rP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b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6EEF9C07-27EA-4235-B6A6-988E276228D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8666" y="3185977"/>
                <a:ext cx="9150724" cy="50911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635797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EC30752-DE1F-406A-B380-F0274959CB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259" t="8232" b="1090"/>
          <a:stretch/>
        </p:blipFill>
        <p:spPr>
          <a:xfrm>
            <a:off x="0" y="0"/>
            <a:ext cx="6850912" cy="398189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765FD35-1175-46CB-9EA7-8D7DE05AF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9670" y="3887566"/>
            <a:ext cx="4882330" cy="297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3234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2D78F9BB-7CD4-465B-A5AA-B91FD35AD8E9}"/>
              </a:ext>
            </a:extLst>
          </p:cNvPr>
          <p:cNvCxnSpPr/>
          <p:nvPr/>
        </p:nvCxnSpPr>
        <p:spPr>
          <a:xfrm flipH="1">
            <a:off x="7874981" y="2257885"/>
            <a:ext cx="921143" cy="100529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椭圆 87">
            <a:extLst>
              <a:ext uri="{FF2B5EF4-FFF2-40B4-BE49-F238E27FC236}">
                <a16:creationId xmlns:a16="http://schemas.microsoft.com/office/drawing/2014/main" id="{581A0E7D-877A-4EF7-AEC3-9FE8F0BFA8CF}"/>
              </a:ext>
            </a:extLst>
          </p:cNvPr>
          <p:cNvSpPr/>
          <p:nvPr/>
        </p:nvSpPr>
        <p:spPr>
          <a:xfrm>
            <a:off x="2782319" y="171601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D6C14EA1-2C8B-4FCD-9995-E67C19BCC9AC}"/>
              </a:ext>
            </a:extLst>
          </p:cNvPr>
          <p:cNvSpPr txBox="1"/>
          <p:nvPr/>
        </p:nvSpPr>
        <p:spPr>
          <a:xfrm>
            <a:off x="2890984" y="166651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53</a:t>
            </a:r>
            <a:endParaRPr lang="zh-CN" altLang="en-US" sz="3200" b="1" dirty="0"/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1B9CDE36-752B-4215-973D-46FBD50C36A2}"/>
              </a:ext>
            </a:extLst>
          </p:cNvPr>
          <p:cNvSpPr/>
          <p:nvPr/>
        </p:nvSpPr>
        <p:spPr>
          <a:xfrm>
            <a:off x="2052200" y="246814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980EF449-993E-4549-A613-0FFAE65A5BF8}"/>
              </a:ext>
            </a:extLst>
          </p:cNvPr>
          <p:cNvSpPr txBox="1"/>
          <p:nvPr/>
        </p:nvSpPr>
        <p:spPr>
          <a:xfrm>
            <a:off x="2160865" y="241864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51</a:t>
            </a:r>
            <a:endParaRPr lang="zh-CN" altLang="en-US" sz="3200" b="1" dirty="0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DAD2D6E3-B4B3-49AC-9DDC-DA2525EF3517}"/>
              </a:ext>
            </a:extLst>
          </p:cNvPr>
          <p:cNvSpPr/>
          <p:nvPr/>
        </p:nvSpPr>
        <p:spPr>
          <a:xfrm>
            <a:off x="3512438" y="246814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E4487AB0-1B62-46E1-A19D-F50DBB0C1D1D}"/>
              </a:ext>
            </a:extLst>
          </p:cNvPr>
          <p:cNvSpPr txBox="1"/>
          <p:nvPr/>
        </p:nvSpPr>
        <p:spPr>
          <a:xfrm>
            <a:off x="3621103" y="241864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60</a:t>
            </a:r>
            <a:endParaRPr lang="zh-CN" altLang="en-US" sz="3200" b="1" dirty="0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83AF34BF-2A67-4653-A23C-4B770DF450BB}"/>
              </a:ext>
            </a:extLst>
          </p:cNvPr>
          <p:cNvSpPr/>
          <p:nvPr/>
        </p:nvSpPr>
        <p:spPr>
          <a:xfrm>
            <a:off x="1558515" y="3188934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CD76AC45-B7C1-4BD8-803E-F1EA6C9BEAC3}"/>
              </a:ext>
            </a:extLst>
          </p:cNvPr>
          <p:cNvSpPr txBox="1"/>
          <p:nvPr/>
        </p:nvSpPr>
        <p:spPr>
          <a:xfrm>
            <a:off x="1667180" y="3139433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48</a:t>
            </a:r>
            <a:endParaRPr lang="zh-CN" altLang="en-US" sz="3200" b="1" dirty="0"/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BF0066E8-FFC6-42FD-B6EA-CBAB66C8BF42}"/>
              </a:ext>
            </a:extLst>
          </p:cNvPr>
          <p:cNvSpPr/>
          <p:nvPr/>
        </p:nvSpPr>
        <p:spPr>
          <a:xfrm>
            <a:off x="2973343" y="318893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2927FE5C-6BD5-4222-8384-6D8C91D4396A}"/>
              </a:ext>
            </a:extLst>
          </p:cNvPr>
          <p:cNvSpPr txBox="1"/>
          <p:nvPr/>
        </p:nvSpPr>
        <p:spPr>
          <a:xfrm>
            <a:off x="3082008" y="313943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55</a:t>
            </a:r>
            <a:endParaRPr lang="zh-CN" altLang="en-US" sz="3200" b="1" dirty="0"/>
          </a:p>
        </p:txBody>
      </p:sp>
      <p:sp>
        <p:nvSpPr>
          <p:cNvPr id="103" name="椭圆 102">
            <a:extLst>
              <a:ext uri="{FF2B5EF4-FFF2-40B4-BE49-F238E27FC236}">
                <a16:creationId xmlns:a16="http://schemas.microsoft.com/office/drawing/2014/main" id="{E24BD3AC-0BFE-4E0C-83D8-975103442B03}"/>
              </a:ext>
            </a:extLst>
          </p:cNvPr>
          <p:cNvSpPr/>
          <p:nvPr/>
        </p:nvSpPr>
        <p:spPr>
          <a:xfrm>
            <a:off x="3547677" y="3944512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6CF777D7-C125-407D-A948-81634DD52DEE}"/>
              </a:ext>
            </a:extLst>
          </p:cNvPr>
          <p:cNvSpPr txBox="1"/>
          <p:nvPr/>
        </p:nvSpPr>
        <p:spPr>
          <a:xfrm>
            <a:off x="3656342" y="3895011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57</a:t>
            </a:r>
            <a:endParaRPr lang="zh-CN" altLang="en-US" sz="3200" b="1" dirty="0"/>
          </a:p>
        </p:txBody>
      </p: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F0B39908-7600-463E-A61C-3501FC109ACF}"/>
              </a:ext>
            </a:extLst>
          </p:cNvPr>
          <p:cNvCxnSpPr/>
          <p:nvPr/>
        </p:nvCxnSpPr>
        <p:spPr>
          <a:xfrm flipH="1">
            <a:off x="2590631" y="2177277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4C1872BB-255D-4BCD-A88D-9EBEB2EEB711}"/>
              </a:ext>
            </a:extLst>
          </p:cNvPr>
          <p:cNvCxnSpPr/>
          <p:nvPr/>
        </p:nvCxnSpPr>
        <p:spPr>
          <a:xfrm>
            <a:off x="3403772" y="2153678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E0199C92-9CBD-4223-9328-34F1CC2302B2}"/>
              </a:ext>
            </a:extLst>
          </p:cNvPr>
          <p:cNvCxnSpPr/>
          <p:nvPr/>
        </p:nvCxnSpPr>
        <p:spPr>
          <a:xfrm flipH="1">
            <a:off x="2069028" y="2903837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E6AF0484-3219-408C-8372-83BADA8BD31D}"/>
              </a:ext>
            </a:extLst>
          </p:cNvPr>
          <p:cNvCxnSpPr>
            <a:cxnSpLocks/>
          </p:cNvCxnSpPr>
          <p:nvPr/>
        </p:nvCxnSpPr>
        <p:spPr>
          <a:xfrm flipH="1">
            <a:off x="3512437" y="2928879"/>
            <a:ext cx="253810" cy="26005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ED51D6A0-3B3F-4937-AFF6-ED7681D5472C}"/>
              </a:ext>
            </a:extLst>
          </p:cNvPr>
          <p:cNvCxnSpPr>
            <a:cxnSpLocks/>
          </p:cNvCxnSpPr>
          <p:nvPr/>
        </p:nvCxnSpPr>
        <p:spPr>
          <a:xfrm>
            <a:off x="3512437" y="3663791"/>
            <a:ext cx="354092" cy="280721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乘号 42">
            <a:extLst>
              <a:ext uri="{FF2B5EF4-FFF2-40B4-BE49-F238E27FC236}">
                <a16:creationId xmlns:a16="http://schemas.microsoft.com/office/drawing/2014/main" id="{61D784EF-A964-4F50-A6BA-7C8A93E4CD8C}"/>
              </a:ext>
            </a:extLst>
          </p:cNvPr>
          <p:cNvSpPr/>
          <p:nvPr/>
        </p:nvSpPr>
        <p:spPr>
          <a:xfrm>
            <a:off x="1794129" y="2251291"/>
            <a:ext cx="1368877" cy="962155"/>
          </a:xfrm>
          <a:prstGeom prst="mathMultiply">
            <a:avLst/>
          </a:prstGeom>
          <a:solidFill>
            <a:srgbClr val="3333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469AD88C-5703-4E73-8ADA-7FDCDCE13804}"/>
              </a:ext>
            </a:extLst>
          </p:cNvPr>
          <p:cNvSpPr/>
          <p:nvPr/>
        </p:nvSpPr>
        <p:spPr>
          <a:xfrm>
            <a:off x="8570897" y="176551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39194158-3729-435E-8521-F06869DEE9CB}"/>
              </a:ext>
            </a:extLst>
          </p:cNvPr>
          <p:cNvSpPr txBox="1"/>
          <p:nvPr/>
        </p:nvSpPr>
        <p:spPr>
          <a:xfrm>
            <a:off x="8679562" y="171601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53</a:t>
            </a:r>
            <a:endParaRPr lang="zh-CN" altLang="en-US" sz="3200" b="1" dirty="0"/>
          </a:p>
        </p:txBody>
      </p:sp>
      <p:sp>
        <p:nvSpPr>
          <p:cNvPr id="113" name="椭圆 112">
            <a:extLst>
              <a:ext uri="{FF2B5EF4-FFF2-40B4-BE49-F238E27FC236}">
                <a16:creationId xmlns:a16="http://schemas.microsoft.com/office/drawing/2014/main" id="{21BA4D7D-55F7-4192-B6A0-F73C4B21C0F0}"/>
              </a:ext>
            </a:extLst>
          </p:cNvPr>
          <p:cNvSpPr/>
          <p:nvPr/>
        </p:nvSpPr>
        <p:spPr>
          <a:xfrm>
            <a:off x="7840778" y="251764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9309DC32-7F92-4566-9589-E3BBD908EE07}"/>
              </a:ext>
            </a:extLst>
          </p:cNvPr>
          <p:cNvSpPr txBox="1"/>
          <p:nvPr/>
        </p:nvSpPr>
        <p:spPr>
          <a:xfrm>
            <a:off x="7949443" y="246814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51</a:t>
            </a:r>
            <a:endParaRPr lang="zh-CN" altLang="en-US" sz="3200" b="1" dirty="0"/>
          </a:p>
        </p:txBody>
      </p:sp>
      <p:sp>
        <p:nvSpPr>
          <p:cNvPr id="115" name="椭圆 114">
            <a:extLst>
              <a:ext uri="{FF2B5EF4-FFF2-40B4-BE49-F238E27FC236}">
                <a16:creationId xmlns:a16="http://schemas.microsoft.com/office/drawing/2014/main" id="{FAD8EBF7-E90F-4514-AA06-541588042A55}"/>
              </a:ext>
            </a:extLst>
          </p:cNvPr>
          <p:cNvSpPr/>
          <p:nvPr/>
        </p:nvSpPr>
        <p:spPr>
          <a:xfrm>
            <a:off x="9301016" y="251764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12406AEB-C19B-4AA7-9937-32D5B51CD88D}"/>
              </a:ext>
            </a:extLst>
          </p:cNvPr>
          <p:cNvSpPr txBox="1"/>
          <p:nvPr/>
        </p:nvSpPr>
        <p:spPr>
          <a:xfrm>
            <a:off x="9409681" y="246814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60</a:t>
            </a:r>
            <a:endParaRPr lang="zh-CN" altLang="en-US" sz="3200" b="1" dirty="0"/>
          </a:p>
        </p:txBody>
      </p:sp>
      <p:sp>
        <p:nvSpPr>
          <p:cNvPr id="117" name="椭圆 116">
            <a:extLst>
              <a:ext uri="{FF2B5EF4-FFF2-40B4-BE49-F238E27FC236}">
                <a16:creationId xmlns:a16="http://schemas.microsoft.com/office/drawing/2014/main" id="{A7AC2E0C-63AD-4BBE-8F19-E9263B1D4C72}"/>
              </a:ext>
            </a:extLst>
          </p:cNvPr>
          <p:cNvSpPr/>
          <p:nvPr/>
        </p:nvSpPr>
        <p:spPr>
          <a:xfrm>
            <a:off x="7347093" y="3238435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3B049D2-6A04-4E09-9DBF-5F06F412BF89}"/>
              </a:ext>
            </a:extLst>
          </p:cNvPr>
          <p:cNvSpPr txBox="1"/>
          <p:nvPr/>
        </p:nvSpPr>
        <p:spPr>
          <a:xfrm>
            <a:off x="7455758" y="3188934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48</a:t>
            </a:r>
            <a:endParaRPr lang="zh-CN" altLang="en-US" sz="3200" b="1" dirty="0"/>
          </a:p>
        </p:txBody>
      </p:sp>
      <p:sp>
        <p:nvSpPr>
          <p:cNvPr id="119" name="椭圆 118">
            <a:extLst>
              <a:ext uri="{FF2B5EF4-FFF2-40B4-BE49-F238E27FC236}">
                <a16:creationId xmlns:a16="http://schemas.microsoft.com/office/drawing/2014/main" id="{91CC52A1-5632-4D91-94F2-5B95BD853E78}"/>
              </a:ext>
            </a:extLst>
          </p:cNvPr>
          <p:cNvSpPr/>
          <p:nvPr/>
        </p:nvSpPr>
        <p:spPr>
          <a:xfrm>
            <a:off x="8761921" y="3238434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4D17E5DC-6469-4568-BD9D-9440751B8972}"/>
              </a:ext>
            </a:extLst>
          </p:cNvPr>
          <p:cNvSpPr txBox="1"/>
          <p:nvPr/>
        </p:nvSpPr>
        <p:spPr>
          <a:xfrm>
            <a:off x="8870586" y="3188933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55</a:t>
            </a:r>
            <a:endParaRPr lang="zh-CN" altLang="en-US" sz="3200" b="1" dirty="0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3D375762-7A4D-4FAE-875F-37866AB356C1}"/>
              </a:ext>
            </a:extLst>
          </p:cNvPr>
          <p:cNvSpPr/>
          <p:nvPr/>
        </p:nvSpPr>
        <p:spPr>
          <a:xfrm>
            <a:off x="9336255" y="399401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CA51B665-D256-4D01-884A-DF83FC7FC0B8}"/>
              </a:ext>
            </a:extLst>
          </p:cNvPr>
          <p:cNvSpPr txBox="1"/>
          <p:nvPr/>
        </p:nvSpPr>
        <p:spPr>
          <a:xfrm>
            <a:off x="9444920" y="394451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57</a:t>
            </a:r>
            <a:endParaRPr lang="zh-CN" altLang="en-US" sz="3200" b="1" dirty="0"/>
          </a:p>
        </p:txBody>
      </p: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60BDE392-5A36-45E4-9382-3621A04F8229}"/>
              </a:ext>
            </a:extLst>
          </p:cNvPr>
          <p:cNvCxnSpPr/>
          <p:nvPr/>
        </p:nvCxnSpPr>
        <p:spPr>
          <a:xfrm flipH="1">
            <a:off x="8379209" y="2226778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E2D9EB50-4FF9-4B0D-A1B5-FB6AAE18B4D0}"/>
              </a:ext>
            </a:extLst>
          </p:cNvPr>
          <p:cNvCxnSpPr/>
          <p:nvPr/>
        </p:nvCxnSpPr>
        <p:spPr>
          <a:xfrm>
            <a:off x="9192350" y="2203179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23BE5F75-45A5-4557-8D1C-C706910AA1C0}"/>
              </a:ext>
            </a:extLst>
          </p:cNvPr>
          <p:cNvCxnSpPr/>
          <p:nvPr/>
        </p:nvCxnSpPr>
        <p:spPr>
          <a:xfrm flipH="1">
            <a:off x="7857606" y="2953338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DDC31512-9871-4186-A635-C0A160B1139D}"/>
              </a:ext>
            </a:extLst>
          </p:cNvPr>
          <p:cNvCxnSpPr>
            <a:cxnSpLocks/>
          </p:cNvCxnSpPr>
          <p:nvPr/>
        </p:nvCxnSpPr>
        <p:spPr>
          <a:xfrm flipH="1">
            <a:off x="9301015" y="2978380"/>
            <a:ext cx="253810" cy="26005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349616BA-B619-4ECE-847A-5DE523CDA137}"/>
              </a:ext>
            </a:extLst>
          </p:cNvPr>
          <p:cNvCxnSpPr>
            <a:cxnSpLocks/>
          </p:cNvCxnSpPr>
          <p:nvPr/>
        </p:nvCxnSpPr>
        <p:spPr>
          <a:xfrm>
            <a:off x="9301015" y="3713292"/>
            <a:ext cx="354092" cy="280721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乘号 127">
            <a:extLst>
              <a:ext uri="{FF2B5EF4-FFF2-40B4-BE49-F238E27FC236}">
                <a16:creationId xmlns:a16="http://schemas.microsoft.com/office/drawing/2014/main" id="{0B8C79FE-4BAD-4499-8EF3-647AB8DE4636}"/>
              </a:ext>
            </a:extLst>
          </p:cNvPr>
          <p:cNvSpPr/>
          <p:nvPr/>
        </p:nvSpPr>
        <p:spPr>
          <a:xfrm>
            <a:off x="7594366" y="2307384"/>
            <a:ext cx="1368877" cy="962155"/>
          </a:xfrm>
          <a:prstGeom prst="mathMultiply">
            <a:avLst/>
          </a:prstGeom>
          <a:solidFill>
            <a:srgbClr val="3333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5514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0EE1F0DA-8B1D-40B4-823C-B260756B7415}"/>
              </a:ext>
            </a:extLst>
          </p:cNvPr>
          <p:cNvSpPr/>
          <p:nvPr/>
        </p:nvSpPr>
        <p:spPr>
          <a:xfrm>
            <a:off x="609063" y="298094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C89AE7F-D208-4CCD-8700-18E3B344F475}"/>
              </a:ext>
            </a:extLst>
          </p:cNvPr>
          <p:cNvSpPr txBox="1"/>
          <p:nvPr/>
        </p:nvSpPr>
        <p:spPr>
          <a:xfrm>
            <a:off x="717728" y="293144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23</a:t>
            </a:r>
            <a:endParaRPr lang="zh-CN" altLang="en-US" sz="3200" b="1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BB11286-65E6-483D-88C3-04C8E6FF2D90}"/>
              </a:ext>
            </a:extLst>
          </p:cNvPr>
          <p:cNvSpPr/>
          <p:nvPr/>
        </p:nvSpPr>
        <p:spPr>
          <a:xfrm>
            <a:off x="1919104" y="298094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54A9EDB-CF63-43EC-BAA2-512CA6F90C58}"/>
              </a:ext>
            </a:extLst>
          </p:cNvPr>
          <p:cNvSpPr txBox="1"/>
          <p:nvPr/>
        </p:nvSpPr>
        <p:spPr>
          <a:xfrm>
            <a:off x="2027769" y="293144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35</a:t>
            </a:r>
            <a:endParaRPr lang="zh-CN" altLang="en-US" sz="3200" b="1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F5F20E07-11DC-4E4C-8343-973B7AD56E42}"/>
              </a:ext>
            </a:extLst>
          </p:cNvPr>
          <p:cNvSpPr/>
          <p:nvPr/>
        </p:nvSpPr>
        <p:spPr>
          <a:xfrm>
            <a:off x="1264083" y="2260160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7F979B0-4297-4239-A639-C05D564F1A57}"/>
              </a:ext>
            </a:extLst>
          </p:cNvPr>
          <p:cNvSpPr txBox="1"/>
          <p:nvPr/>
        </p:nvSpPr>
        <p:spPr>
          <a:xfrm>
            <a:off x="1372748" y="2210659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30</a:t>
            </a:r>
            <a:endParaRPr lang="zh-CN" altLang="en-US" sz="3200" b="1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6C005CB-9904-4D57-A2D6-763BE5B8C802}"/>
              </a:ext>
            </a:extLst>
          </p:cNvPr>
          <p:cNvSpPr/>
          <p:nvPr/>
        </p:nvSpPr>
        <p:spPr>
          <a:xfrm>
            <a:off x="1973695" y="148987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1B1C584-A288-4D1C-B969-515283A6F6C6}"/>
              </a:ext>
            </a:extLst>
          </p:cNvPr>
          <p:cNvSpPr txBox="1"/>
          <p:nvPr/>
        </p:nvSpPr>
        <p:spPr>
          <a:xfrm>
            <a:off x="2082360" y="144037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40</a:t>
            </a:r>
            <a:endParaRPr lang="zh-CN" altLang="en-US" sz="3200" b="1" dirty="0"/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9BCA4C7F-4F12-4FBC-A5F2-08944658E107}"/>
              </a:ext>
            </a:extLst>
          </p:cNvPr>
          <p:cNvCxnSpPr/>
          <p:nvPr/>
        </p:nvCxnSpPr>
        <p:spPr>
          <a:xfrm flipH="1">
            <a:off x="1807648" y="1913437"/>
            <a:ext cx="274712" cy="346723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959AFF3B-7965-4E59-B8EA-4A8A92D57C71}"/>
              </a:ext>
            </a:extLst>
          </p:cNvPr>
          <p:cNvCxnSpPr/>
          <p:nvPr/>
        </p:nvCxnSpPr>
        <p:spPr>
          <a:xfrm>
            <a:off x="1917344" y="2695850"/>
            <a:ext cx="284137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07835E7D-5D6F-4C3E-BEED-18DD79A27D42}"/>
              </a:ext>
            </a:extLst>
          </p:cNvPr>
          <p:cNvCxnSpPr>
            <a:cxnSpLocks/>
          </p:cNvCxnSpPr>
          <p:nvPr/>
        </p:nvCxnSpPr>
        <p:spPr>
          <a:xfrm flipV="1">
            <a:off x="1155417" y="2695851"/>
            <a:ext cx="217331" cy="285095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乘号 52">
            <a:extLst>
              <a:ext uri="{FF2B5EF4-FFF2-40B4-BE49-F238E27FC236}">
                <a16:creationId xmlns:a16="http://schemas.microsoft.com/office/drawing/2014/main" id="{F2C41288-E4B0-48BF-9D1A-9719B25CA6CC}"/>
              </a:ext>
            </a:extLst>
          </p:cNvPr>
          <p:cNvSpPr/>
          <p:nvPr/>
        </p:nvSpPr>
        <p:spPr>
          <a:xfrm>
            <a:off x="947189" y="2018791"/>
            <a:ext cx="1368877" cy="962155"/>
          </a:xfrm>
          <a:prstGeom prst="mathMultiply">
            <a:avLst/>
          </a:prstGeom>
          <a:solidFill>
            <a:srgbClr val="3333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768B0C85-BEC9-4E5C-B7D8-14AEE5856BD7}"/>
              </a:ext>
            </a:extLst>
          </p:cNvPr>
          <p:cNvSpPr/>
          <p:nvPr/>
        </p:nvSpPr>
        <p:spPr>
          <a:xfrm>
            <a:off x="3762357" y="298094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F8BCD1C0-49C5-4326-8DE8-AF8275B051F7}"/>
              </a:ext>
            </a:extLst>
          </p:cNvPr>
          <p:cNvSpPr txBox="1"/>
          <p:nvPr/>
        </p:nvSpPr>
        <p:spPr>
          <a:xfrm>
            <a:off x="3871022" y="293144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23</a:t>
            </a:r>
            <a:endParaRPr lang="zh-CN" altLang="en-US" sz="3200" b="1" dirty="0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8B06373C-A7FD-4792-9EA7-CF1BA3AF47EF}"/>
              </a:ext>
            </a:extLst>
          </p:cNvPr>
          <p:cNvSpPr/>
          <p:nvPr/>
        </p:nvSpPr>
        <p:spPr>
          <a:xfrm>
            <a:off x="5072398" y="298094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87ADA36C-CBBD-4736-B549-A5A7E802C676}"/>
              </a:ext>
            </a:extLst>
          </p:cNvPr>
          <p:cNvSpPr txBox="1"/>
          <p:nvPr/>
        </p:nvSpPr>
        <p:spPr>
          <a:xfrm>
            <a:off x="5181063" y="293144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35</a:t>
            </a:r>
            <a:endParaRPr lang="zh-CN" altLang="en-US" sz="3200" b="1" dirty="0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09D46A68-6BB0-4FBA-89C8-D879CD7B501C}"/>
              </a:ext>
            </a:extLst>
          </p:cNvPr>
          <p:cNvSpPr/>
          <p:nvPr/>
        </p:nvSpPr>
        <p:spPr>
          <a:xfrm>
            <a:off x="4417377" y="2260160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15A1E20B-5529-444E-AE81-570EF81A978B}"/>
              </a:ext>
            </a:extLst>
          </p:cNvPr>
          <p:cNvSpPr txBox="1"/>
          <p:nvPr/>
        </p:nvSpPr>
        <p:spPr>
          <a:xfrm>
            <a:off x="4526042" y="2210659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23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3245AD9B-F6CE-497D-A45A-7E8C0F5C6A8B}"/>
              </a:ext>
            </a:extLst>
          </p:cNvPr>
          <p:cNvSpPr/>
          <p:nvPr/>
        </p:nvSpPr>
        <p:spPr>
          <a:xfrm>
            <a:off x="5126989" y="148987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1A71181C-23B1-47FE-A4E0-A759984D3C0A}"/>
              </a:ext>
            </a:extLst>
          </p:cNvPr>
          <p:cNvSpPr txBox="1"/>
          <p:nvPr/>
        </p:nvSpPr>
        <p:spPr>
          <a:xfrm>
            <a:off x="5235654" y="144037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40</a:t>
            </a:r>
            <a:endParaRPr lang="zh-CN" altLang="en-US" sz="3200" b="1" dirty="0"/>
          </a:p>
        </p:txBody>
      </p: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9B5C14F3-3789-415B-9BD8-13C63F56B9C2}"/>
              </a:ext>
            </a:extLst>
          </p:cNvPr>
          <p:cNvCxnSpPr/>
          <p:nvPr/>
        </p:nvCxnSpPr>
        <p:spPr>
          <a:xfrm flipH="1">
            <a:off x="4960942" y="1913437"/>
            <a:ext cx="274712" cy="346723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571C64E5-CB1E-4C69-903D-F9B54C32D249}"/>
              </a:ext>
            </a:extLst>
          </p:cNvPr>
          <p:cNvCxnSpPr/>
          <p:nvPr/>
        </p:nvCxnSpPr>
        <p:spPr>
          <a:xfrm>
            <a:off x="5070638" y="2695850"/>
            <a:ext cx="284137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B5DFEA7A-7424-4B87-8D4C-A1D111861763}"/>
              </a:ext>
            </a:extLst>
          </p:cNvPr>
          <p:cNvCxnSpPr>
            <a:cxnSpLocks/>
          </p:cNvCxnSpPr>
          <p:nvPr/>
        </p:nvCxnSpPr>
        <p:spPr>
          <a:xfrm flipV="1">
            <a:off x="4308711" y="2695851"/>
            <a:ext cx="217331" cy="285095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椭圆 89">
            <a:extLst>
              <a:ext uri="{FF2B5EF4-FFF2-40B4-BE49-F238E27FC236}">
                <a16:creationId xmlns:a16="http://schemas.microsoft.com/office/drawing/2014/main" id="{281D15E6-7CDF-4BE7-86AA-8C22E91A740D}"/>
              </a:ext>
            </a:extLst>
          </p:cNvPr>
          <p:cNvSpPr/>
          <p:nvPr/>
        </p:nvSpPr>
        <p:spPr>
          <a:xfrm>
            <a:off x="7520490" y="298094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468B13C5-5E12-4111-A316-85909E8A2F58}"/>
              </a:ext>
            </a:extLst>
          </p:cNvPr>
          <p:cNvSpPr txBox="1"/>
          <p:nvPr/>
        </p:nvSpPr>
        <p:spPr>
          <a:xfrm>
            <a:off x="7629155" y="293144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23</a:t>
            </a:r>
            <a:endParaRPr lang="zh-CN" altLang="en-US" sz="3200" b="1" dirty="0"/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10B25FC3-BD88-4E4C-A27D-93D062D15C5F}"/>
              </a:ext>
            </a:extLst>
          </p:cNvPr>
          <p:cNvSpPr/>
          <p:nvPr/>
        </p:nvSpPr>
        <p:spPr>
          <a:xfrm>
            <a:off x="8830531" y="298094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889BD03B-C77A-4E82-8B31-3A381E9C686D}"/>
              </a:ext>
            </a:extLst>
          </p:cNvPr>
          <p:cNvSpPr txBox="1"/>
          <p:nvPr/>
        </p:nvSpPr>
        <p:spPr>
          <a:xfrm>
            <a:off x="8939196" y="293144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35</a:t>
            </a:r>
            <a:endParaRPr lang="zh-CN" altLang="en-US" sz="3200" b="1" dirty="0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2135983A-8C59-4F32-BFCF-2AC9E0C01E24}"/>
              </a:ext>
            </a:extLst>
          </p:cNvPr>
          <p:cNvSpPr/>
          <p:nvPr/>
        </p:nvSpPr>
        <p:spPr>
          <a:xfrm>
            <a:off x="8175510" y="2260160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990FDAF1-02A9-45B2-A70E-CD161D2D165F}"/>
              </a:ext>
            </a:extLst>
          </p:cNvPr>
          <p:cNvSpPr txBox="1"/>
          <p:nvPr/>
        </p:nvSpPr>
        <p:spPr>
          <a:xfrm>
            <a:off x="8284175" y="2210659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23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C73396E9-C232-46FE-B8F4-3197ADF91DC1}"/>
              </a:ext>
            </a:extLst>
          </p:cNvPr>
          <p:cNvSpPr/>
          <p:nvPr/>
        </p:nvSpPr>
        <p:spPr>
          <a:xfrm>
            <a:off x="8885122" y="148987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A37423DC-FBAB-4B7A-A93F-F76735AB6172}"/>
              </a:ext>
            </a:extLst>
          </p:cNvPr>
          <p:cNvSpPr txBox="1"/>
          <p:nvPr/>
        </p:nvSpPr>
        <p:spPr>
          <a:xfrm>
            <a:off x="8993787" y="144037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40</a:t>
            </a:r>
            <a:endParaRPr lang="zh-CN" altLang="en-US" sz="3200" b="1" dirty="0"/>
          </a:p>
        </p:txBody>
      </p: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A4823AEA-8E1A-440A-BFFF-6C6DDBB2B728}"/>
              </a:ext>
            </a:extLst>
          </p:cNvPr>
          <p:cNvCxnSpPr/>
          <p:nvPr/>
        </p:nvCxnSpPr>
        <p:spPr>
          <a:xfrm flipH="1">
            <a:off x="8719075" y="1913437"/>
            <a:ext cx="274712" cy="346723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11B1E61D-DE37-42CF-959E-0B447BA53DA8}"/>
              </a:ext>
            </a:extLst>
          </p:cNvPr>
          <p:cNvCxnSpPr/>
          <p:nvPr/>
        </p:nvCxnSpPr>
        <p:spPr>
          <a:xfrm>
            <a:off x="8828771" y="2695850"/>
            <a:ext cx="284137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28548445-0070-47F7-A1E5-F0746BD02877}"/>
              </a:ext>
            </a:extLst>
          </p:cNvPr>
          <p:cNvCxnSpPr>
            <a:cxnSpLocks/>
          </p:cNvCxnSpPr>
          <p:nvPr/>
        </p:nvCxnSpPr>
        <p:spPr>
          <a:xfrm flipV="1">
            <a:off x="8066844" y="2695851"/>
            <a:ext cx="217331" cy="285095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560F54AB-5869-4A35-85A6-6D699E73E9AA}"/>
              </a:ext>
            </a:extLst>
          </p:cNvPr>
          <p:cNvCxnSpPr/>
          <p:nvPr/>
        </p:nvCxnSpPr>
        <p:spPr>
          <a:xfrm flipH="1">
            <a:off x="7458086" y="2729309"/>
            <a:ext cx="921143" cy="100529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B7804FE-D66D-4994-B8F4-0BB4046C0EE1}"/>
              </a:ext>
            </a:extLst>
          </p:cNvPr>
          <p:cNvSpPr txBox="1"/>
          <p:nvPr/>
        </p:nvSpPr>
        <p:spPr>
          <a:xfrm>
            <a:off x="6751992" y="3652237"/>
            <a:ext cx="877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null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05051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椭圆 27">
            <a:extLst>
              <a:ext uri="{FF2B5EF4-FFF2-40B4-BE49-F238E27FC236}">
                <a16:creationId xmlns:a16="http://schemas.microsoft.com/office/drawing/2014/main" id="{CA734F91-DE50-4088-A020-D65E1E11EF9F}"/>
              </a:ext>
            </a:extLst>
          </p:cNvPr>
          <p:cNvSpPr/>
          <p:nvPr/>
        </p:nvSpPr>
        <p:spPr>
          <a:xfrm>
            <a:off x="1677755" y="309755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6FBFB6D-154F-4AC2-8F62-1874CBA40897}"/>
              </a:ext>
            </a:extLst>
          </p:cNvPr>
          <p:cNvSpPr txBox="1"/>
          <p:nvPr/>
        </p:nvSpPr>
        <p:spPr>
          <a:xfrm>
            <a:off x="1786420" y="304805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53</a:t>
            </a:r>
            <a:endParaRPr lang="zh-CN" altLang="en-US" sz="3200" b="1" dirty="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EEBD94E6-EFEE-4FCC-8DC6-EDEB3E53C69C}"/>
              </a:ext>
            </a:extLst>
          </p:cNvPr>
          <p:cNvSpPr/>
          <p:nvPr/>
        </p:nvSpPr>
        <p:spPr>
          <a:xfrm>
            <a:off x="947636" y="384968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BBE3CD8-0744-4033-93FA-3B79C64F13A5}"/>
              </a:ext>
            </a:extLst>
          </p:cNvPr>
          <p:cNvSpPr txBox="1"/>
          <p:nvPr/>
        </p:nvSpPr>
        <p:spPr>
          <a:xfrm>
            <a:off x="1056301" y="380018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51</a:t>
            </a:r>
            <a:endParaRPr lang="zh-CN" altLang="en-US" sz="3200" b="1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4DC91C9E-81F4-4E68-B49D-B3C749594226}"/>
              </a:ext>
            </a:extLst>
          </p:cNvPr>
          <p:cNvSpPr/>
          <p:nvPr/>
        </p:nvSpPr>
        <p:spPr>
          <a:xfrm>
            <a:off x="2407874" y="384968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84627B0-FA0D-4284-AD13-F8EA856FC666}"/>
              </a:ext>
            </a:extLst>
          </p:cNvPr>
          <p:cNvSpPr txBox="1"/>
          <p:nvPr/>
        </p:nvSpPr>
        <p:spPr>
          <a:xfrm>
            <a:off x="2516539" y="380018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60</a:t>
            </a:r>
            <a:endParaRPr lang="zh-CN" altLang="en-US" sz="3200" b="1" dirty="0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CBCE6FC4-F865-4D2A-9E73-E57ED01AE472}"/>
              </a:ext>
            </a:extLst>
          </p:cNvPr>
          <p:cNvSpPr/>
          <p:nvPr/>
        </p:nvSpPr>
        <p:spPr>
          <a:xfrm>
            <a:off x="453951" y="457047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FEE5A50-BF0F-4868-A176-41BFDD7ACF4C}"/>
              </a:ext>
            </a:extLst>
          </p:cNvPr>
          <p:cNvSpPr txBox="1"/>
          <p:nvPr/>
        </p:nvSpPr>
        <p:spPr>
          <a:xfrm>
            <a:off x="562616" y="452097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48</a:t>
            </a:r>
            <a:endParaRPr lang="zh-CN" altLang="en-US" sz="3200" b="1" dirty="0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361DAC6F-DE98-4AB8-963A-D49AFCB90A36}"/>
              </a:ext>
            </a:extLst>
          </p:cNvPr>
          <p:cNvSpPr/>
          <p:nvPr/>
        </p:nvSpPr>
        <p:spPr>
          <a:xfrm>
            <a:off x="1868779" y="4570475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94EDD8B-800E-4F67-B6E0-EA1FA4006098}"/>
              </a:ext>
            </a:extLst>
          </p:cNvPr>
          <p:cNvSpPr txBox="1"/>
          <p:nvPr/>
        </p:nvSpPr>
        <p:spPr>
          <a:xfrm>
            <a:off x="1977444" y="4520974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55</a:t>
            </a:r>
            <a:endParaRPr lang="zh-CN" altLang="en-US" sz="3200" b="1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3709DFFD-A8CE-470C-A3DF-79B4E9A00881}"/>
              </a:ext>
            </a:extLst>
          </p:cNvPr>
          <p:cNvSpPr/>
          <p:nvPr/>
        </p:nvSpPr>
        <p:spPr>
          <a:xfrm>
            <a:off x="2443113" y="5326054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3CE27B6-1F65-4866-8770-987BD4A63D8F}"/>
              </a:ext>
            </a:extLst>
          </p:cNvPr>
          <p:cNvSpPr txBox="1"/>
          <p:nvPr/>
        </p:nvSpPr>
        <p:spPr>
          <a:xfrm>
            <a:off x="2551778" y="5276553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57</a:t>
            </a:r>
            <a:endParaRPr lang="zh-CN" altLang="en-US" sz="3200" b="1" dirty="0"/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9B7756F3-3844-450A-B48E-FAFB1FDD01B0}"/>
              </a:ext>
            </a:extLst>
          </p:cNvPr>
          <p:cNvCxnSpPr/>
          <p:nvPr/>
        </p:nvCxnSpPr>
        <p:spPr>
          <a:xfrm flipH="1">
            <a:off x="1486067" y="3558819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BFE07889-576D-40DD-B0E3-39AEDE3B73D1}"/>
              </a:ext>
            </a:extLst>
          </p:cNvPr>
          <p:cNvCxnSpPr/>
          <p:nvPr/>
        </p:nvCxnSpPr>
        <p:spPr>
          <a:xfrm>
            <a:off x="2299208" y="3535220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3696AE99-EA39-43DC-BFFB-42B49145CC59}"/>
              </a:ext>
            </a:extLst>
          </p:cNvPr>
          <p:cNvCxnSpPr/>
          <p:nvPr/>
        </p:nvCxnSpPr>
        <p:spPr>
          <a:xfrm flipH="1">
            <a:off x="964464" y="4285379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9FCFFA10-550D-4D39-9AB4-ACE6E0457715}"/>
              </a:ext>
            </a:extLst>
          </p:cNvPr>
          <p:cNvCxnSpPr>
            <a:cxnSpLocks/>
          </p:cNvCxnSpPr>
          <p:nvPr/>
        </p:nvCxnSpPr>
        <p:spPr>
          <a:xfrm flipH="1">
            <a:off x="2407873" y="4310421"/>
            <a:ext cx="253810" cy="26005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2E5EA8C4-CF11-402B-8F8E-645327136667}"/>
              </a:ext>
            </a:extLst>
          </p:cNvPr>
          <p:cNvCxnSpPr>
            <a:cxnSpLocks/>
          </p:cNvCxnSpPr>
          <p:nvPr/>
        </p:nvCxnSpPr>
        <p:spPr>
          <a:xfrm>
            <a:off x="2407873" y="5045333"/>
            <a:ext cx="354092" cy="280721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>
            <a:extLst>
              <a:ext uri="{FF2B5EF4-FFF2-40B4-BE49-F238E27FC236}">
                <a16:creationId xmlns:a16="http://schemas.microsoft.com/office/drawing/2014/main" id="{DF102B0D-05F7-4888-B8FC-106513CA3464}"/>
              </a:ext>
            </a:extLst>
          </p:cNvPr>
          <p:cNvSpPr/>
          <p:nvPr/>
        </p:nvSpPr>
        <p:spPr>
          <a:xfrm>
            <a:off x="2508698" y="1469768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7BF77D44-A004-467A-A011-17ADBF294E44}"/>
              </a:ext>
            </a:extLst>
          </p:cNvPr>
          <p:cNvSpPr txBox="1"/>
          <p:nvPr/>
        </p:nvSpPr>
        <p:spPr>
          <a:xfrm>
            <a:off x="2617363" y="1420267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63</a:t>
            </a:r>
            <a:endParaRPr lang="zh-CN" altLang="en-US" sz="3200" b="1" dirty="0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3E0EE852-4724-4F77-9A4A-1ABF71847EC3}"/>
              </a:ext>
            </a:extLst>
          </p:cNvPr>
          <p:cNvSpPr/>
          <p:nvPr/>
        </p:nvSpPr>
        <p:spPr>
          <a:xfrm>
            <a:off x="239173" y="2316268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D050DE8-C930-4FF0-BA61-0C4ABA272C53}"/>
              </a:ext>
            </a:extLst>
          </p:cNvPr>
          <p:cNvSpPr txBox="1"/>
          <p:nvPr/>
        </p:nvSpPr>
        <p:spPr>
          <a:xfrm>
            <a:off x="347838" y="2266767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45</a:t>
            </a:r>
            <a:endParaRPr lang="zh-CN" altLang="en-US" sz="3200" b="1" dirty="0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A339DF31-E2FF-45E5-966E-FDB4D0F79CB0}"/>
              </a:ext>
            </a:extLst>
          </p:cNvPr>
          <p:cNvSpPr/>
          <p:nvPr/>
        </p:nvSpPr>
        <p:spPr>
          <a:xfrm>
            <a:off x="4517462" y="2316268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9F55ED6F-6D7E-4593-B50D-04C8FA79BCBE}"/>
              </a:ext>
            </a:extLst>
          </p:cNvPr>
          <p:cNvSpPr txBox="1"/>
          <p:nvPr/>
        </p:nvSpPr>
        <p:spPr>
          <a:xfrm>
            <a:off x="4626127" y="2266767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72</a:t>
            </a:r>
            <a:endParaRPr lang="zh-CN" altLang="en-US" sz="3200" b="1" dirty="0"/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65AADD14-4BE5-48E6-99AD-3AABC54ACEB2}"/>
              </a:ext>
            </a:extLst>
          </p:cNvPr>
          <p:cNvCxnSpPr/>
          <p:nvPr/>
        </p:nvCxnSpPr>
        <p:spPr>
          <a:xfrm flipV="1">
            <a:off x="817781" y="1874936"/>
            <a:ext cx="1799582" cy="441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7FFAC3A2-34E1-46A3-886A-6CC00E19E78C}"/>
              </a:ext>
            </a:extLst>
          </p:cNvPr>
          <p:cNvCxnSpPr/>
          <p:nvPr/>
        </p:nvCxnSpPr>
        <p:spPr>
          <a:xfrm>
            <a:off x="3257282" y="1874936"/>
            <a:ext cx="1368845" cy="5254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7A3494AC-67A8-45EE-8BB8-33C2D4B4F718}"/>
              </a:ext>
            </a:extLst>
          </p:cNvPr>
          <p:cNvCxnSpPr/>
          <p:nvPr/>
        </p:nvCxnSpPr>
        <p:spPr>
          <a:xfrm>
            <a:off x="959867" y="2727091"/>
            <a:ext cx="866722" cy="437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乘号 61">
            <a:extLst>
              <a:ext uri="{FF2B5EF4-FFF2-40B4-BE49-F238E27FC236}">
                <a16:creationId xmlns:a16="http://schemas.microsoft.com/office/drawing/2014/main" id="{922FC4B7-0FDF-4793-981A-53C8D790018D}"/>
              </a:ext>
            </a:extLst>
          </p:cNvPr>
          <p:cNvSpPr/>
          <p:nvPr/>
        </p:nvSpPr>
        <p:spPr>
          <a:xfrm>
            <a:off x="2241762" y="1250504"/>
            <a:ext cx="1368877" cy="962155"/>
          </a:xfrm>
          <a:prstGeom prst="mathMultiply">
            <a:avLst/>
          </a:prstGeom>
          <a:solidFill>
            <a:srgbClr val="3333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308B6180-22E6-4950-A068-045F6705C2B2}"/>
              </a:ext>
            </a:extLst>
          </p:cNvPr>
          <p:cNvSpPr/>
          <p:nvPr/>
        </p:nvSpPr>
        <p:spPr>
          <a:xfrm>
            <a:off x="7321152" y="317256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10D2E835-C648-4B5F-B268-CF96E598A42F}"/>
              </a:ext>
            </a:extLst>
          </p:cNvPr>
          <p:cNvSpPr txBox="1"/>
          <p:nvPr/>
        </p:nvSpPr>
        <p:spPr>
          <a:xfrm>
            <a:off x="7429817" y="312306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53</a:t>
            </a:r>
            <a:endParaRPr lang="zh-CN" altLang="en-US" sz="3200" b="1" dirty="0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E104188D-3447-49BF-856C-F35ECEF98C32}"/>
              </a:ext>
            </a:extLst>
          </p:cNvPr>
          <p:cNvSpPr/>
          <p:nvPr/>
        </p:nvSpPr>
        <p:spPr>
          <a:xfrm>
            <a:off x="6591033" y="392469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EC3FAD04-556E-4B04-98B0-0A7C80360F2E}"/>
              </a:ext>
            </a:extLst>
          </p:cNvPr>
          <p:cNvSpPr txBox="1"/>
          <p:nvPr/>
        </p:nvSpPr>
        <p:spPr>
          <a:xfrm>
            <a:off x="6699698" y="387519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51</a:t>
            </a:r>
            <a:endParaRPr lang="zh-CN" altLang="en-US" sz="3200" b="1" dirty="0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5A3F37CF-B12B-4647-A9F1-BA1A2DC1ED3C}"/>
              </a:ext>
            </a:extLst>
          </p:cNvPr>
          <p:cNvSpPr/>
          <p:nvPr/>
        </p:nvSpPr>
        <p:spPr>
          <a:xfrm>
            <a:off x="8051271" y="392469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22E63A42-8C0C-4D9D-8014-7D1D86CAE6D7}"/>
              </a:ext>
            </a:extLst>
          </p:cNvPr>
          <p:cNvSpPr txBox="1"/>
          <p:nvPr/>
        </p:nvSpPr>
        <p:spPr>
          <a:xfrm>
            <a:off x="8159936" y="387519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60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42986A80-5456-4B99-BF2F-74E55D8D2976}"/>
              </a:ext>
            </a:extLst>
          </p:cNvPr>
          <p:cNvSpPr/>
          <p:nvPr/>
        </p:nvSpPr>
        <p:spPr>
          <a:xfrm>
            <a:off x="6097348" y="4645480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7CA86F7F-8FA4-4C88-9CF7-916A84D19410}"/>
              </a:ext>
            </a:extLst>
          </p:cNvPr>
          <p:cNvSpPr txBox="1"/>
          <p:nvPr/>
        </p:nvSpPr>
        <p:spPr>
          <a:xfrm>
            <a:off x="6206013" y="4595979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48</a:t>
            </a:r>
            <a:endParaRPr lang="zh-CN" altLang="en-US" sz="3200" b="1" dirty="0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0D8F8F37-F0E2-461D-9022-0723094C05DF}"/>
              </a:ext>
            </a:extLst>
          </p:cNvPr>
          <p:cNvSpPr/>
          <p:nvPr/>
        </p:nvSpPr>
        <p:spPr>
          <a:xfrm>
            <a:off x="7512176" y="464547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37A7AFA0-5111-4253-A89B-715DEA42C9BA}"/>
              </a:ext>
            </a:extLst>
          </p:cNvPr>
          <p:cNvSpPr txBox="1"/>
          <p:nvPr/>
        </p:nvSpPr>
        <p:spPr>
          <a:xfrm>
            <a:off x="7620841" y="459597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55</a:t>
            </a:r>
            <a:endParaRPr lang="zh-CN" altLang="en-US" sz="3200" b="1" dirty="0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1774B9F3-5013-49A0-BB16-2463A9A9D042}"/>
              </a:ext>
            </a:extLst>
          </p:cNvPr>
          <p:cNvSpPr/>
          <p:nvPr/>
        </p:nvSpPr>
        <p:spPr>
          <a:xfrm>
            <a:off x="8086510" y="540105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DE16D8BE-3B84-427C-AFDA-B46D3539BBDE}"/>
              </a:ext>
            </a:extLst>
          </p:cNvPr>
          <p:cNvSpPr txBox="1"/>
          <p:nvPr/>
        </p:nvSpPr>
        <p:spPr>
          <a:xfrm>
            <a:off x="8195175" y="535155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57</a:t>
            </a:r>
            <a:endParaRPr lang="zh-CN" altLang="en-US" sz="3200" b="1" dirty="0"/>
          </a:p>
        </p:txBody>
      </p: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1B26D639-AE73-4D6F-BFF9-8E6176EC7FCB}"/>
              </a:ext>
            </a:extLst>
          </p:cNvPr>
          <p:cNvCxnSpPr/>
          <p:nvPr/>
        </p:nvCxnSpPr>
        <p:spPr>
          <a:xfrm flipH="1">
            <a:off x="7129464" y="3633823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516D9914-E275-4C77-8333-78670D36248F}"/>
              </a:ext>
            </a:extLst>
          </p:cNvPr>
          <p:cNvCxnSpPr/>
          <p:nvPr/>
        </p:nvCxnSpPr>
        <p:spPr>
          <a:xfrm>
            <a:off x="7942605" y="3610224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C067A9F7-08FA-4F12-8E8B-ED113ECC400D}"/>
              </a:ext>
            </a:extLst>
          </p:cNvPr>
          <p:cNvCxnSpPr/>
          <p:nvPr/>
        </p:nvCxnSpPr>
        <p:spPr>
          <a:xfrm flipH="1">
            <a:off x="6607861" y="4360383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7DF1A8CF-3689-46EC-AC35-B6E72AF32C0C}"/>
              </a:ext>
            </a:extLst>
          </p:cNvPr>
          <p:cNvCxnSpPr>
            <a:cxnSpLocks/>
          </p:cNvCxnSpPr>
          <p:nvPr/>
        </p:nvCxnSpPr>
        <p:spPr>
          <a:xfrm flipH="1">
            <a:off x="8051270" y="4385425"/>
            <a:ext cx="253810" cy="26005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FE85580F-A3D7-4D9B-B8C9-61DD0186CB08}"/>
              </a:ext>
            </a:extLst>
          </p:cNvPr>
          <p:cNvCxnSpPr>
            <a:cxnSpLocks/>
          </p:cNvCxnSpPr>
          <p:nvPr/>
        </p:nvCxnSpPr>
        <p:spPr>
          <a:xfrm>
            <a:off x="8051270" y="5120337"/>
            <a:ext cx="354092" cy="280721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椭圆 79">
            <a:extLst>
              <a:ext uri="{FF2B5EF4-FFF2-40B4-BE49-F238E27FC236}">
                <a16:creationId xmlns:a16="http://schemas.microsoft.com/office/drawing/2014/main" id="{D68F9A74-CCE1-4F59-975D-D5F1AF95CFF1}"/>
              </a:ext>
            </a:extLst>
          </p:cNvPr>
          <p:cNvSpPr/>
          <p:nvPr/>
        </p:nvSpPr>
        <p:spPr>
          <a:xfrm>
            <a:off x="8152095" y="1544772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514B5029-D46C-4E9F-AA21-7C3DA3F403EC}"/>
              </a:ext>
            </a:extLst>
          </p:cNvPr>
          <p:cNvSpPr txBox="1"/>
          <p:nvPr/>
        </p:nvSpPr>
        <p:spPr>
          <a:xfrm>
            <a:off x="8260760" y="1495271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63</a:t>
            </a:r>
            <a:endParaRPr lang="zh-CN" altLang="en-US" sz="3200" b="1" dirty="0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E94EAFF4-11B0-4C03-8F8F-7246C38ABF17}"/>
              </a:ext>
            </a:extLst>
          </p:cNvPr>
          <p:cNvSpPr/>
          <p:nvPr/>
        </p:nvSpPr>
        <p:spPr>
          <a:xfrm>
            <a:off x="5882570" y="2391272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C5518291-F4E9-4387-9DBE-2A385E7A4238}"/>
              </a:ext>
            </a:extLst>
          </p:cNvPr>
          <p:cNvSpPr txBox="1"/>
          <p:nvPr/>
        </p:nvSpPr>
        <p:spPr>
          <a:xfrm>
            <a:off x="5991235" y="2341771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45</a:t>
            </a:r>
            <a:endParaRPr lang="zh-CN" altLang="en-US" sz="3200" b="1" dirty="0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64E11DF9-687C-486A-B518-CD9FF8470E08}"/>
              </a:ext>
            </a:extLst>
          </p:cNvPr>
          <p:cNvSpPr/>
          <p:nvPr/>
        </p:nvSpPr>
        <p:spPr>
          <a:xfrm>
            <a:off x="10160859" y="2391272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CE398386-8F92-4C0A-A5FB-D664F6283A4B}"/>
              </a:ext>
            </a:extLst>
          </p:cNvPr>
          <p:cNvSpPr txBox="1"/>
          <p:nvPr/>
        </p:nvSpPr>
        <p:spPr>
          <a:xfrm>
            <a:off x="10269524" y="2341771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72</a:t>
            </a:r>
            <a:endParaRPr lang="zh-CN" altLang="en-US" sz="3200" b="1" dirty="0"/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E2FEA6FA-6AD5-4F24-BE6C-D1525A5D75F8}"/>
              </a:ext>
            </a:extLst>
          </p:cNvPr>
          <p:cNvCxnSpPr/>
          <p:nvPr/>
        </p:nvCxnSpPr>
        <p:spPr>
          <a:xfrm flipV="1">
            <a:off x="6461178" y="1949940"/>
            <a:ext cx="1799582" cy="441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A6380DA1-369F-4C87-A641-805AE858C34B}"/>
              </a:ext>
            </a:extLst>
          </p:cNvPr>
          <p:cNvCxnSpPr/>
          <p:nvPr/>
        </p:nvCxnSpPr>
        <p:spPr>
          <a:xfrm>
            <a:off x="8900679" y="1949940"/>
            <a:ext cx="1368845" cy="5254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6D084E87-F261-4764-88A7-88629EB7868F}"/>
              </a:ext>
            </a:extLst>
          </p:cNvPr>
          <p:cNvCxnSpPr/>
          <p:nvPr/>
        </p:nvCxnSpPr>
        <p:spPr>
          <a:xfrm>
            <a:off x="6603264" y="2802095"/>
            <a:ext cx="866722" cy="437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本框 90">
            <a:extLst>
              <a:ext uri="{FF2B5EF4-FFF2-40B4-BE49-F238E27FC236}">
                <a16:creationId xmlns:a16="http://schemas.microsoft.com/office/drawing/2014/main" id="{FCFF9442-34CF-499B-A8B3-A88706F548CD}"/>
              </a:ext>
            </a:extLst>
          </p:cNvPr>
          <p:cNvSpPr txBox="1"/>
          <p:nvPr/>
        </p:nvSpPr>
        <p:spPr>
          <a:xfrm>
            <a:off x="8943760" y="3405972"/>
            <a:ext cx="1800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左滑一，右降底</a:t>
            </a:r>
            <a:endParaRPr lang="en-US" altLang="zh-CN" b="1" dirty="0"/>
          </a:p>
          <a:p>
            <a:r>
              <a:rPr lang="zh-CN" altLang="en-US" b="1" dirty="0"/>
              <a:t>找中序前驱</a:t>
            </a:r>
            <a:endParaRPr lang="en-US" altLang="zh-CN" b="1" dirty="0"/>
          </a:p>
          <a:p>
            <a:r>
              <a:rPr lang="zh-CN" altLang="en-US" b="1" dirty="0"/>
              <a:t>改成</a:t>
            </a:r>
            <a:r>
              <a:rPr lang="en-US" altLang="zh-CN" b="1" dirty="0"/>
              <a:t>60</a:t>
            </a:r>
            <a:endParaRPr lang="zh-CN" altLang="en-US" b="1" dirty="0"/>
          </a:p>
        </p:txBody>
      </p: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330517AF-19F6-4C85-AE9B-8A4890B4E38D}"/>
              </a:ext>
            </a:extLst>
          </p:cNvPr>
          <p:cNvCxnSpPr>
            <a:cxnSpLocks/>
          </p:cNvCxnSpPr>
          <p:nvPr/>
        </p:nvCxnSpPr>
        <p:spPr>
          <a:xfrm flipH="1">
            <a:off x="6525972" y="1970729"/>
            <a:ext cx="1633964" cy="42054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A52353E3-6AC0-48A5-A477-A2BADC5E3328}"/>
              </a:ext>
            </a:extLst>
          </p:cNvPr>
          <p:cNvCxnSpPr>
            <a:cxnSpLocks/>
          </p:cNvCxnSpPr>
          <p:nvPr/>
        </p:nvCxnSpPr>
        <p:spPr>
          <a:xfrm>
            <a:off x="6655895" y="2835410"/>
            <a:ext cx="1568835" cy="110231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乘号 97">
            <a:extLst>
              <a:ext uri="{FF2B5EF4-FFF2-40B4-BE49-F238E27FC236}">
                <a16:creationId xmlns:a16="http://schemas.microsoft.com/office/drawing/2014/main" id="{35E98C3A-12B6-41F8-8FBE-8605830C64C0}"/>
              </a:ext>
            </a:extLst>
          </p:cNvPr>
          <p:cNvSpPr/>
          <p:nvPr/>
        </p:nvSpPr>
        <p:spPr>
          <a:xfrm>
            <a:off x="7896280" y="1325953"/>
            <a:ext cx="1368877" cy="962155"/>
          </a:xfrm>
          <a:prstGeom prst="mathMultiply">
            <a:avLst/>
          </a:prstGeom>
          <a:solidFill>
            <a:srgbClr val="3333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B5B83701-A27D-4E9A-B6E2-B173C7875CB1}"/>
              </a:ext>
            </a:extLst>
          </p:cNvPr>
          <p:cNvSpPr txBox="1"/>
          <p:nvPr/>
        </p:nvSpPr>
        <p:spPr>
          <a:xfrm>
            <a:off x="9018347" y="1489509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60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180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FFBB37F0-A800-424B-AB5D-5777973AC6C1}"/>
              </a:ext>
            </a:extLst>
          </p:cNvPr>
          <p:cNvSpPr/>
          <p:nvPr/>
        </p:nvSpPr>
        <p:spPr>
          <a:xfrm>
            <a:off x="2109072" y="301462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8303A6B-11CF-4B35-B9F7-ACDEFFD47B84}"/>
              </a:ext>
            </a:extLst>
          </p:cNvPr>
          <p:cNvSpPr txBox="1"/>
          <p:nvPr/>
        </p:nvSpPr>
        <p:spPr>
          <a:xfrm>
            <a:off x="2217737" y="296512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53</a:t>
            </a:r>
            <a:endParaRPr lang="zh-CN" altLang="en-US" sz="3200" b="1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A51D785-C1CD-4A4C-8A59-6025055184F0}"/>
              </a:ext>
            </a:extLst>
          </p:cNvPr>
          <p:cNvSpPr/>
          <p:nvPr/>
        </p:nvSpPr>
        <p:spPr>
          <a:xfrm>
            <a:off x="1378953" y="376675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C579A5A-9240-47F3-8858-CF6D5D2C5E85}"/>
              </a:ext>
            </a:extLst>
          </p:cNvPr>
          <p:cNvSpPr txBox="1"/>
          <p:nvPr/>
        </p:nvSpPr>
        <p:spPr>
          <a:xfrm>
            <a:off x="1487618" y="371725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51</a:t>
            </a:r>
            <a:endParaRPr lang="zh-CN" altLang="en-US" sz="3200" b="1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171A077-B3A0-40BA-84CD-F23332B06CB6}"/>
              </a:ext>
            </a:extLst>
          </p:cNvPr>
          <p:cNvSpPr/>
          <p:nvPr/>
        </p:nvSpPr>
        <p:spPr>
          <a:xfrm>
            <a:off x="2839191" y="376675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C353D8F-F779-440F-B044-D7778DD3CC2F}"/>
              </a:ext>
            </a:extLst>
          </p:cNvPr>
          <p:cNvSpPr txBox="1"/>
          <p:nvPr/>
        </p:nvSpPr>
        <p:spPr>
          <a:xfrm>
            <a:off x="2947856" y="371725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60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3ED30BA-3EB4-4ABB-91E9-1F9A7D954B40}"/>
              </a:ext>
            </a:extLst>
          </p:cNvPr>
          <p:cNvSpPr/>
          <p:nvPr/>
        </p:nvSpPr>
        <p:spPr>
          <a:xfrm>
            <a:off x="885268" y="448753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A501981-EA22-4A44-9FBC-691F3244F030}"/>
              </a:ext>
            </a:extLst>
          </p:cNvPr>
          <p:cNvSpPr txBox="1"/>
          <p:nvPr/>
        </p:nvSpPr>
        <p:spPr>
          <a:xfrm>
            <a:off x="993933" y="443803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48</a:t>
            </a:r>
            <a:endParaRPr lang="zh-CN" altLang="en-US" sz="3200" b="1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68BB09D-1497-4D5F-83A1-553CDD1A2E7B}"/>
              </a:ext>
            </a:extLst>
          </p:cNvPr>
          <p:cNvSpPr/>
          <p:nvPr/>
        </p:nvSpPr>
        <p:spPr>
          <a:xfrm>
            <a:off x="2300096" y="448753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ADCE517-A490-4DA9-907B-703A433999D1}"/>
              </a:ext>
            </a:extLst>
          </p:cNvPr>
          <p:cNvSpPr txBox="1"/>
          <p:nvPr/>
        </p:nvSpPr>
        <p:spPr>
          <a:xfrm>
            <a:off x="2408761" y="443803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55</a:t>
            </a:r>
            <a:endParaRPr lang="zh-CN" altLang="en-US" sz="3200" b="1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D5E239D-A2FF-416C-86C3-94AE5B198FD1}"/>
              </a:ext>
            </a:extLst>
          </p:cNvPr>
          <p:cNvSpPr/>
          <p:nvPr/>
        </p:nvSpPr>
        <p:spPr>
          <a:xfrm>
            <a:off x="2874430" y="524311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42DE9AF-F76F-4879-BB8B-1FD3B11FE11F}"/>
              </a:ext>
            </a:extLst>
          </p:cNvPr>
          <p:cNvSpPr txBox="1"/>
          <p:nvPr/>
        </p:nvSpPr>
        <p:spPr>
          <a:xfrm>
            <a:off x="2983095" y="519361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57</a:t>
            </a:r>
            <a:endParaRPr lang="zh-CN" altLang="en-US" sz="3200" b="1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43996F9-C5E8-46CE-A8FA-EE11C201EC9D}"/>
              </a:ext>
            </a:extLst>
          </p:cNvPr>
          <p:cNvCxnSpPr/>
          <p:nvPr/>
        </p:nvCxnSpPr>
        <p:spPr>
          <a:xfrm flipH="1">
            <a:off x="1917384" y="3475881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CBB753B-7F83-4121-A02B-BDB64A18FBDF}"/>
              </a:ext>
            </a:extLst>
          </p:cNvPr>
          <p:cNvCxnSpPr/>
          <p:nvPr/>
        </p:nvCxnSpPr>
        <p:spPr>
          <a:xfrm>
            <a:off x="2730525" y="3452282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66AEEF2-9185-410B-A37A-16D69E90978E}"/>
              </a:ext>
            </a:extLst>
          </p:cNvPr>
          <p:cNvCxnSpPr/>
          <p:nvPr/>
        </p:nvCxnSpPr>
        <p:spPr>
          <a:xfrm flipH="1">
            <a:off x="1395781" y="4202441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FCB16D1-5D95-4E22-8C90-93C6022EB63C}"/>
              </a:ext>
            </a:extLst>
          </p:cNvPr>
          <p:cNvCxnSpPr>
            <a:cxnSpLocks/>
          </p:cNvCxnSpPr>
          <p:nvPr/>
        </p:nvCxnSpPr>
        <p:spPr>
          <a:xfrm flipH="1">
            <a:off x="2839190" y="4227483"/>
            <a:ext cx="253810" cy="26005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940110B-6174-41A8-B32C-0ED07F726E5B}"/>
              </a:ext>
            </a:extLst>
          </p:cNvPr>
          <p:cNvCxnSpPr>
            <a:cxnSpLocks/>
          </p:cNvCxnSpPr>
          <p:nvPr/>
        </p:nvCxnSpPr>
        <p:spPr>
          <a:xfrm>
            <a:off x="2839190" y="4962395"/>
            <a:ext cx="354092" cy="280721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104CE22F-EDEA-49CA-BA06-9A8020D3D0DA}"/>
              </a:ext>
            </a:extLst>
          </p:cNvPr>
          <p:cNvSpPr/>
          <p:nvPr/>
        </p:nvSpPr>
        <p:spPr>
          <a:xfrm>
            <a:off x="2940015" y="1386830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05F8E44-7F1F-45FC-9185-DD295E8F4C37}"/>
              </a:ext>
            </a:extLst>
          </p:cNvPr>
          <p:cNvSpPr txBox="1"/>
          <p:nvPr/>
        </p:nvSpPr>
        <p:spPr>
          <a:xfrm>
            <a:off x="3048680" y="1337329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60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60B42C15-A7A6-4D91-908D-586186C175E4}"/>
              </a:ext>
            </a:extLst>
          </p:cNvPr>
          <p:cNvSpPr/>
          <p:nvPr/>
        </p:nvSpPr>
        <p:spPr>
          <a:xfrm>
            <a:off x="670490" y="2233330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E85D2D8-B37F-4F70-844D-A8EC643376DF}"/>
              </a:ext>
            </a:extLst>
          </p:cNvPr>
          <p:cNvSpPr txBox="1"/>
          <p:nvPr/>
        </p:nvSpPr>
        <p:spPr>
          <a:xfrm>
            <a:off x="779155" y="2183829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45</a:t>
            </a:r>
            <a:endParaRPr lang="zh-CN" altLang="en-US" sz="3200" b="1" dirty="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ADA80FB0-7545-4669-8BDC-CAA513F8FFB9}"/>
              </a:ext>
            </a:extLst>
          </p:cNvPr>
          <p:cNvSpPr/>
          <p:nvPr/>
        </p:nvSpPr>
        <p:spPr>
          <a:xfrm>
            <a:off x="4948779" y="2233330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A87D539-7998-47F4-B596-A5BA71160B86}"/>
              </a:ext>
            </a:extLst>
          </p:cNvPr>
          <p:cNvSpPr txBox="1"/>
          <p:nvPr/>
        </p:nvSpPr>
        <p:spPr>
          <a:xfrm>
            <a:off x="5057444" y="2183829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72</a:t>
            </a:r>
            <a:endParaRPr lang="zh-CN" altLang="en-US" sz="3200" b="1" dirty="0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092EE3D9-867A-4F3A-83CB-0CA1A174C68D}"/>
              </a:ext>
            </a:extLst>
          </p:cNvPr>
          <p:cNvCxnSpPr/>
          <p:nvPr/>
        </p:nvCxnSpPr>
        <p:spPr>
          <a:xfrm flipV="1">
            <a:off x="1249098" y="1791998"/>
            <a:ext cx="1799582" cy="441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151D317-F565-478C-8456-7696DE7C7687}"/>
              </a:ext>
            </a:extLst>
          </p:cNvPr>
          <p:cNvCxnSpPr/>
          <p:nvPr/>
        </p:nvCxnSpPr>
        <p:spPr>
          <a:xfrm>
            <a:off x="3688599" y="1791998"/>
            <a:ext cx="1368845" cy="5254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D52D1F4F-AD64-4FFC-B1DB-F27BEF00B4A8}"/>
              </a:ext>
            </a:extLst>
          </p:cNvPr>
          <p:cNvCxnSpPr/>
          <p:nvPr/>
        </p:nvCxnSpPr>
        <p:spPr>
          <a:xfrm>
            <a:off x="1391184" y="2644153"/>
            <a:ext cx="866722" cy="437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70A932C-98B3-4C99-A834-DEF241AE135E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537697" y="3549895"/>
            <a:ext cx="81193" cy="93764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70DF8BE9-E7BC-4014-B893-804CE09A191A}"/>
              </a:ext>
            </a:extLst>
          </p:cNvPr>
          <p:cNvSpPr txBox="1"/>
          <p:nvPr/>
        </p:nvSpPr>
        <p:spPr>
          <a:xfrm>
            <a:off x="3334213" y="344427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删除中序前驱</a:t>
            </a:r>
          </a:p>
        </p:txBody>
      </p:sp>
    </p:spTree>
    <p:extLst>
      <p:ext uri="{BB962C8B-B14F-4D97-AF65-F5344CB8AC3E}">
        <p14:creationId xmlns:p14="http://schemas.microsoft.com/office/powerpoint/2010/main" val="1164425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3F07B89-408F-4EED-8567-91A3C24757C0}"/>
              </a:ext>
            </a:extLst>
          </p:cNvPr>
          <p:cNvSpPr/>
          <p:nvPr/>
        </p:nvSpPr>
        <p:spPr>
          <a:xfrm>
            <a:off x="1145220" y="1775534"/>
            <a:ext cx="639192" cy="63919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9564EF4-6EA7-4E81-B3BC-E6360A06D535}"/>
              </a:ext>
            </a:extLst>
          </p:cNvPr>
          <p:cNvSpPr/>
          <p:nvPr/>
        </p:nvSpPr>
        <p:spPr>
          <a:xfrm>
            <a:off x="3599896" y="3971279"/>
            <a:ext cx="639192" cy="6391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651A5548-B651-4C82-A1F6-ABC217D9A049}"/>
              </a:ext>
            </a:extLst>
          </p:cNvPr>
          <p:cNvSpPr/>
          <p:nvPr/>
        </p:nvSpPr>
        <p:spPr>
          <a:xfrm>
            <a:off x="1145220" y="3971279"/>
            <a:ext cx="639192" cy="63919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754041D-2D34-47C1-9AAE-EFD72B8A5F1E}"/>
              </a:ext>
            </a:extLst>
          </p:cNvPr>
          <p:cNvSpPr/>
          <p:nvPr/>
        </p:nvSpPr>
        <p:spPr>
          <a:xfrm>
            <a:off x="3599896" y="1775534"/>
            <a:ext cx="639192" cy="63919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71AE857-2717-4559-B9CA-A11A1EE165DE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1784412" y="2095130"/>
            <a:ext cx="181548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E634B3F-A5E3-4503-92F0-54B5AD263B7A}"/>
              </a:ext>
            </a:extLst>
          </p:cNvPr>
          <p:cNvCxnSpPr>
            <a:stCxn id="4" idx="4"/>
            <a:endCxn id="6" idx="0"/>
          </p:cNvCxnSpPr>
          <p:nvPr/>
        </p:nvCxnSpPr>
        <p:spPr>
          <a:xfrm>
            <a:off x="1464816" y="2414726"/>
            <a:ext cx="0" cy="15565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5FC3FF4-B37C-4DA2-9A6F-781EBF867DAD}"/>
              </a:ext>
            </a:extLst>
          </p:cNvPr>
          <p:cNvCxnSpPr>
            <a:stCxn id="7" idx="4"/>
            <a:endCxn id="5" idx="0"/>
          </p:cNvCxnSpPr>
          <p:nvPr/>
        </p:nvCxnSpPr>
        <p:spPr>
          <a:xfrm>
            <a:off x="3919492" y="2414726"/>
            <a:ext cx="0" cy="15565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05347BB-F728-4986-BC0B-D1B5AD4C97D6}"/>
              </a:ext>
            </a:extLst>
          </p:cNvPr>
          <p:cNvCxnSpPr>
            <a:stCxn id="6" idx="6"/>
            <a:endCxn id="5" idx="2"/>
          </p:cNvCxnSpPr>
          <p:nvPr/>
        </p:nvCxnSpPr>
        <p:spPr>
          <a:xfrm>
            <a:off x="1784412" y="4290875"/>
            <a:ext cx="181548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22D81497-232C-4F5D-9847-8443C8833577}"/>
              </a:ext>
            </a:extLst>
          </p:cNvPr>
          <p:cNvCxnSpPr>
            <a:stCxn id="7" idx="3"/>
            <a:endCxn id="6" idx="7"/>
          </p:cNvCxnSpPr>
          <p:nvPr/>
        </p:nvCxnSpPr>
        <p:spPr>
          <a:xfrm flipH="1">
            <a:off x="1690804" y="2321118"/>
            <a:ext cx="2002700" cy="17437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104F8F24-B480-4F54-A27B-C592E578D69C}"/>
              </a:ext>
            </a:extLst>
          </p:cNvPr>
          <p:cNvCxnSpPr>
            <a:stCxn id="4" idx="5"/>
            <a:endCxn id="5" idx="1"/>
          </p:cNvCxnSpPr>
          <p:nvPr/>
        </p:nvCxnSpPr>
        <p:spPr>
          <a:xfrm>
            <a:off x="1690804" y="2321118"/>
            <a:ext cx="2002700" cy="17437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9385EC7A-50DC-445B-A74F-483202C4E96B}"/>
              </a:ext>
            </a:extLst>
          </p:cNvPr>
          <p:cNvSpPr/>
          <p:nvPr/>
        </p:nvSpPr>
        <p:spPr>
          <a:xfrm>
            <a:off x="6624222" y="1775534"/>
            <a:ext cx="639192" cy="63919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E0BF78A2-E578-498B-9582-A7373BAFA834}"/>
              </a:ext>
            </a:extLst>
          </p:cNvPr>
          <p:cNvSpPr/>
          <p:nvPr/>
        </p:nvSpPr>
        <p:spPr>
          <a:xfrm>
            <a:off x="9078898" y="3971279"/>
            <a:ext cx="639192" cy="6391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F6B97710-FFEB-4BB8-8E02-4C429C70474A}"/>
              </a:ext>
            </a:extLst>
          </p:cNvPr>
          <p:cNvSpPr/>
          <p:nvPr/>
        </p:nvSpPr>
        <p:spPr>
          <a:xfrm>
            <a:off x="6624222" y="3971279"/>
            <a:ext cx="639192" cy="63919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DEE6827-13E6-4D57-952A-9EE1573AEB8F}"/>
              </a:ext>
            </a:extLst>
          </p:cNvPr>
          <p:cNvSpPr/>
          <p:nvPr/>
        </p:nvSpPr>
        <p:spPr>
          <a:xfrm>
            <a:off x="9078898" y="1775534"/>
            <a:ext cx="639192" cy="63919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F2D33AA8-8ABB-4EA5-88EA-CABC201BD0E3}"/>
              </a:ext>
            </a:extLst>
          </p:cNvPr>
          <p:cNvSpPr/>
          <p:nvPr/>
        </p:nvSpPr>
        <p:spPr>
          <a:xfrm>
            <a:off x="7850821" y="2938878"/>
            <a:ext cx="843375" cy="508247"/>
          </a:xfrm>
          <a:prstGeom prst="round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19927600-3DE7-4B18-85DC-F3B72F317AC9}"/>
              </a:ext>
            </a:extLst>
          </p:cNvPr>
          <p:cNvCxnSpPr>
            <a:cxnSpLocks/>
            <a:endCxn id="23" idx="3"/>
          </p:cNvCxnSpPr>
          <p:nvPr/>
        </p:nvCxnSpPr>
        <p:spPr>
          <a:xfrm flipV="1">
            <a:off x="8694196" y="2321118"/>
            <a:ext cx="478310" cy="6177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DAE0A791-DB40-4546-9BE7-B89B3BA01CA2}"/>
              </a:ext>
            </a:extLst>
          </p:cNvPr>
          <p:cNvCxnSpPr>
            <a:stCxn id="21" idx="1"/>
          </p:cNvCxnSpPr>
          <p:nvPr/>
        </p:nvCxnSpPr>
        <p:spPr>
          <a:xfrm flipH="1" flipV="1">
            <a:off x="8593584" y="3447125"/>
            <a:ext cx="578922" cy="6177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AA350B70-08C0-466E-8DDA-89A5C301B9AF}"/>
              </a:ext>
            </a:extLst>
          </p:cNvPr>
          <p:cNvCxnSpPr>
            <a:stCxn id="22" idx="7"/>
          </p:cNvCxnSpPr>
          <p:nvPr/>
        </p:nvCxnSpPr>
        <p:spPr>
          <a:xfrm flipV="1">
            <a:off x="7169806" y="3447125"/>
            <a:ext cx="766831" cy="6177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AA098368-955F-4543-B852-6441271DB195}"/>
              </a:ext>
            </a:extLst>
          </p:cNvPr>
          <p:cNvCxnSpPr>
            <a:stCxn id="20" idx="5"/>
          </p:cNvCxnSpPr>
          <p:nvPr/>
        </p:nvCxnSpPr>
        <p:spPr>
          <a:xfrm>
            <a:off x="7169806" y="2321118"/>
            <a:ext cx="783108" cy="6177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8060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66904AF-36F0-4B10-AF8A-47188C73E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88" y="153918"/>
            <a:ext cx="5662475" cy="29802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A680FBD-414B-44A9-B219-FCCD6E28B704}"/>
              </a:ext>
            </a:extLst>
          </p:cNvPr>
          <p:cNvSpPr txBox="1"/>
          <p:nvPr/>
        </p:nvSpPr>
        <p:spPr>
          <a:xfrm>
            <a:off x="701336" y="2254928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1+2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0D71EE2-ED77-4F2B-A863-1DFB70439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021" y="84975"/>
            <a:ext cx="5829669" cy="304919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7A38A48-A780-4D03-A855-DA698BF17C94}"/>
              </a:ext>
            </a:extLst>
          </p:cNvPr>
          <p:cNvSpPr txBox="1"/>
          <p:nvPr/>
        </p:nvSpPr>
        <p:spPr>
          <a:xfrm>
            <a:off x="6844683" y="225492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D4442FC-46CE-4184-A96E-E332FA424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88" y="3629025"/>
            <a:ext cx="5841875" cy="307505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2CD90F2-3B48-4B1E-B8B6-CCD31FEA2959}"/>
              </a:ext>
            </a:extLst>
          </p:cNvPr>
          <p:cNvSpPr txBox="1"/>
          <p:nvPr/>
        </p:nvSpPr>
        <p:spPr>
          <a:xfrm>
            <a:off x="763480" y="3737499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1+2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3E6230C-6985-475A-A025-D36D2755B2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8539" y="3629025"/>
            <a:ext cx="5596631" cy="295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487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1FF24728-7BF8-4485-A62B-5A80EB22450F}"/>
              </a:ext>
            </a:extLst>
          </p:cNvPr>
          <p:cNvSpPr/>
          <p:nvPr/>
        </p:nvSpPr>
        <p:spPr>
          <a:xfrm>
            <a:off x="2782319" y="171601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5FEF65-CDC3-4D3D-8968-2135D2F60606}"/>
              </a:ext>
            </a:extLst>
          </p:cNvPr>
          <p:cNvSpPr txBox="1"/>
          <p:nvPr/>
        </p:nvSpPr>
        <p:spPr>
          <a:xfrm>
            <a:off x="2890984" y="166651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50</a:t>
            </a:r>
            <a:endParaRPr lang="zh-CN" altLang="en-US" sz="3200" b="1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140C6D90-E0C0-418D-96B9-BA15AF35A27D}"/>
              </a:ext>
            </a:extLst>
          </p:cNvPr>
          <p:cNvSpPr/>
          <p:nvPr/>
        </p:nvSpPr>
        <p:spPr>
          <a:xfrm>
            <a:off x="2052200" y="246814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CF90BA-B327-4593-85D3-27012A202A61}"/>
              </a:ext>
            </a:extLst>
          </p:cNvPr>
          <p:cNvSpPr txBox="1"/>
          <p:nvPr/>
        </p:nvSpPr>
        <p:spPr>
          <a:xfrm>
            <a:off x="2160865" y="241864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45</a:t>
            </a:r>
            <a:endParaRPr lang="zh-CN" altLang="en-US" sz="3200" b="1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2F91256-8895-4CE7-BCD1-EAD0C81B2ECF}"/>
              </a:ext>
            </a:extLst>
          </p:cNvPr>
          <p:cNvSpPr/>
          <p:nvPr/>
        </p:nvSpPr>
        <p:spPr>
          <a:xfrm>
            <a:off x="3512438" y="246814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7F2B055-E5A2-426A-8F8F-8AA8BF235E88}"/>
              </a:ext>
            </a:extLst>
          </p:cNvPr>
          <p:cNvSpPr txBox="1"/>
          <p:nvPr/>
        </p:nvSpPr>
        <p:spPr>
          <a:xfrm>
            <a:off x="3621103" y="241864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60</a:t>
            </a:r>
            <a:endParaRPr lang="zh-CN" altLang="en-US" sz="3200" b="1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041A891-777B-4EEF-832F-80AA5BE58A3B}"/>
              </a:ext>
            </a:extLst>
          </p:cNvPr>
          <p:cNvSpPr/>
          <p:nvPr/>
        </p:nvSpPr>
        <p:spPr>
          <a:xfrm>
            <a:off x="1558515" y="3188934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8E4F26-AF94-41D7-A700-0F709C3B9087}"/>
              </a:ext>
            </a:extLst>
          </p:cNvPr>
          <p:cNvSpPr txBox="1"/>
          <p:nvPr/>
        </p:nvSpPr>
        <p:spPr>
          <a:xfrm>
            <a:off x="1667180" y="3139433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30</a:t>
            </a:r>
            <a:endParaRPr lang="zh-CN" altLang="en-US" sz="3200" b="1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3AB28AC-A92E-403C-BEA3-A3D8E31D19A9}"/>
              </a:ext>
            </a:extLst>
          </p:cNvPr>
          <p:cNvSpPr/>
          <p:nvPr/>
        </p:nvSpPr>
        <p:spPr>
          <a:xfrm>
            <a:off x="2655188" y="3176794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7B1F360-3BAC-4B05-A8F6-E21E0D58098A}"/>
              </a:ext>
            </a:extLst>
          </p:cNvPr>
          <p:cNvSpPr txBox="1"/>
          <p:nvPr/>
        </p:nvSpPr>
        <p:spPr>
          <a:xfrm>
            <a:off x="2763853" y="3127293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48</a:t>
            </a:r>
            <a:endParaRPr lang="zh-CN" altLang="en-US" sz="3200" b="1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48CFCAC-7FFF-45A4-BB20-24AAD3C264B3}"/>
              </a:ext>
            </a:extLst>
          </p:cNvPr>
          <p:cNvSpPr/>
          <p:nvPr/>
        </p:nvSpPr>
        <p:spPr>
          <a:xfrm>
            <a:off x="1081802" y="392496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C7250EB-5588-4484-9C17-6975F980140F}"/>
              </a:ext>
            </a:extLst>
          </p:cNvPr>
          <p:cNvSpPr txBox="1"/>
          <p:nvPr/>
        </p:nvSpPr>
        <p:spPr>
          <a:xfrm>
            <a:off x="1190467" y="387546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20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DE25DB0-EA5E-458D-BFAF-823CE717B650}"/>
              </a:ext>
            </a:extLst>
          </p:cNvPr>
          <p:cNvCxnSpPr/>
          <p:nvPr/>
        </p:nvCxnSpPr>
        <p:spPr>
          <a:xfrm flipH="1">
            <a:off x="2590631" y="2177277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BA9AC212-667F-4233-9808-2C869E8323F8}"/>
              </a:ext>
            </a:extLst>
          </p:cNvPr>
          <p:cNvCxnSpPr/>
          <p:nvPr/>
        </p:nvCxnSpPr>
        <p:spPr>
          <a:xfrm>
            <a:off x="3403772" y="2153678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EC94393-960F-428B-9500-A44BBDD775DA}"/>
              </a:ext>
            </a:extLst>
          </p:cNvPr>
          <p:cNvCxnSpPr/>
          <p:nvPr/>
        </p:nvCxnSpPr>
        <p:spPr>
          <a:xfrm flipH="1">
            <a:off x="2069028" y="2903837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6F2AA96B-151A-4EF9-A2A3-CAAFACA24B87}"/>
              </a:ext>
            </a:extLst>
          </p:cNvPr>
          <p:cNvCxnSpPr>
            <a:cxnSpLocks/>
          </p:cNvCxnSpPr>
          <p:nvPr/>
        </p:nvCxnSpPr>
        <p:spPr>
          <a:xfrm flipH="1">
            <a:off x="1573679" y="3649667"/>
            <a:ext cx="195672" cy="27529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4D43467F-807E-4584-BEA4-81EACD1B6B28}"/>
              </a:ext>
            </a:extLst>
          </p:cNvPr>
          <p:cNvCxnSpPr>
            <a:cxnSpLocks/>
          </p:cNvCxnSpPr>
          <p:nvPr/>
        </p:nvCxnSpPr>
        <p:spPr>
          <a:xfrm>
            <a:off x="2640023" y="2924997"/>
            <a:ext cx="250961" cy="26393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>
            <a:extLst>
              <a:ext uri="{FF2B5EF4-FFF2-40B4-BE49-F238E27FC236}">
                <a16:creationId xmlns:a16="http://schemas.microsoft.com/office/drawing/2014/main" id="{AF94254F-5C3B-4531-B529-996E47F401BF}"/>
              </a:ext>
            </a:extLst>
          </p:cNvPr>
          <p:cNvSpPr/>
          <p:nvPr/>
        </p:nvSpPr>
        <p:spPr>
          <a:xfrm>
            <a:off x="7629486" y="171601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46ABA0A-4F07-4F5A-AE12-4A9AF8E1B28A}"/>
              </a:ext>
            </a:extLst>
          </p:cNvPr>
          <p:cNvSpPr txBox="1"/>
          <p:nvPr/>
        </p:nvSpPr>
        <p:spPr>
          <a:xfrm>
            <a:off x="7738151" y="166651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50</a:t>
            </a:r>
            <a:endParaRPr lang="zh-CN" altLang="en-US" sz="3200" b="1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AF76B9A3-DF33-4EE0-8F93-7727D944D186}"/>
              </a:ext>
            </a:extLst>
          </p:cNvPr>
          <p:cNvSpPr/>
          <p:nvPr/>
        </p:nvSpPr>
        <p:spPr>
          <a:xfrm>
            <a:off x="6899367" y="246814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D3002F1-9559-4FB8-9321-30C099327BCB}"/>
              </a:ext>
            </a:extLst>
          </p:cNvPr>
          <p:cNvSpPr txBox="1"/>
          <p:nvPr/>
        </p:nvSpPr>
        <p:spPr>
          <a:xfrm>
            <a:off x="7008032" y="241864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45</a:t>
            </a:r>
            <a:endParaRPr lang="zh-CN" altLang="en-US" sz="3200" b="1" dirty="0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5F78C7E9-612E-4FAA-94A1-E488FF0853F6}"/>
              </a:ext>
            </a:extLst>
          </p:cNvPr>
          <p:cNvSpPr/>
          <p:nvPr/>
        </p:nvSpPr>
        <p:spPr>
          <a:xfrm>
            <a:off x="8359605" y="246814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93E3E33-0109-432E-84CE-0FBDA52866D9}"/>
              </a:ext>
            </a:extLst>
          </p:cNvPr>
          <p:cNvSpPr txBox="1"/>
          <p:nvPr/>
        </p:nvSpPr>
        <p:spPr>
          <a:xfrm>
            <a:off x="8468270" y="241864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60</a:t>
            </a:r>
            <a:endParaRPr lang="zh-CN" altLang="en-US" sz="3200" b="1" dirty="0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5CF0821B-319D-4AD4-9755-0CBA7D2603B2}"/>
              </a:ext>
            </a:extLst>
          </p:cNvPr>
          <p:cNvSpPr/>
          <p:nvPr/>
        </p:nvSpPr>
        <p:spPr>
          <a:xfrm>
            <a:off x="6405682" y="3188934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6D361AA-1CFA-4364-93CE-164949BE9B77}"/>
              </a:ext>
            </a:extLst>
          </p:cNvPr>
          <p:cNvSpPr txBox="1"/>
          <p:nvPr/>
        </p:nvSpPr>
        <p:spPr>
          <a:xfrm>
            <a:off x="6514347" y="3139433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30</a:t>
            </a:r>
            <a:endParaRPr lang="zh-CN" altLang="en-US" sz="3200" b="1" dirty="0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5D5884A2-2224-4168-88E6-DB211E60A5BC}"/>
              </a:ext>
            </a:extLst>
          </p:cNvPr>
          <p:cNvSpPr/>
          <p:nvPr/>
        </p:nvSpPr>
        <p:spPr>
          <a:xfrm>
            <a:off x="7502355" y="3176794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9AF2E48B-F873-4150-890B-934D980F7469}"/>
              </a:ext>
            </a:extLst>
          </p:cNvPr>
          <p:cNvSpPr txBox="1"/>
          <p:nvPr/>
        </p:nvSpPr>
        <p:spPr>
          <a:xfrm>
            <a:off x="7611020" y="3127293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48</a:t>
            </a:r>
            <a:endParaRPr lang="zh-CN" altLang="en-US" sz="3200" b="1" dirty="0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BC87B4DE-F732-42BA-83E5-DE303DAAA6F4}"/>
              </a:ext>
            </a:extLst>
          </p:cNvPr>
          <p:cNvSpPr/>
          <p:nvPr/>
        </p:nvSpPr>
        <p:spPr>
          <a:xfrm>
            <a:off x="5928969" y="392496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862EF9F9-2709-4BDE-AA73-5584F9C1F9CA}"/>
              </a:ext>
            </a:extLst>
          </p:cNvPr>
          <p:cNvSpPr txBox="1"/>
          <p:nvPr/>
        </p:nvSpPr>
        <p:spPr>
          <a:xfrm>
            <a:off x="6037634" y="387546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20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2D57F810-175D-409D-A10E-272241F9933C}"/>
              </a:ext>
            </a:extLst>
          </p:cNvPr>
          <p:cNvCxnSpPr/>
          <p:nvPr/>
        </p:nvCxnSpPr>
        <p:spPr>
          <a:xfrm flipH="1">
            <a:off x="7437798" y="2177277"/>
            <a:ext cx="409019" cy="31089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2DBDFFE5-2E06-493E-A714-4A5EADD062FB}"/>
              </a:ext>
            </a:extLst>
          </p:cNvPr>
          <p:cNvCxnSpPr/>
          <p:nvPr/>
        </p:nvCxnSpPr>
        <p:spPr>
          <a:xfrm>
            <a:off x="8250939" y="2153678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F9E72FD3-793B-444E-BAAA-E740D3305A82}"/>
              </a:ext>
            </a:extLst>
          </p:cNvPr>
          <p:cNvCxnSpPr/>
          <p:nvPr/>
        </p:nvCxnSpPr>
        <p:spPr>
          <a:xfrm flipH="1">
            <a:off x="6916195" y="2903837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AF2144BC-1280-4863-A10F-B63A890CCDD6}"/>
              </a:ext>
            </a:extLst>
          </p:cNvPr>
          <p:cNvCxnSpPr>
            <a:cxnSpLocks/>
          </p:cNvCxnSpPr>
          <p:nvPr/>
        </p:nvCxnSpPr>
        <p:spPr>
          <a:xfrm flipH="1">
            <a:off x="6420846" y="3649667"/>
            <a:ext cx="195672" cy="27529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2F6160A1-F65B-4466-A0F9-0898B7ABE5F6}"/>
              </a:ext>
            </a:extLst>
          </p:cNvPr>
          <p:cNvCxnSpPr>
            <a:cxnSpLocks/>
          </p:cNvCxnSpPr>
          <p:nvPr/>
        </p:nvCxnSpPr>
        <p:spPr>
          <a:xfrm>
            <a:off x="7487190" y="2924997"/>
            <a:ext cx="250961" cy="263936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连接符: 曲线 60">
            <a:extLst>
              <a:ext uri="{FF2B5EF4-FFF2-40B4-BE49-F238E27FC236}">
                <a16:creationId xmlns:a16="http://schemas.microsoft.com/office/drawing/2014/main" id="{ABB6C6E4-DE8E-4D05-B4B1-0D77B8C8266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362150" y="2399116"/>
            <a:ext cx="667786" cy="372136"/>
          </a:xfrm>
          <a:prstGeom prst="curvedConnector3">
            <a:avLst>
              <a:gd name="adj1" fmla="val -1276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84268CD3-9D40-41BF-B561-A6560DB858C4}"/>
              </a:ext>
            </a:extLst>
          </p:cNvPr>
          <p:cNvCxnSpPr>
            <a:cxnSpLocks/>
            <a:stCxn id="42" idx="2"/>
            <a:endCxn id="50" idx="0"/>
          </p:cNvCxnSpPr>
          <p:nvPr/>
        </p:nvCxnSpPr>
        <p:spPr>
          <a:xfrm flipH="1">
            <a:off x="7930980" y="2251291"/>
            <a:ext cx="127131" cy="8760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CF1D2C80-FB72-46FB-B36A-0BDB41B25F25}"/>
              </a:ext>
            </a:extLst>
          </p:cNvPr>
          <p:cNvSpPr txBox="1"/>
          <p:nvPr/>
        </p:nvSpPr>
        <p:spPr>
          <a:xfrm>
            <a:off x="1190466" y="566144"/>
            <a:ext cx="27185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LL rotating</a:t>
            </a:r>
          </a:p>
          <a:p>
            <a:r>
              <a:rPr lang="zh-CN" altLang="en-US" dirty="0"/>
              <a:t>失衡点的左儿子做根</a:t>
            </a:r>
            <a:endParaRPr lang="en-US" altLang="zh-CN" dirty="0"/>
          </a:p>
          <a:p>
            <a:r>
              <a:rPr lang="zh-CN" altLang="en-US" dirty="0"/>
              <a:t>修改</a:t>
            </a:r>
            <a:r>
              <a:rPr lang="en-US" altLang="zh-CN" dirty="0"/>
              <a:t>2</a:t>
            </a:r>
            <a:r>
              <a:rPr lang="zh-CN" altLang="en-US" dirty="0"/>
              <a:t>个指针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9F393B38-B2CA-443D-9AFF-25168ED53F5F}"/>
              </a:ext>
            </a:extLst>
          </p:cNvPr>
          <p:cNvSpPr txBox="1"/>
          <p:nvPr/>
        </p:nvSpPr>
        <p:spPr>
          <a:xfrm>
            <a:off x="8439086" y="17595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失衡点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2F29A623-2A18-4B79-A10A-6E5D96D67186}"/>
              </a:ext>
            </a:extLst>
          </p:cNvPr>
          <p:cNvSpPr txBox="1"/>
          <p:nvPr/>
        </p:nvSpPr>
        <p:spPr>
          <a:xfrm>
            <a:off x="6022203" y="24881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左儿子</a:t>
            </a:r>
          </a:p>
        </p:txBody>
      </p:sp>
    </p:spTree>
    <p:extLst>
      <p:ext uri="{BB962C8B-B14F-4D97-AF65-F5344CB8AC3E}">
        <p14:creationId xmlns:p14="http://schemas.microsoft.com/office/powerpoint/2010/main" val="28284655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1FF24728-7BF8-4485-A62B-5A80EB22450F}"/>
              </a:ext>
            </a:extLst>
          </p:cNvPr>
          <p:cNvSpPr/>
          <p:nvPr/>
        </p:nvSpPr>
        <p:spPr>
          <a:xfrm>
            <a:off x="2995679" y="289372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5FEF65-CDC3-4D3D-8968-2135D2F60606}"/>
              </a:ext>
            </a:extLst>
          </p:cNvPr>
          <p:cNvSpPr txBox="1"/>
          <p:nvPr/>
        </p:nvSpPr>
        <p:spPr>
          <a:xfrm>
            <a:off x="3104344" y="284422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21</a:t>
            </a:r>
            <a:endParaRPr lang="zh-CN" altLang="en-US" sz="3200" b="1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140C6D90-E0C0-418D-96B9-BA15AF35A27D}"/>
              </a:ext>
            </a:extLst>
          </p:cNvPr>
          <p:cNvSpPr/>
          <p:nvPr/>
        </p:nvSpPr>
        <p:spPr>
          <a:xfrm>
            <a:off x="2265560" y="364585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CF90BA-B327-4593-85D3-27012A202A61}"/>
              </a:ext>
            </a:extLst>
          </p:cNvPr>
          <p:cNvSpPr txBox="1"/>
          <p:nvPr/>
        </p:nvSpPr>
        <p:spPr>
          <a:xfrm>
            <a:off x="2374225" y="359635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13</a:t>
            </a:r>
            <a:endParaRPr lang="zh-CN" altLang="en-US" sz="3200" b="1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2F91256-8895-4CE7-BCD1-EAD0C81B2ECF}"/>
              </a:ext>
            </a:extLst>
          </p:cNvPr>
          <p:cNvSpPr/>
          <p:nvPr/>
        </p:nvSpPr>
        <p:spPr>
          <a:xfrm>
            <a:off x="3725798" y="364585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7F2B055-E5A2-426A-8F8F-8AA8BF235E88}"/>
              </a:ext>
            </a:extLst>
          </p:cNvPr>
          <p:cNvSpPr txBox="1"/>
          <p:nvPr/>
        </p:nvSpPr>
        <p:spPr>
          <a:xfrm>
            <a:off x="3834463" y="359635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24</a:t>
            </a:r>
            <a:endParaRPr lang="zh-CN" altLang="en-US" sz="3200" b="1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041A891-777B-4EEF-832F-80AA5BE58A3B}"/>
              </a:ext>
            </a:extLst>
          </p:cNvPr>
          <p:cNvSpPr/>
          <p:nvPr/>
        </p:nvSpPr>
        <p:spPr>
          <a:xfrm>
            <a:off x="1771875" y="436664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8E4F26-AF94-41D7-A700-0F709C3B9087}"/>
              </a:ext>
            </a:extLst>
          </p:cNvPr>
          <p:cNvSpPr txBox="1"/>
          <p:nvPr/>
        </p:nvSpPr>
        <p:spPr>
          <a:xfrm>
            <a:off x="1880540" y="431714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11</a:t>
            </a:r>
            <a:endParaRPr lang="zh-CN" altLang="en-US" sz="3200" b="1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3AB28AC-A92E-403C-BEA3-A3D8E31D19A9}"/>
              </a:ext>
            </a:extLst>
          </p:cNvPr>
          <p:cNvSpPr/>
          <p:nvPr/>
        </p:nvSpPr>
        <p:spPr>
          <a:xfrm>
            <a:off x="2868548" y="435450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7B1F360-3BAC-4B05-A8F6-E21E0D58098A}"/>
              </a:ext>
            </a:extLst>
          </p:cNvPr>
          <p:cNvSpPr txBox="1"/>
          <p:nvPr/>
        </p:nvSpPr>
        <p:spPr>
          <a:xfrm>
            <a:off x="2977213" y="430500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18</a:t>
            </a:r>
            <a:endParaRPr lang="zh-CN" altLang="en-US" sz="3200" b="1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48CFCAC-7FFF-45A4-BB20-24AAD3C264B3}"/>
              </a:ext>
            </a:extLst>
          </p:cNvPr>
          <p:cNvSpPr/>
          <p:nvPr/>
        </p:nvSpPr>
        <p:spPr>
          <a:xfrm>
            <a:off x="3497534" y="500763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C7250EB-5588-4484-9C17-6975F980140F}"/>
              </a:ext>
            </a:extLst>
          </p:cNvPr>
          <p:cNvSpPr txBox="1"/>
          <p:nvPr/>
        </p:nvSpPr>
        <p:spPr>
          <a:xfrm>
            <a:off x="3606199" y="495813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19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DE25DB0-EA5E-458D-BFAF-823CE717B650}"/>
              </a:ext>
            </a:extLst>
          </p:cNvPr>
          <p:cNvCxnSpPr/>
          <p:nvPr/>
        </p:nvCxnSpPr>
        <p:spPr>
          <a:xfrm flipH="1">
            <a:off x="2803991" y="3354986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BA9AC212-667F-4233-9808-2C869E8323F8}"/>
              </a:ext>
            </a:extLst>
          </p:cNvPr>
          <p:cNvCxnSpPr/>
          <p:nvPr/>
        </p:nvCxnSpPr>
        <p:spPr>
          <a:xfrm>
            <a:off x="3617132" y="3331387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EC94393-960F-428B-9500-A44BBDD775DA}"/>
              </a:ext>
            </a:extLst>
          </p:cNvPr>
          <p:cNvCxnSpPr/>
          <p:nvPr/>
        </p:nvCxnSpPr>
        <p:spPr>
          <a:xfrm flipH="1">
            <a:off x="2282388" y="4081546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6F2AA96B-151A-4EF9-A2A3-CAAFACA24B87}"/>
              </a:ext>
            </a:extLst>
          </p:cNvPr>
          <p:cNvCxnSpPr>
            <a:cxnSpLocks/>
          </p:cNvCxnSpPr>
          <p:nvPr/>
        </p:nvCxnSpPr>
        <p:spPr>
          <a:xfrm>
            <a:off x="3436867" y="4820486"/>
            <a:ext cx="234133" cy="24026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4D43467F-807E-4584-BEA4-81EACD1B6B28}"/>
              </a:ext>
            </a:extLst>
          </p:cNvPr>
          <p:cNvCxnSpPr>
            <a:cxnSpLocks/>
          </p:cNvCxnSpPr>
          <p:nvPr/>
        </p:nvCxnSpPr>
        <p:spPr>
          <a:xfrm>
            <a:off x="2853383" y="4102706"/>
            <a:ext cx="250961" cy="26393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CF1D2C80-FB72-46FB-B36A-0BDB41B25F25}"/>
              </a:ext>
            </a:extLst>
          </p:cNvPr>
          <p:cNvSpPr txBox="1"/>
          <p:nvPr/>
        </p:nvSpPr>
        <p:spPr>
          <a:xfrm>
            <a:off x="1190466" y="566144"/>
            <a:ext cx="2426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LR rotating</a:t>
            </a:r>
          </a:p>
          <a:p>
            <a:r>
              <a:rPr lang="zh-CN" altLang="en-US" dirty="0"/>
              <a:t>失衡点的</a:t>
            </a:r>
            <a:r>
              <a:rPr lang="en-US" altLang="zh-CN" dirty="0"/>
              <a:t>L </a:t>
            </a:r>
            <a:r>
              <a:rPr lang="zh-CN" altLang="en-US" dirty="0"/>
              <a:t>的</a:t>
            </a:r>
            <a:r>
              <a:rPr lang="en-US" altLang="zh-CN" dirty="0"/>
              <a:t>R </a:t>
            </a:r>
            <a:r>
              <a:rPr lang="zh-CN" altLang="en-US" dirty="0"/>
              <a:t>作为根</a:t>
            </a:r>
            <a:endParaRPr lang="en-US" altLang="zh-CN" dirty="0"/>
          </a:p>
          <a:p>
            <a:r>
              <a:rPr lang="zh-CN" altLang="en-US" dirty="0"/>
              <a:t>修改</a:t>
            </a:r>
            <a:r>
              <a:rPr lang="en-US" altLang="zh-CN" dirty="0"/>
              <a:t>4</a:t>
            </a:r>
            <a:r>
              <a:rPr lang="zh-CN" altLang="en-US" dirty="0"/>
              <a:t>个指针</a:t>
            </a: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E61CFF81-7625-4C34-8893-44CB5103AF6B}"/>
              </a:ext>
            </a:extLst>
          </p:cNvPr>
          <p:cNvSpPr/>
          <p:nvPr/>
        </p:nvSpPr>
        <p:spPr>
          <a:xfrm>
            <a:off x="7416126" y="289372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23D8D0B4-E8FC-4A05-ABB2-BF608A84F180}"/>
              </a:ext>
            </a:extLst>
          </p:cNvPr>
          <p:cNvSpPr txBox="1"/>
          <p:nvPr/>
        </p:nvSpPr>
        <p:spPr>
          <a:xfrm>
            <a:off x="7524791" y="284422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21</a:t>
            </a:r>
            <a:endParaRPr lang="zh-CN" altLang="en-US" sz="3200" b="1" dirty="0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CF3F4AAD-9892-4124-A8F9-0FD58E6D8AB1}"/>
              </a:ext>
            </a:extLst>
          </p:cNvPr>
          <p:cNvSpPr/>
          <p:nvPr/>
        </p:nvSpPr>
        <p:spPr>
          <a:xfrm>
            <a:off x="6686007" y="364585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98B7AB9-9252-4065-8367-0725F0A4175E}"/>
              </a:ext>
            </a:extLst>
          </p:cNvPr>
          <p:cNvSpPr txBox="1"/>
          <p:nvPr/>
        </p:nvSpPr>
        <p:spPr>
          <a:xfrm>
            <a:off x="6794672" y="359635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13</a:t>
            </a:r>
            <a:endParaRPr lang="zh-CN" altLang="en-US" sz="3200" b="1" dirty="0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E7908C41-0204-476A-BE8F-E78E3FB3DF90}"/>
              </a:ext>
            </a:extLst>
          </p:cNvPr>
          <p:cNvSpPr/>
          <p:nvPr/>
        </p:nvSpPr>
        <p:spPr>
          <a:xfrm>
            <a:off x="8146245" y="364585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1AD55FDD-681E-4E0A-AE09-ADD2A1D340F8}"/>
              </a:ext>
            </a:extLst>
          </p:cNvPr>
          <p:cNvSpPr txBox="1"/>
          <p:nvPr/>
        </p:nvSpPr>
        <p:spPr>
          <a:xfrm>
            <a:off x="8254910" y="359635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24</a:t>
            </a:r>
            <a:endParaRPr lang="zh-CN" altLang="en-US" sz="3200" b="1" dirty="0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388A7AE2-DD0F-4A27-B1EC-23FF51DFEDC1}"/>
              </a:ext>
            </a:extLst>
          </p:cNvPr>
          <p:cNvSpPr/>
          <p:nvPr/>
        </p:nvSpPr>
        <p:spPr>
          <a:xfrm>
            <a:off x="6192322" y="436664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896853DF-4BB0-4C86-8A01-C4C499A9BF8F}"/>
              </a:ext>
            </a:extLst>
          </p:cNvPr>
          <p:cNvSpPr txBox="1"/>
          <p:nvPr/>
        </p:nvSpPr>
        <p:spPr>
          <a:xfrm>
            <a:off x="6300987" y="431714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11</a:t>
            </a:r>
            <a:endParaRPr lang="zh-CN" altLang="en-US" sz="3200" b="1" dirty="0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5E678349-4AF2-47CA-8A54-82A2AC39824E}"/>
              </a:ext>
            </a:extLst>
          </p:cNvPr>
          <p:cNvSpPr/>
          <p:nvPr/>
        </p:nvSpPr>
        <p:spPr>
          <a:xfrm>
            <a:off x="7288995" y="4354503"/>
            <a:ext cx="857250" cy="485775"/>
          </a:xfrm>
          <a:prstGeom prst="ellipse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F3282172-32AB-4AAA-A1A4-F935381AD405}"/>
              </a:ext>
            </a:extLst>
          </p:cNvPr>
          <p:cNvSpPr txBox="1"/>
          <p:nvPr/>
        </p:nvSpPr>
        <p:spPr>
          <a:xfrm>
            <a:off x="7397660" y="430500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lumMod val="75000"/>
                  </a:schemeClr>
                </a:solidFill>
              </a:rPr>
              <a:t>18</a:t>
            </a:r>
            <a:endParaRPr lang="zh-CN" altLang="en-US" sz="32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0FAAC2AF-7226-42C4-8A93-33BB4FFB3612}"/>
              </a:ext>
            </a:extLst>
          </p:cNvPr>
          <p:cNvSpPr/>
          <p:nvPr/>
        </p:nvSpPr>
        <p:spPr>
          <a:xfrm>
            <a:off x="7917981" y="500763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8C1027A2-4D88-4F39-A481-563BD0304CFE}"/>
              </a:ext>
            </a:extLst>
          </p:cNvPr>
          <p:cNvSpPr txBox="1"/>
          <p:nvPr/>
        </p:nvSpPr>
        <p:spPr>
          <a:xfrm>
            <a:off x="8026646" y="495813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19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0E9F9F38-F2BE-46AF-B525-6773F599E715}"/>
              </a:ext>
            </a:extLst>
          </p:cNvPr>
          <p:cNvCxnSpPr/>
          <p:nvPr/>
        </p:nvCxnSpPr>
        <p:spPr>
          <a:xfrm flipH="1">
            <a:off x="7224438" y="3354986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77D6968E-51B3-4BA8-8F56-FD4E710118D7}"/>
              </a:ext>
            </a:extLst>
          </p:cNvPr>
          <p:cNvCxnSpPr/>
          <p:nvPr/>
        </p:nvCxnSpPr>
        <p:spPr>
          <a:xfrm>
            <a:off x="8037579" y="3331387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D1CD6776-DCCB-406B-ABFA-ACDEE647DC06}"/>
              </a:ext>
            </a:extLst>
          </p:cNvPr>
          <p:cNvCxnSpPr/>
          <p:nvPr/>
        </p:nvCxnSpPr>
        <p:spPr>
          <a:xfrm flipH="1">
            <a:off x="6702835" y="4081546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CA2BADC9-4802-4FC2-9B49-985E3F6435AB}"/>
              </a:ext>
            </a:extLst>
          </p:cNvPr>
          <p:cNvCxnSpPr>
            <a:cxnSpLocks/>
          </p:cNvCxnSpPr>
          <p:nvPr/>
        </p:nvCxnSpPr>
        <p:spPr>
          <a:xfrm>
            <a:off x="7857314" y="4820486"/>
            <a:ext cx="234133" cy="240264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43B8F59B-81CF-4769-9101-A9E6245D5B88}"/>
              </a:ext>
            </a:extLst>
          </p:cNvPr>
          <p:cNvCxnSpPr>
            <a:cxnSpLocks/>
          </p:cNvCxnSpPr>
          <p:nvPr/>
        </p:nvCxnSpPr>
        <p:spPr>
          <a:xfrm>
            <a:off x="7273830" y="4102706"/>
            <a:ext cx="250961" cy="263936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椭圆 76">
            <a:extLst>
              <a:ext uri="{FF2B5EF4-FFF2-40B4-BE49-F238E27FC236}">
                <a16:creationId xmlns:a16="http://schemas.microsoft.com/office/drawing/2014/main" id="{E0CA6187-FCDA-4F88-957D-E79BA6CD9B3A}"/>
              </a:ext>
            </a:extLst>
          </p:cNvPr>
          <p:cNvSpPr/>
          <p:nvPr/>
        </p:nvSpPr>
        <p:spPr>
          <a:xfrm>
            <a:off x="6969035" y="2041312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6FB403FE-C134-430B-99E5-04EA1B6C1F22}"/>
              </a:ext>
            </a:extLst>
          </p:cNvPr>
          <p:cNvSpPr txBox="1"/>
          <p:nvPr/>
        </p:nvSpPr>
        <p:spPr>
          <a:xfrm>
            <a:off x="7077700" y="1991811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18</a:t>
            </a:r>
            <a:endParaRPr lang="zh-CN" altLang="en-US" sz="3200" b="1" dirty="0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2DBC6916-5341-4EDB-AC0F-1EB4AE8F3010}"/>
              </a:ext>
            </a:extLst>
          </p:cNvPr>
          <p:cNvCxnSpPr>
            <a:cxnSpLocks/>
          </p:cNvCxnSpPr>
          <p:nvPr/>
        </p:nvCxnSpPr>
        <p:spPr>
          <a:xfrm flipH="1">
            <a:off x="7114633" y="2527087"/>
            <a:ext cx="142841" cy="11142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7E0B4606-8F47-4E08-BFC0-882EA1DA5655}"/>
              </a:ext>
            </a:extLst>
          </p:cNvPr>
          <p:cNvCxnSpPr>
            <a:cxnSpLocks/>
          </p:cNvCxnSpPr>
          <p:nvPr/>
        </p:nvCxnSpPr>
        <p:spPr>
          <a:xfrm>
            <a:off x="7557140" y="2524609"/>
            <a:ext cx="137053" cy="3689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76134013-7D82-4208-9B87-E4D56D2452E8}"/>
              </a:ext>
            </a:extLst>
          </p:cNvPr>
          <p:cNvCxnSpPr>
            <a:cxnSpLocks/>
            <a:endCxn id="87" idx="0"/>
          </p:cNvCxnSpPr>
          <p:nvPr/>
        </p:nvCxnSpPr>
        <p:spPr>
          <a:xfrm flipH="1">
            <a:off x="7179768" y="4081546"/>
            <a:ext cx="100932" cy="10003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F6720F6D-ECAC-4FAE-B388-3370A27BFAB7}"/>
              </a:ext>
            </a:extLst>
          </p:cNvPr>
          <p:cNvCxnSpPr>
            <a:stCxn id="58" idx="2"/>
          </p:cNvCxnSpPr>
          <p:nvPr/>
        </p:nvCxnSpPr>
        <p:spPr>
          <a:xfrm>
            <a:off x="7844751" y="3429000"/>
            <a:ext cx="370526" cy="15786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椭圆 80">
            <a:extLst>
              <a:ext uri="{FF2B5EF4-FFF2-40B4-BE49-F238E27FC236}">
                <a16:creationId xmlns:a16="http://schemas.microsoft.com/office/drawing/2014/main" id="{FC3CDE97-0677-4A11-8C9F-545BB3C31E78}"/>
              </a:ext>
            </a:extLst>
          </p:cNvPr>
          <p:cNvSpPr/>
          <p:nvPr/>
        </p:nvSpPr>
        <p:spPr>
          <a:xfrm>
            <a:off x="2321339" y="5057132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F488D2D2-0A84-4E23-9E24-8C5F1AB78130}"/>
              </a:ext>
            </a:extLst>
          </p:cNvPr>
          <p:cNvSpPr txBox="1"/>
          <p:nvPr/>
        </p:nvSpPr>
        <p:spPr>
          <a:xfrm>
            <a:off x="2342543" y="5007631"/>
            <a:ext cx="79380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null</a:t>
            </a:r>
            <a:endParaRPr lang="zh-CN" altLang="en-US" sz="2800" b="1" dirty="0"/>
          </a:p>
        </p:txBody>
      </p: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6259998D-D501-4EB2-A5C0-66433B814ECC}"/>
              </a:ext>
            </a:extLst>
          </p:cNvPr>
          <p:cNvCxnSpPr/>
          <p:nvPr/>
        </p:nvCxnSpPr>
        <p:spPr>
          <a:xfrm flipH="1">
            <a:off x="2850906" y="4796281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DC2D5BD6-7D98-4EFF-AB3A-58C6A0B475C7}"/>
              </a:ext>
            </a:extLst>
          </p:cNvPr>
          <p:cNvSpPr txBox="1"/>
          <p:nvPr/>
        </p:nvSpPr>
        <p:spPr>
          <a:xfrm>
            <a:off x="6806042" y="5040491"/>
            <a:ext cx="79380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null</a:t>
            </a:r>
            <a:endParaRPr lang="zh-CN" altLang="en-US" sz="2800" b="1" dirty="0"/>
          </a:p>
        </p:txBody>
      </p: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2ECA129B-6C1B-4B38-9082-889724B767BB}"/>
              </a:ext>
            </a:extLst>
          </p:cNvPr>
          <p:cNvCxnSpPr/>
          <p:nvPr/>
        </p:nvCxnSpPr>
        <p:spPr>
          <a:xfrm flipH="1">
            <a:off x="7314405" y="4829141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椭圆 86">
            <a:extLst>
              <a:ext uri="{FF2B5EF4-FFF2-40B4-BE49-F238E27FC236}">
                <a16:creationId xmlns:a16="http://schemas.microsoft.com/office/drawing/2014/main" id="{D4AD5FB4-8C96-4F6F-829D-80F67434A678}"/>
              </a:ext>
            </a:extLst>
          </p:cNvPr>
          <p:cNvSpPr/>
          <p:nvPr/>
        </p:nvSpPr>
        <p:spPr>
          <a:xfrm>
            <a:off x="6751143" y="508188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177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F942DC3-4EB7-4A91-964F-2A1752AE5161}"/>
              </a:ext>
            </a:extLst>
          </p:cNvPr>
          <p:cNvSpPr txBox="1"/>
          <p:nvPr/>
        </p:nvSpPr>
        <p:spPr>
          <a:xfrm>
            <a:off x="914400" y="930302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RR</a:t>
            </a:r>
            <a:r>
              <a:rPr lang="zh-CN" altLang="en-US" dirty="0"/>
              <a:t>旋转</a:t>
            </a:r>
            <a:endParaRPr lang="en-US" altLang="zh-CN" dirty="0"/>
          </a:p>
          <a:p>
            <a:r>
              <a:rPr lang="zh-CN" altLang="en-US" dirty="0"/>
              <a:t>将不平衡结点的右子树作为根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45935D78-EBD3-4DAC-B12B-EEE4FC0CA35A}"/>
              </a:ext>
            </a:extLst>
          </p:cNvPr>
          <p:cNvSpPr/>
          <p:nvPr/>
        </p:nvSpPr>
        <p:spPr>
          <a:xfrm>
            <a:off x="2995679" y="289372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AE4A9CB-DE71-46A9-8417-B47378A2497C}"/>
              </a:ext>
            </a:extLst>
          </p:cNvPr>
          <p:cNvSpPr txBox="1"/>
          <p:nvPr/>
        </p:nvSpPr>
        <p:spPr>
          <a:xfrm>
            <a:off x="3104344" y="284422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24</a:t>
            </a:r>
            <a:endParaRPr lang="zh-CN" altLang="en-US" sz="3200" b="1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5A86830-4692-4A8B-895E-AF1A4702D1F4}"/>
              </a:ext>
            </a:extLst>
          </p:cNvPr>
          <p:cNvSpPr/>
          <p:nvPr/>
        </p:nvSpPr>
        <p:spPr>
          <a:xfrm>
            <a:off x="2247094" y="2161622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4D5A7F2-8224-4250-87CD-DDC9E4DDBF90}"/>
              </a:ext>
            </a:extLst>
          </p:cNvPr>
          <p:cNvSpPr txBox="1"/>
          <p:nvPr/>
        </p:nvSpPr>
        <p:spPr>
          <a:xfrm>
            <a:off x="2355759" y="2112121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13</a:t>
            </a:r>
            <a:endParaRPr lang="zh-CN" altLang="en-US" sz="3200" b="1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1DE5DD16-2E87-4B84-9C42-6DAE21FC8FAD}"/>
              </a:ext>
            </a:extLst>
          </p:cNvPr>
          <p:cNvSpPr/>
          <p:nvPr/>
        </p:nvSpPr>
        <p:spPr>
          <a:xfrm>
            <a:off x="3725798" y="364585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D0A5F80-8A63-43D5-B5B6-371136F67647}"/>
              </a:ext>
            </a:extLst>
          </p:cNvPr>
          <p:cNvSpPr txBox="1"/>
          <p:nvPr/>
        </p:nvSpPr>
        <p:spPr>
          <a:xfrm>
            <a:off x="3834463" y="359635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37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27F9CB8-13A8-4AC9-95B3-EE77D4E01E82}"/>
              </a:ext>
            </a:extLst>
          </p:cNvPr>
          <p:cNvCxnSpPr>
            <a:cxnSpLocks/>
          </p:cNvCxnSpPr>
          <p:nvPr/>
        </p:nvCxnSpPr>
        <p:spPr>
          <a:xfrm flipH="1" flipV="1">
            <a:off x="2860378" y="2627369"/>
            <a:ext cx="307531" cy="32811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CE15178-F9EE-4227-9886-86CCFA8B302B}"/>
              </a:ext>
            </a:extLst>
          </p:cNvPr>
          <p:cNvCxnSpPr>
            <a:cxnSpLocks/>
          </p:cNvCxnSpPr>
          <p:nvPr/>
        </p:nvCxnSpPr>
        <p:spPr>
          <a:xfrm>
            <a:off x="3635598" y="3356766"/>
            <a:ext cx="307531" cy="335943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50B40000-D640-4204-B51A-CDFEB5F76176}"/>
              </a:ext>
            </a:extLst>
          </p:cNvPr>
          <p:cNvSpPr/>
          <p:nvPr/>
        </p:nvSpPr>
        <p:spPr>
          <a:xfrm>
            <a:off x="7699155" y="289372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A0161ED-2604-44A4-9DE2-680584D7407A}"/>
              </a:ext>
            </a:extLst>
          </p:cNvPr>
          <p:cNvSpPr txBox="1"/>
          <p:nvPr/>
        </p:nvSpPr>
        <p:spPr>
          <a:xfrm>
            <a:off x="7807820" y="284422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24</a:t>
            </a:r>
            <a:endParaRPr lang="zh-CN" altLang="en-US" sz="3200" b="1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6508F723-0DCE-475C-B3B3-48B3D2101405}"/>
              </a:ext>
            </a:extLst>
          </p:cNvPr>
          <p:cNvSpPr/>
          <p:nvPr/>
        </p:nvSpPr>
        <p:spPr>
          <a:xfrm>
            <a:off x="6950570" y="2161622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1F93D1F-F877-497E-8E9C-8A28E920F549}"/>
              </a:ext>
            </a:extLst>
          </p:cNvPr>
          <p:cNvSpPr txBox="1"/>
          <p:nvPr/>
        </p:nvSpPr>
        <p:spPr>
          <a:xfrm>
            <a:off x="7059235" y="2112121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13</a:t>
            </a:r>
            <a:endParaRPr lang="zh-CN" altLang="en-US" sz="3200" b="1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138F395C-0CB1-4EBE-BCE4-06725B3778D8}"/>
              </a:ext>
            </a:extLst>
          </p:cNvPr>
          <p:cNvSpPr/>
          <p:nvPr/>
        </p:nvSpPr>
        <p:spPr>
          <a:xfrm>
            <a:off x="8429274" y="364585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86ACDA2-3622-4184-91A5-9783D50D4979}"/>
              </a:ext>
            </a:extLst>
          </p:cNvPr>
          <p:cNvSpPr txBox="1"/>
          <p:nvPr/>
        </p:nvSpPr>
        <p:spPr>
          <a:xfrm>
            <a:off x="8537939" y="359635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37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81ED9DAA-AB07-4EB7-A1EC-51103995A5F2}"/>
              </a:ext>
            </a:extLst>
          </p:cNvPr>
          <p:cNvCxnSpPr>
            <a:cxnSpLocks/>
          </p:cNvCxnSpPr>
          <p:nvPr/>
        </p:nvCxnSpPr>
        <p:spPr>
          <a:xfrm flipH="1" flipV="1">
            <a:off x="7563854" y="2627369"/>
            <a:ext cx="307531" cy="328110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0CA04A0F-D947-423C-B057-D3CEF637E289}"/>
              </a:ext>
            </a:extLst>
          </p:cNvPr>
          <p:cNvCxnSpPr>
            <a:cxnSpLocks/>
          </p:cNvCxnSpPr>
          <p:nvPr/>
        </p:nvCxnSpPr>
        <p:spPr>
          <a:xfrm>
            <a:off x="8339074" y="3356766"/>
            <a:ext cx="307531" cy="335943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曲线 24">
            <a:extLst>
              <a:ext uri="{FF2B5EF4-FFF2-40B4-BE49-F238E27FC236}">
                <a16:creationId xmlns:a16="http://schemas.microsoft.com/office/drawing/2014/main" id="{2ADCC4FC-B00A-454D-8CF0-409F77C85C1F}"/>
              </a:ext>
            </a:extLst>
          </p:cNvPr>
          <p:cNvCxnSpPr>
            <a:cxnSpLocks/>
          </p:cNvCxnSpPr>
          <p:nvPr/>
        </p:nvCxnSpPr>
        <p:spPr>
          <a:xfrm rot="16200000" flipV="1">
            <a:off x="7355600" y="2840980"/>
            <a:ext cx="659870" cy="371701"/>
          </a:xfrm>
          <a:prstGeom prst="curvedConnector3">
            <a:avLst>
              <a:gd name="adj1" fmla="val 16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5B3D3BE-7B61-4403-831B-C4DE547C5968}"/>
              </a:ext>
            </a:extLst>
          </p:cNvPr>
          <p:cNvCxnSpPr/>
          <p:nvPr/>
        </p:nvCxnSpPr>
        <p:spPr>
          <a:xfrm>
            <a:off x="7154779" y="2627369"/>
            <a:ext cx="433138" cy="11505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60C3C193-473B-48DF-A472-A91AE7743AB4}"/>
              </a:ext>
            </a:extLst>
          </p:cNvPr>
          <p:cNvSpPr txBox="1"/>
          <p:nvPr/>
        </p:nvSpPr>
        <p:spPr>
          <a:xfrm>
            <a:off x="7265065" y="3657910"/>
            <a:ext cx="79380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null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40194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0BA67A57-F31E-43EE-A22C-F6F6EEDF4449}"/>
              </a:ext>
            </a:extLst>
          </p:cNvPr>
          <p:cNvGrpSpPr/>
          <p:nvPr/>
        </p:nvGrpSpPr>
        <p:grpSpPr>
          <a:xfrm>
            <a:off x="1026545" y="2216989"/>
            <a:ext cx="931650" cy="1578632"/>
            <a:chOff x="715994" y="1690778"/>
            <a:chExt cx="931650" cy="1578632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8A012AC9-D63B-4A1E-AE0B-44D2F2793041}"/>
                </a:ext>
              </a:extLst>
            </p:cNvPr>
            <p:cNvSpPr/>
            <p:nvPr/>
          </p:nvSpPr>
          <p:spPr>
            <a:xfrm>
              <a:off x="961845" y="1690778"/>
              <a:ext cx="483078" cy="4830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40B3707D-DDF6-4DA9-8E2E-2539CEC290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257" y="2483330"/>
              <a:ext cx="845387" cy="161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A6594C1C-6440-4205-8F6C-A2BE47F40DE7}"/>
                </a:ext>
              </a:extLst>
            </p:cNvPr>
            <p:cNvCxnSpPr>
              <a:cxnSpLocks/>
            </p:cNvCxnSpPr>
            <p:nvPr/>
          </p:nvCxnSpPr>
          <p:spPr>
            <a:xfrm>
              <a:off x="1181819" y="2173857"/>
              <a:ext cx="1" cy="61247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DB3546B8-CBDA-4A64-870A-C6CB421A0B28}"/>
                </a:ext>
              </a:extLst>
            </p:cNvPr>
            <p:cNvCxnSpPr/>
            <p:nvPr/>
          </p:nvCxnSpPr>
          <p:spPr>
            <a:xfrm flipH="1">
              <a:off x="715994" y="2786331"/>
              <a:ext cx="465825" cy="46582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234BF04F-684F-47AB-8AC1-E390230F5DD5}"/>
                </a:ext>
              </a:extLst>
            </p:cNvPr>
            <p:cNvCxnSpPr>
              <a:cxnSpLocks/>
            </p:cNvCxnSpPr>
            <p:nvPr/>
          </p:nvCxnSpPr>
          <p:spPr>
            <a:xfrm>
              <a:off x="1181819" y="2803585"/>
              <a:ext cx="465825" cy="46582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FF0895CF-206A-4ACB-BDAD-7FB8D2207429}"/>
              </a:ext>
            </a:extLst>
          </p:cNvPr>
          <p:cNvSpPr/>
          <p:nvPr/>
        </p:nvSpPr>
        <p:spPr>
          <a:xfrm>
            <a:off x="2424021" y="1334931"/>
            <a:ext cx="4510177" cy="3470529"/>
          </a:xfrm>
          <a:prstGeom prst="rect">
            <a:avLst/>
          </a:prstGeom>
          <a:solidFill>
            <a:schemeClr val="bg1"/>
          </a:solidFill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9C4B7C60-4313-4600-95E5-59FF8E8E6FCA}"/>
              </a:ext>
            </a:extLst>
          </p:cNvPr>
          <p:cNvSpPr/>
          <p:nvPr/>
        </p:nvSpPr>
        <p:spPr>
          <a:xfrm>
            <a:off x="3308226" y="2225616"/>
            <a:ext cx="2622430" cy="1561378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81DA52A-B8C5-4C17-9195-24F5AD35EF3E}"/>
              </a:ext>
            </a:extLst>
          </p:cNvPr>
          <p:cNvSpPr txBox="1"/>
          <p:nvPr/>
        </p:nvSpPr>
        <p:spPr>
          <a:xfrm>
            <a:off x="8422174" y="291373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维护数据库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E58BCB0-91AC-4137-8224-0504D41D7B43}"/>
              </a:ext>
            </a:extLst>
          </p:cNvPr>
          <p:cNvSpPr txBox="1"/>
          <p:nvPr/>
        </p:nvSpPr>
        <p:spPr>
          <a:xfrm>
            <a:off x="7602745" y="37661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修改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BE0C834-7D4D-45CF-B888-6C1627B9AE7B}"/>
              </a:ext>
            </a:extLst>
          </p:cNvPr>
          <p:cNvSpPr txBox="1"/>
          <p:nvPr/>
        </p:nvSpPr>
        <p:spPr>
          <a:xfrm>
            <a:off x="8678701" y="37661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添加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2D88B93-F021-415C-89E7-24838F0D88FB}"/>
              </a:ext>
            </a:extLst>
          </p:cNvPr>
          <p:cNvSpPr txBox="1"/>
          <p:nvPr/>
        </p:nvSpPr>
        <p:spPr>
          <a:xfrm>
            <a:off x="9754657" y="377324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删除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9D7A7A85-D0BF-4BFF-B115-CCF9BD3B8E02}"/>
              </a:ext>
            </a:extLst>
          </p:cNvPr>
          <p:cNvCxnSpPr/>
          <p:nvPr/>
        </p:nvCxnSpPr>
        <p:spPr>
          <a:xfrm flipV="1">
            <a:off x="8020239" y="3291689"/>
            <a:ext cx="502418" cy="346762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69F8FEE8-1B24-4BC0-9BF2-1CE3DC725B26}"/>
              </a:ext>
            </a:extLst>
          </p:cNvPr>
          <p:cNvCxnSpPr/>
          <p:nvPr/>
        </p:nvCxnSpPr>
        <p:spPr>
          <a:xfrm flipH="1" flipV="1">
            <a:off x="9574037" y="3283062"/>
            <a:ext cx="365437" cy="365437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71911E7E-CC65-42AA-83DF-966425B28219}"/>
              </a:ext>
            </a:extLst>
          </p:cNvPr>
          <p:cNvCxnSpPr/>
          <p:nvPr/>
        </p:nvCxnSpPr>
        <p:spPr>
          <a:xfrm flipV="1">
            <a:off x="9001866" y="3283062"/>
            <a:ext cx="0" cy="355389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79E2B632-6615-4D22-BD19-4004307DA945}"/>
              </a:ext>
            </a:extLst>
          </p:cNvPr>
          <p:cNvSpPr txBox="1"/>
          <p:nvPr/>
        </p:nvSpPr>
        <p:spPr>
          <a:xfrm>
            <a:off x="9798900" y="3291689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&lt;include&gt;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897E9D0-81CD-4A45-A928-FFF2561EE056}"/>
              </a:ext>
            </a:extLst>
          </p:cNvPr>
          <p:cNvSpPr txBox="1"/>
          <p:nvPr/>
        </p:nvSpPr>
        <p:spPr>
          <a:xfrm>
            <a:off x="10570996" y="23187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导出数据</a:t>
            </a: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C0F58E89-43D2-481C-B49E-494D5A885F34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9325032" y="2503378"/>
            <a:ext cx="1245964" cy="410352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8F61BEBC-C587-41BE-895E-B5BCBC05BD19}"/>
              </a:ext>
            </a:extLst>
          </p:cNvPr>
          <p:cNvSpPr txBox="1"/>
          <p:nvPr/>
        </p:nvSpPr>
        <p:spPr>
          <a:xfrm>
            <a:off x="9091588" y="2216989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&lt;extend&gt;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7718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D203C5D8-DB10-47A6-9ECD-F468A5FBBA6B}"/>
              </a:ext>
            </a:extLst>
          </p:cNvPr>
          <p:cNvSpPr/>
          <p:nvPr/>
        </p:nvSpPr>
        <p:spPr>
          <a:xfrm>
            <a:off x="1816584" y="193119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B611A7F-E337-4B55-BF04-AE88F470D646}"/>
              </a:ext>
            </a:extLst>
          </p:cNvPr>
          <p:cNvSpPr txBox="1"/>
          <p:nvPr/>
        </p:nvSpPr>
        <p:spPr>
          <a:xfrm>
            <a:off x="1925249" y="188169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24</a:t>
            </a:r>
            <a:endParaRPr lang="zh-CN" altLang="en-US" sz="3200" b="1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5555724-E3AC-4220-A8C3-35E6A18EE2F2}"/>
              </a:ext>
            </a:extLst>
          </p:cNvPr>
          <p:cNvSpPr/>
          <p:nvPr/>
        </p:nvSpPr>
        <p:spPr>
          <a:xfrm>
            <a:off x="1086465" y="268332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C220154-38BB-45C6-91B5-4B628539880A}"/>
              </a:ext>
            </a:extLst>
          </p:cNvPr>
          <p:cNvSpPr txBox="1"/>
          <p:nvPr/>
        </p:nvSpPr>
        <p:spPr>
          <a:xfrm>
            <a:off x="1195130" y="263382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13</a:t>
            </a:r>
            <a:endParaRPr lang="zh-CN" altLang="en-US" sz="3200" b="1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C8F8260-801F-4455-B04B-2AAFD927B7F3}"/>
              </a:ext>
            </a:extLst>
          </p:cNvPr>
          <p:cNvSpPr/>
          <p:nvPr/>
        </p:nvSpPr>
        <p:spPr>
          <a:xfrm>
            <a:off x="2546703" y="268332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C03BEC1-5AAC-457D-B966-867355203AC5}"/>
              </a:ext>
            </a:extLst>
          </p:cNvPr>
          <p:cNvSpPr txBox="1"/>
          <p:nvPr/>
        </p:nvSpPr>
        <p:spPr>
          <a:xfrm>
            <a:off x="2655368" y="263382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70</a:t>
            </a:r>
            <a:endParaRPr lang="zh-CN" altLang="en-US" sz="3200" b="1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C6DFC82-4F35-42EE-9CEC-7C84CAA6B06A}"/>
              </a:ext>
            </a:extLst>
          </p:cNvPr>
          <p:cNvSpPr/>
          <p:nvPr/>
        </p:nvSpPr>
        <p:spPr>
          <a:xfrm>
            <a:off x="2106545" y="3440102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CE69FE1-D9A1-4D07-9E02-4CFA7433C23A}"/>
              </a:ext>
            </a:extLst>
          </p:cNvPr>
          <p:cNvSpPr txBox="1"/>
          <p:nvPr/>
        </p:nvSpPr>
        <p:spPr>
          <a:xfrm>
            <a:off x="2215210" y="3390601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37</a:t>
            </a:r>
            <a:endParaRPr lang="zh-CN" altLang="en-US" sz="3200" b="1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0EC8857-13EA-43E3-973A-108BD268C7FC}"/>
              </a:ext>
            </a:extLst>
          </p:cNvPr>
          <p:cNvSpPr/>
          <p:nvPr/>
        </p:nvSpPr>
        <p:spPr>
          <a:xfrm>
            <a:off x="2735531" y="4093232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E42B9D5-105E-4B84-8BF2-FAE06804B525}"/>
              </a:ext>
            </a:extLst>
          </p:cNvPr>
          <p:cNvSpPr txBox="1"/>
          <p:nvPr/>
        </p:nvSpPr>
        <p:spPr>
          <a:xfrm>
            <a:off x="2844196" y="4043731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53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7CEC7857-BD5F-4EA4-AB6A-2DBE64CF184C}"/>
              </a:ext>
            </a:extLst>
          </p:cNvPr>
          <p:cNvCxnSpPr/>
          <p:nvPr/>
        </p:nvCxnSpPr>
        <p:spPr>
          <a:xfrm flipH="1">
            <a:off x="1624896" y="2392459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F63F536-F5B5-4D5B-941C-08FFD28096CC}"/>
              </a:ext>
            </a:extLst>
          </p:cNvPr>
          <p:cNvCxnSpPr/>
          <p:nvPr/>
        </p:nvCxnSpPr>
        <p:spPr>
          <a:xfrm>
            <a:off x="2438037" y="2368860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A931C6A8-1835-48F1-B68D-23A2CFCDCD75}"/>
              </a:ext>
            </a:extLst>
          </p:cNvPr>
          <p:cNvCxnSpPr>
            <a:cxnSpLocks/>
          </p:cNvCxnSpPr>
          <p:nvPr/>
        </p:nvCxnSpPr>
        <p:spPr>
          <a:xfrm>
            <a:off x="3131569" y="3152845"/>
            <a:ext cx="309146" cy="315728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F10052A-1D68-4EEE-A802-95C8C9D49310}"/>
              </a:ext>
            </a:extLst>
          </p:cNvPr>
          <p:cNvCxnSpPr>
            <a:cxnSpLocks/>
          </p:cNvCxnSpPr>
          <p:nvPr/>
        </p:nvCxnSpPr>
        <p:spPr>
          <a:xfrm flipH="1">
            <a:off x="2673834" y="3167843"/>
            <a:ext cx="158201" cy="285733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CF97F02B-FAFC-4CF4-A378-5970FF8009BC}"/>
              </a:ext>
            </a:extLst>
          </p:cNvPr>
          <p:cNvSpPr/>
          <p:nvPr/>
        </p:nvSpPr>
        <p:spPr>
          <a:xfrm>
            <a:off x="1559336" y="414273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465211A-F82D-4EB1-8FC2-C232C5365553}"/>
              </a:ext>
            </a:extLst>
          </p:cNvPr>
          <p:cNvSpPr txBox="1"/>
          <p:nvPr/>
        </p:nvSpPr>
        <p:spPr>
          <a:xfrm>
            <a:off x="1580540" y="4093230"/>
            <a:ext cx="79380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null</a:t>
            </a:r>
            <a:endParaRPr lang="zh-CN" altLang="en-US" sz="2800" b="1" dirty="0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4FB0853F-A5B2-4D1B-8A0B-9C2536F13916}"/>
              </a:ext>
            </a:extLst>
          </p:cNvPr>
          <p:cNvCxnSpPr/>
          <p:nvPr/>
        </p:nvCxnSpPr>
        <p:spPr>
          <a:xfrm flipH="1">
            <a:off x="2088903" y="3881880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F83A5692-1A5A-439B-A192-CAAD67AC859C}"/>
              </a:ext>
            </a:extLst>
          </p:cNvPr>
          <p:cNvSpPr/>
          <p:nvPr/>
        </p:nvSpPr>
        <p:spPr>
          <a:xfrm>
            <a:off x="3154383" y="343546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81E9FF8-75FF-4EED-9256-5EC57CDE9ABE}"/>
              </a:ext>
            </a:extLst>
          </p:cNvPr>
          <p:cNvSpPr txBox="1"/>
          <p:nvPr/>
        </p:nvSpPr>
        <p:spPr>
          <a:xfrm>
            <a:off x="3263048" y="338596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90</a:t>
            </a:r>
            <a:endParaRPr lang="zh-CN" altLang="en-US" sz="3200" b="1" dirty="0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7B7184AE-4739-4435-9AEC-A10679D947EC}"/>
              </a:ext>
            </a:extLst>
          </p:cNvPr>
          <p:cNvCxnSpPr>
            <a:cxnSpLocks/>
          </p:cNvCxnSpPr>
          <p:nvPr/>
        </p:nvCxnSpPr>
        <p:spPr>
          <a:xfrm>
            <a:off x="2806899" y="3851248"/>
            <a:ext cx="179709" cy="262747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3700E14E-31E2-40FD-ADE5-45850332B737}"/>
              </a:ext>
            </a:extLst>
          </p:cNvPr>
          <p:cNvSpPr/>
          <p:nvPr/>
        </p:nvSpPr>
        <p:spPr>
          <a:xfrm>
            <a:off x="6846190" y="193119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717F8C3-15B6-4397-8EEA-D52909EA967D}"/>
              </a:ext>
            </a:extLst>
          </p:cNvPr>
          <p:cNvSpPr txBox="1"/>
          <p:nvPr/>
        </p:nvSpPr>
        <p:spPr>
          <a:xfrm>
            <a:off x="6954855" y="188169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24</a:t>
            </a:r>
            <a:endParaRPr lang="zh-CN" altLang="en-US" sz="3200" b="1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BF4E4CB3-B7F0-4558-AAED-7DD897AB3304}"/>
              </a:ext>
            </a:extLst>
          </p:cNvPr>
          <p:cNvSpPr/>
          <p:nvPr/>
        </p:nvSpPr>
        <p:spPr>
          <a:xfrm>
            <a:off x="6116071" y="268332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43C50AB-0392-478A-9E06-FC9AF74B2DA1}"/>
              </a:ext>
            </a:extLst>
          </p:cNvPr>
          <p:cNvSpPr txBox="1"/>
          <p:nvPr/>
        </p:nvSpPr>
        <p:spPr>
          <a:xfrm>
            <a:off x="6224736" y="263382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13</a:t>
            </a:r>
            <a:endParaRPr lang="zh-CN" altLang="en-US" sz="3200" b="1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64222FEB-BE50-4FD1-8CA4-A042C08926B7}"/>
              </a:ext>
            </a:extLst>
          </p:cNvPr>
          <p:cNvSpPr/>
          <p:nvPr/>
        </p:nvSpPr>
        <p:spPr>
          <a:xfrm>
            <a:off x="7576309" y="268332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6F564DC-3B57-4800-92B3-97709A054E0F}"/>
              </a:ext>
            </a:extLst>
          </p:cNvPr>
          <p:cNvSpPr txBox="1"/>
          <p:nvPr/>
        </p:nvSpPr>
        <p:spPr>
          <a:xfrm>
            <a:off x="7684974" y="263382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70</a:t>
            </a:r>
            <a:endParaRPr lang="zh-CN" altLang="en-US" sz="3200" b="1" dirty="0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16122D1A-9D1E-40E7-AFEB-B0A4D99F199D}"/>
              </a:ext>
            </a:extLst>
          </p:cNvPr>
          <p:cNvSpPr/>
          <p:nvPr/>
        </p:nvSpPr>
        <p:spPr>
          <a:xfrm>
            <a:off x="7136151" y="3440102"/>
            <a:ext cx="857250" cy="485775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2329716-BC68-4BDA-A96B-989BA169682A}"/>
              </a:ext>
            </a:extLst>
          </p:cNvPr>
          <p:cNvSpPr txBox="1"/>
          <p:nvPr/>
        </p:nvSpPr>
        <p:spPr>
          <a:xfrm>
            <a:off x="7244816" y="3390601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lumMod val="65000"/>
                  </a:schemeClr>
                </a:solidFill>
              </a:rPr>
              <a:t>37</a:t>
            </a:r>
            <a:endParaRPr lang="zh-CN" altLang="en-US" sz="3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BF2604FF-D10B-4299-8299-F6DBCA4DC361}"/>
              </a:ext>
            </a:extLst>
          </p:cNvPr>
          <p:cNvSpPr/>
          <p:nvPr/>
        </p:nvSpPr>
        <p:spPr>
          <a:xfrm>
            <a:off x="7765137" y="4093232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BF1F192-5932-4D18-B9C7-BF931D8A8A75}"/>
              </a:ext>
            </a:extLst>
          </p:cNvPr>
          <p:cNvSpPr txBox="1"/>
          <p:nvPr/>
        </p:nvSpPr>
        <p:spPr>
          <a:xfrm>
            <a:off x="7873802" y="4043731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53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EC69C740-1AC4-43A4-A6B0-F3F3422E9F7A}"/>
              </a:ext>
            </a:extLst>
          </p:cNvPr>
          <p:cNvCxnSpPr/>
          <p:nvPr/>
        </p:nvCxnSpPr>
        <p:spPr>
          <a:xfrm flipH="1">
            <a:off x="6654502" y="2392459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727B8674-2E85-449A-ABA5-ED2C7CEE93A0}"/>
              </a:ext>
            </a:extLst>
          </p:cNvPr>
          <p:cNvCxnSpPr/>
          <p:nvPr/>
        </p:nvCxnSpPr>
        <p:spPr>
          <a:xfrm>
            <a:off x="7467643" y="2368860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0B57906F-0EF9-4DAF-9BB0-4480C055954A}"/>
              </a:ext>
            </a:extLst>
          </p:cNvPr>
          <p:cNvCxnSpPr>
            <a:cxnSpLocks/>
          </p:cNvCxnSpPr>
          <p:nvPr/>
        </p:nvCxnSpPr>
        <p:spPr>
          <a:xfrm>
            <a:off x="8161175" y="3152845"/>
            <a:ext cx="309146" cy="315728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917AE5DA-9E14-4CE6-A5F5-054E8D2A229D}"/>
              </a:ext>
            </a:extLst>
          </p:cNvPr>
          <p:cNvCxnSpPr>
            <a:cxnSpLocks/>
          </p:cNvCxnSpPr>
          <p:nvPr/>
        </p:nvCxnSpPr>
        <p:spPr>
          <a:xfrm flipH="1">
            <a:off x="7703440" y="3167843"/>
            <a:ext cx="158201" cy="285733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>
            <a:extLst>
              <a:ext uri="{FF2B5EF4-FFF2-40B4-BE49-F238E27FC236}">
                <a16:creationId xmlns:a16="http://schemas.microsoft.com/office/drawing/2014/main" id="{0CDAFFD4-FFFF-47ED-9517-0209776DD7F3}"/>
              </a:ext>
            </a:extLst>
          </p:cNvPr>
          <p:cNvSpPr/>
          <p:nvPr/>
        </p:nvSpPr>
        <p:spPr>
          <a:xfrm>
            <a:off x="6588942" y="414273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8603A1D-B448-439F-875D-C20FB39A6D8F}"/>
              </a:ext>
            </a:extLst>
          </p:cNvPr>
          <p:cNvSpPr txBox="1"/>
          <p:nvPr/>
        </p:nvSpPr>
        <p:spPr>
          <a:xfrm>
            <a:off x="6610146" y="4093230"/>
            <a:ext cx="79380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null</a:t>
            </a:r>
            <a:endParaRPr lang="zh-CN" altLang="en-US" sz="2800" b="1" dirty="0"/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663F7234-ACAA-404E-9757-9A73230DE8DB}"/>
              </a:ext>
            </a:extLst>
          </p:cNvPr>
          <p:cNvCxnSpPr/>
          <p:nvPr/>
        </p:nvCxnSpPr>
        <p:spPr>
          <a:xfrm flipH="1">
            <a:off x="7118509" y="3881880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>
            <a:extLst>
              <a:ext uri="{FF2B5EF4-FFF2-40B4-BE49-F238E27FC236}">
                <a16:creationId xmlns:a16="http://schemas.microsoft.com/office/drawing/2014/main" id="{3B6612C8-D72E-47E3-861B-27B76565EF33}"/>
              </a:ext>
            </a:extLst>
          </p:cNvPr>
          <p:cNvSpPr/>
          <p:nvPr/>
        </p:nvSpPr>
        <p:spPr>
          <a:xfrm>
            <a:off x="8183989" y="343546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934257E-FC8A-412A-A664-25AC1859F81F}"/>
              </a:ext>
            </a:extLst>
          </p:cNvPr>
          <p:cNvSpPr txBox="1"/>
          <p:nvPr/>
        </p:nvSpPr>
        <p:spPr>
          <a:xfrm>
            <a:off x="8292654" y="338596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90</a:t>
            </a:r>
            <a:endParaRPr lang="zh-CN" altLang="en-US" sz="3200" b="1" dirty="0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63630E23-20CB-48A3-9148-D7E8EE27624C}"/>
              </a:ext>
            </a:extLst>
          </p:cNvPr>
          <p:cNvCxnSpPr>
            <a:cxnSpLocks/>
          </p:cNvCxnSpPr>
          <p:nvPr/>
        </p:nvCxnSpPr>
        <p:spPr>
          <a:xfrm>
            <a:off x="7836505" y="3851248"/>
            <a:ext cx="179709" cy="262747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>
            <a:extLst>
              <a:ext uri="{FF2B5EF4-FFF2-40B4-BE49-F238E27FC236}">
                <a16:creationId xmlns:a16="http://schemas.microsoft.com/office/drawing/2014/main" id="{DE0305B2-C6C2-4BE2-8F49-8A77DA79D15E}"/>
              </a:ext>
            </a:extLst>
          </p:cNvPr>
          <p:cNvSpPr/>
          <p:nvPr/>
        </p:nvSpPr>
        <p:spPr>
          <a:xfrm>
            <a:off x="7243783" y="930665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0F9BEA0-B5EA-431C-A105-4BAFF3BCB6B4}"/>
              </a:ext>
            </a:extLst>
          </p:cNvPr>
          <p:cNvSpPr txBox="1"/>
          <p:nvPr/>
        </p:nvSpPr>
        <p:spPr>
          <a:xfrm>
            <a:off x="7352448" y="881164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37</a:t>
            </a:r>
            <a:endParaRPr lang="zh-CN" altLang="en-US" sz="3200" b="1" dirty="0"/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42CC7455-D423-442A-8710-B5AD17A54C97}"/>
              </a:ext>
            </a:extLst>
          </p:cNvPr>
          <p:cNvCxnSpPr>
            <a:cxnSpLocks/>
          </p:cNvCxnSpPr>
          <p:nvPr/>
        </p:nvCxnSpPr>
        <p:spPr>
          <a:xfrm flipH="1">
            <a:off x="7274815" y="1416440"/>
            <a:ext cx="191688" cy="4893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6DCD5890-8AFC-462E-A4BF-859BD2EF6495}"/>
              </a:ext>
            </a:extLst>
          </p:cNvPr>
          <p:cNvCxnSpPr>
            <a:cxnSpLocks/>
          </p:cNvCxnSpPr>
          <p:nvPr/>
        </p:nvCxnSpPr>
        <p:spPr>
          <a:xfrm>
            <a:off x="7786462" y="1431795"/>
            <a:ext cx="218472" cy="12421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5895B0D4-197D-402A-8863-B15C1070F8FA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7007051" y="2466473"/>
            <a:ext cx="267764" cy="16577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E8D74C20-32EB-40AC-883B-B225CD50F6BC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8004934" y="3218603"/>
            <a:ext cx="181079" cy="8483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574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0A092FC1-9F8E-4500-AD5E-D768D9C35CBD}"/>
              </a:ext>
            </a:extLst>
          </p:cNvPr>
          <p:cNvGrpSpPr/>
          <p:nvPr/>
        </p:nvGrpSpPr>
        <p:grpSpPr>
          <a:xfrm>
            <a:off x="1194035" y="793205"/>
            <a:ext cx="5293766" cy="2786544"/>
            <a:chOff x="942365" y="2244500"/>
            <a:chExt cx="5293766" cy="2786544"/>
          </a:xfrm>
        </p:grpSpPr>
        <p:sp>
          <p:nvSpPr>
            <p:cNvPr id="19" name="空心弧 18">
              <a:extLst>
                <a:ext uri="{FF2B5EF4-FFF2-40B4-BE49-F238E27FC236}">
                  <a16:creationId xmlns:a16="http://schemas.microsoft.com/office/drawing/2014/main" id="{B7E0C738-09A4-4983-A8D4-1961995DCC3D}"/>
                </a:ext>
              </a:extLst>
            </p:cNvPr>
            <p:cNvSpPr/>
            <p:nvPr/>
          </p:nvSpPr>
          <p:spPr>
            <a:xfrm rot="18327324">
              <a:off x="1242971" y="2554895"/>
              <a:ext cx="2181136" cy="2181136"/>
            </a:xfrm>
            <a:prstGeom prst="blockArc">
              <a:avLst>
                <a:gd name="adj1" fmla="val 10800000"/>
                <a:gd name="adj2" fmla="val 17459888"/>
                <a:gd name="adj3" fmla="val 17029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2F2244A1-96ED-4E71-A440-E217B2020857}"/>
                </a:ext>
              </a:extLst>
            </p:cNvPr>
            <p:cNvGrpSpPr/>
            <p:nvPr/>
          </p:nvGrpSpPr>
          <p:grpSpPr>
            <a:xfrm>
              <a:off x="942365" y="2244501"/>
              <a:ext cx="1575731" cy="2786543"/>
              <a:chOff x="1226192" y="2189527"/>
              <a:chExt cx="1575731" cy="2786543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5EBBA53-2BFC-4020-9515-B359E8F1BA1E}"/>
                  </a:ext>
                </a:extLst>
              </p:cNvPr>
              <p:cNvSpPr/>
              <p:nvPr/>
            </p:nvSpPr>
            <p:spPr>
              <a:xfrm>
                <a:off x="1291905" y="21895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58E1C023-E713-4C40-A9FE-5ADFEC566932}"/>
                  </a:ext>
                </a:extLst>
              </p:cNvPr>
              <p:cNvSpPr/>
              <p:nvPr/>
            </p:nvSpPr>
            <p:spPr>
              <a:xfrm>
                <a:off x="1226192" y="41707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空心弧 22">
              <a:extLst>
                <a:ext uri="{FF2B5EF4-FFF2-40B4-BE49-F238E27FC236}">
                  <a16:creationId xmlns:a16="http://schemas.microsoft.com/office/drawing/2014/main" id="{81E8F3C5-D3CE-4418-BFA5-E694E0C64198}"/>
                </a:ext>
              </a:extLst>
            </p:cNvPr>
            <p:cNvSpPr/>
            <p:nvPr/>
          </p:nvSpPr>
          <p:spPr>
            <a:xfrm rot="18327324">
              <a:off x="2062865" y="2554895"/>
              <a:ext cx="2181136" cy="2181136"/>
            </a:xfrm>
            <a:prstGeom prst="blockArc">
              <a:avLst>
                <a:gd name="adj1" fmla="val 10800000"/>
                <a:gd name="adj2" fmla="val 17459888"/>
                <a:gd name="adj3" fmla="val 17029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DC319407-043F-4D53-B3E3-67683082E41E}"/>
                </a:ext>
              </a:extLst>
            </p:cNvPr>
            <p:cNvGrpSpPr/>
            <p:nvPr/>
          </p:nvGrpSpPr>
          <p:grpSpPr>
            <a:xfrm>
              <a:off x="1762259" y="2244501"/>
              <a:ext cx="1575731" cy="2786543"/>
              <a:chOff x="1226192" y="2189527"/>
              <a:chExt cx="1575731" cy="2786543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E4278531-6C5D-4205-9488-C679A24F1C28}"/>
                  </a:ext>
                </a:extLst>
              </p:cNvPr>
              <p:cNvSpPr/>
              <p:nvPr/>
            </p:nvSpPr>
            <p:spPr>
              <a:xfrm>
                <a:off x="1291905" y="21895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C4E3DAA5-A049-4D4D-99C9-3CFD5A8AB678}"/>
                  </a:ext>
                </a:extLst>
              </p:cNvPr>
              <p:cNvSpPr/>
              <p:nvPr/>
            </p:nvSpPr>
            <p:spPr>
              <a:xfrm>
                <a:off x="1226192" y="41707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" name="空心弧 26">
              <a:extLst>
                <a:ext uri="{FF2B5EF4-FFF2-40B4-BE49-F238E27FC236}">
                  <a16:creationId xmlns:a16="http://schemas.microsoft.com/office/drawing/2014/main" id="{08F4E3C7-1C03-4F74-9AAF-3235A7E98877}"/>
                </a:ext>
              </a:extLst>
            </p:cNvPr>
            <p:cNvSpPr/>
            <p:nvPr/>
          </p:nvSpPr>
          <p:spPr>
            <a:xfrm rot="18327324">
              <a:off x="3123816" y="2554894"/>
              <a:ext cx="2181136" cy="2181136"/>
            </a:xfrm>
            <a:prstGeom prst="blockArc">
              <a:avLst>
                <a:gd name="adj1" fmla="val 10800000"/>
                <a:gd name="adj2" fmla="val 17459888"/>
                <a:gd name="adj3" fmla="val 17029"/>
              </a:avLst>
            </a:prstGeom>
            <a:solidFill>
              <a:srgbClr val="333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9B4AE370-8661-42B5-AB38-FB4F58344A6B}"/>
                </a:ext>
              </a:extLst>
            </p:cNvPr>
            <p:cNvGrpSpPr/>
            <p:nvPr/>
          </p:nvGrpSpPr>
          <p:grpSpPr>
            <a:xfrm>
              <a:off x="2823210" y="2244500"/>
              <a:ext cx="1575731" cy="2786543"/>
              <a:chOff x="1226192" y="2189527"/>
              <a:chExt cx="1575731" cy="2786543"/>
            </a:xfrm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8BAD1C13-1DC0-4F1B-9B3D-A4FD02475682}"/>
                  </a:ext>
                </a:extLst>
              </p:cNvPr>
              <p:cNvSpPr/>
              <p:nvPr/>
            </p:nvSpPr>
            <p:spPr>
              <a:xfrm>
                <a:off x="1291905" y="21895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B0E66A61-0005-4687-B4EA-65D45D25CA46}"/>
                  </a:ext>
                </a:extLst>
              </p:cNvPr>
              <p:cNvSpPr/>
              <p:nvPr/>
            </p:nvSpPr>
            <p:spPr>
              <a:xfrm>
                <a:off x="1226192" y="41707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1" name="空心弧 30">
              <a:extLst>
                <a:ext uri="{FF2B5EF4-FFF2-40B4-BE49-F238E27FC236}">
                  <a16:creationId xmlns:a16="http://schemas.microsoft.com/office/drawing/2014/main" id="{1D7BBBBE-9008-4B43-896C-759D3E27DD3C}"/>
                </a:ext>
              </a:extLst>
            </p:cNvPr>
            <p:cNvSpPr/>
            <p:nvPr/>
          </p:nvSpPr>
          <p:spPr>
            <a:xfrm rot="18327324">
              <a:off x="4054995" y="2554895"/>
              <a:ext cx="2181136" cy="2181136"/>
            </a:xfrm>
            <a:prstGeom prst="blockArc">
              <a:avLst>
                <a:gd name="adj1" fmla="val 10800000"/>
                <a:gd name="adj2" fmla="val 17459888"/>
                <a:gd name="adj3" fmla="val 17029"/>
              </a:avLst>
            </a:prstGeom>
            <a:solidFill>
              <a:srgbClr val="333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4BE6634D-D9B1-4D5A-97C9-9370172F5292}"/>
                </a:ext>
              </a:extLst>
            </p:cNvPr>
            <p:cNvGrpSpPr/>
            <p:nvPr/>
          </p:nvGrpSpPr>
          <p:grpSpPr>
            <a:xfrm>
              <a:off x="1140903" y="2244500"/>
              <a:ext cx="4123504" cy="2786544"/>
              <a:chOff x="-1387294" y="2189526"/>
              <a:chExt cx="4123504" cy="2786544"/>
            </a:xfrm>
          </p:grpSpPr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E54711AB-1F9F-40C6-9A82-2990838B6747}"/>
                  </a:ext>
                </a:extLst>
              </p:cNvPr>
              <p:cNvSpPr/>
              <p:nvPr/>
            </p:nvSpPr>
            <p:spPr>
              <a:xfrm>
                <a:off x="1226192" y="41707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CF957F08-7943-4C74-83DF-5DB487267FCB}"/>
                  </a:ext>
                </a:extLst>
              </p:cNvPr>
              <p:cNvSpPr/>
              <p:nvPr/>
            </p:nvSpPr>
            <p:spPr>
              <a:xfrm>
                <a:off x="-1387294" y="2189526"/>
                <a:ext cx="4093000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dirty="0"/>
                  <a:t>‘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layer4     </a:t>
                </a:r>
                <a:r>
                  <a:rPr lang="zh-CN" altLang="en-US" dirty="0"/>
                  <a:t>‘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layer3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     </a:t>
                </a:r>
                <a:r>
                  <a:rPr lang="zh-CN" altLang="en-US" dirty="0"/>
                  <a:t>‘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layer2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     </a:t>
                </a:r>
                <a:r>
                  <a:rPr lang="zh-CN" altLang="en-US" dirty="0"/>
                  <a:t>‘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layer1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5A770F60-31D0-431C-B5A1-174220D1EC23}"/>
              </a:ext>
            </a:extLst>
          </p:cNvPr>
          <p:cNvSpPr txBox="1"/>
          <p:nvPr/>
        </p:nvSpPr>
        <p:spPr>
          <a:xfrm>
            <a:off x="4812632" y="274217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50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A0C6404-D1FA-4485-ACA0-4D89827DE4AA}"/>
              </a:ext>
            </a:extLst>
          </p:cNvPr>
          <p:cNvSpPr txBox="1"/>
          <p:nvPr/>
        </p:nvSpPr>
        <p:spPr>
          <a:xfrm>
            <a:off x="3831319" y="280774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64.3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ECA7109-E746-426E-A317-8A1E865C9B6A}"/>
              </a:ext>
            </a:extLst>
          </p:cNvPr>
          <p:cNvSpPr txBox="1"/>
          <p:nvPr/>
        </p:nvSpPr>
        <p:spPr>
          <a:xfrm>
            <a:off x="2784704" y="277440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78.6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A8DBBBE-60D9-4ABC-8DA2-652EE25E8FBD}"/>
              </a:ext>
            </a:extLst>
          </p:cNvPr>
          <p:cNvSpPr txBox="1"/>
          <p:nvPr/>
        </p:nvSpPr>
        <p:spPr>
          <a:xfrm>
            <a:off x="1926758" y="280774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85.1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3FBF95F-BC84-4B35-BBD2-9138E4673C54}"/>
              </a:ext>
            </a:extLst>
          </p:cNvPr>
          <p:cNvSpPr txBox="1"/>
          <p:nvPr/>
        </p:nvSpPr>
        <p:spPr>
          <a:xfrm>
            <a:off x="1191064" y="280774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96.1</a:t>
            </a:r>
            <a:endParaRPr lang="zh-CN" altLang="en-US" dirty="0"/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BFEC6197-D004-4B10-9F7D-2FEDB287EFE8}"/>
              </a:ext>
            </a:extLst>
          </p:cNvPr>
          <p:cNvCxnSpPr/>
          <p:nvPr/>
        </p:nvCxnSpPr>
        <p:spPr>
          <a:xfrm>
            <a:off x="4466054" y="2774404"/>
            <a:ext cx="0" cy="1772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4DC4E086-1C27-46A1-B87D-1D9D028BBB92}"/>
              </a:ext>
            </a:extLst>
          </p:cNvPr>
          <p:cNvCxnSpPr>
            <a:cxnSpLocks/>
          </p:cNvCxnSpPr>
          <p:nvPr/>
        </p:nvCxnSpPr>
        <p:spPr>
          <a:xfrm>
            <a:off x="4967994" y="2766015"/>
            <a:ext cx="0" cy="1780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C3ADDC46-AB53-4DE6-94F5-E1192F836343}"/>
              </a:ext>
            </a:extLst>
          </p:cNvPr>
          <p:cNvSpPr txBox="1"/>
          <p:nvPr/>
        </p:nvSpPr>
        <p:spPr>
          <a:xfrm>
            <a:off x="4388172" y="4511951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11.3</a:t>
            </a:r>
            <a:endParaRPr lang="zh-CN" altLang="en-US" dirty="0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10B18586-15EB-40B5-B819-BFCAF2BC9B4A}"/>
              </a:ext>
            </a:extLst>
          </p:cNvPr>
          <p:cNvCxnSpPr/>
          <p:nvPr/>
        </p:nvCxnSpPr>
        <p:spPr>
          <a:xfrm>
            <a:off x="4014448" y="2750565"/>
            <a:ext cx="0" cy="1769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4B201D64-2959-4D85-B840-23743BEB76FA}"/>
              </a:ext>
            </a:extLst>
          </p:cNvPr>
          <p:cNvSpPr txBox="1"/>
          <p:nvPr/>
        </p:nvSpPr>
        <p:spPr>
          <a:xfrm>
            <a:off x="4090294" y="451195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CF94D43B-34B0-483E-A630-6A045030D977}"/>
              </a:ext>
            </a:extLst>
          </p:cNvPr>
          <p:cNvCxnSpPr/>
          <p:nvPr/>
        </p:nvCxnSpPr>
        <p:spPr>
          <a:xfrm>
            <a:off x="2147582" y="2774404"/>
            <a:ext cx="0" cy="2284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AAE07704-6EBA-437E-961B-41B3D28D1CED}"/>
              </a:ext>
            </a:extLst>
          </p:cNvPr>
          <p:cNvCxnSpPr/>
          <p:nvPr/>
        </p:nvCxnSpPr>
        <p:spPr>
          <a:xfrm>
            <a:off x="2467762" y="2766015"/>
            <a:ext cx="0" cy="2284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9AF1BE11-3DA2-40A3-8050-6178D005C0E6}"/>
              </a:ext>
            </a:extLst>
          </p:cNvPr>
          <p:cNvCxnSpPr/>
          <p:nvPr/>
        </p:nvCxnSpPr>
        <p:spPr>
          <a:xfrm>
            <a:off x="1654029" y="2750565"/>
            <a:ext cx="0" cy="2284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3F1C0410-D493-459A-A6B3-ECAE6B74074F}"/>
              </a:ext>
            </a:extLst>
          </p:cNvPr>
          <p:cNvSpPr txBox="1"/>
          <p:nvPr/>
        </p:nvSpPr>
        <p:spPr>
          <a:xfrm>
            <a:off x="1652894" y="4733072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3.5</a:t>
            </a:r>
            <a:endParaRPr lang="zh-CN" altLang="en-US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5D3C2E4C-F95F-44F0-ACE8-D12A2D2845DD}"/>
              </a:ext>
            </a:extLst>
          </p:cNvPr>
          <p:cNvSpPr txBox="1"/>
          <p:nvPr/>
        </p:nvSpPr>
        <p:spPr>
          <a:xfrm>
            <a:off x="2145468" y="475777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177FE1AC-0CDD-419A-BBB7-F475F64FCD7C}"/>
              </a:ext>
            </a:extLst>
          </p:cNvPr>
          <p:cNvGrpSpPr/>
          <p:nvPr/>
        </p:nvGrpSpPr>
        <p:grpSpPr>
          <a:xfrm>
            <a:off x="6850158" y="700818"/>
            <a:ext cx="5293766" cy="2786544"/>
            <a:chOff x="942365" y="2244500"/>
            <a:chExt cx="5293766" cy="2786544"/>
          </a:xfrm>
        </p:grpSpPr>
        <p:sp>
          <p:nvSpPr>
            <p:cNvPr id="59" name="空心弧 58">
              <a:extLst>
                <a:ext uri="{FF2B5EF4-FFF2-40B4-BE49-F238E27FC236}">
                  <a16:creationId xmlns:a16="http://schemas.microsoft.com/office/drawing/2014/main" id="{C68549B2-DC91-4D9B-ADE4-5E6AA51024FE}"/>
                </a:ext>
              </a:extLst>
            </p:cNvPr>
            <p:cNvSpPr/>
            <p:nvPr/>
          </p:nvSpPr>
          <p:spPr>
            <a:xfrm rot="18327324">
              <a:off x="1242971" y="2554895"/>
              <a:ext cx="2181136" cy="2181136"/>
            </a:xfrm>
            <a:prstGeom prst="blockArc">
              <a:avLst>
                <a:gd name="adj1" fmla="val 10800000"/>
                <a:gd name="adj2" fmla="val 17459888"/>
                <a:gd name="adj3" fmla="val 17029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1C4968C5-C3ED-4808-8A9A-D9194F802A61}"/>
                </a:ext>
              </a:extLst>
            </p:cNvPr>
            <p:cNvGrpSpPr/>
            <p:nvPr/>
          </p:nvGrpSpPr>
          <p:grpSpPr>
            <a:xfrm>
              <a:off x="942365" y="2244501"/>
              <a:ext cx="1575731" cy="2786543"/>
              <a:chOff x="1226192" y="2189527"/>
              <a:chExt cx="1575731" cy="2786543"/>
            </a:xfrm>
          </p:grpSpPr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AD9EF43A-DD2D-4006-BC79-F93D71D298A7}"/>
                  </a:ext>
                </a:extLst>
              </p:cNvPr>
              <p:cNvSpPr/>
              <p:nvPr/>
            </p:nvSpPr>
            <p:spPr>
              <a:xfrm>
                <a:off x="1291905" y="21895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15FBE583-25AC-4890-AA4A-A6B65AE4D692}"/>
                  </a:ext>
                </a:extLst>
              </p:cNvPr>
              <p:cNvSpPr/>
              <p:nvPr/>
            </p:nvSpPr>
            <p:spPr>
              <a:xfrm>
                <a:off x="1226192" y="41707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1" name="空心弧 60">
              <a:extLst>
                <a:ext uri="{FF2B5EF4-FFF2-40B4-BE49-F238E27FC236}">
                  <a16:creationId xmlns:a16="http://schemas.microsoft.com/office/drawing/2014/main" id="{5D9964C5-4E05-4FA6-AEBD-BAA7259AB647}"/>
                </a:ext>
              </a:extLst>
            </p:cNvPr>
            <p:cNvSpPr/>
            <p:nvPr/>
          </p:nvSpPr>
          <p:spPr>
            <a:xfrm rot="18327324">
              <a:off x="2062865" y="2554895"/>
              <a:ext cx="2181136" cy="2181136"/>
            </a:xfrm>
            <a:prstGeom prst="blockArc">
              <a:avLst>
                <a:gd name="adj1" fmla="val 10800000"/>
                <a:gd name="adj2" fmla="val 17459888"/>
                <a:gd name="adj3" fmla="val 17029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8EEE4987-7C08-4C26-A4EF-FD578BCE188E}"/>
                </a:ext>
              </a:extLst>
            </p:cNvPr>
            <p:cNvGrpSpPr/>
            <p:nvPr/>
          </p:nvGrpSpPr>
          <p:grpSpPr>
            <a:xfrm>
              <a:off x="1762259" y="2244501"/>
              <a:ext cx="1575731" cy="2786543"/>
              <a:chOff x="1226192" y="2189527"/>
              <a:chExt cx="1575731" cy="2786543"/>
            </a:xfrm>
          </p:grpSpPr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1DD5588C-FEFA-411E-8899-0A14043A66F1}"/>
                  </a:ext>
                </a:extLst>
              </p:cNvPr>
              <p:cNvSpPr/>
              <p:nvPr/>
            </p:nvSpPr>
            <p:spPr>
              <a:xfrm>
                <a:off x="1291905" y="21895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7D71A3E6-C70C-4142-9B47-F326CFD84B62}"/>
                  </a:ext>
                </a:extLst>
              </p:cNvPr>
              <p:cNvSpPr/>
              <p:nvPr/>
            </p:nvSpPr>
            <p:spPr>
              <a:xfrm>
                <a:off x="1226192" y="41707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3" name="空心弧 62">
              <a:extLst>
                <a:ext uri="{FF2B5EF4-FFF2-40B4-BE49-F238E27FC236}">
                  <a16:creationId xmlns:a16="http://schemas.microsoft.com/office/drawing/2014/main" id="{8D3E6236-6C2D-4F38-A061-DF24DC0B84F4}"/>
                </a:ext>
              </a:extLst>
            </p:cNvPr>
            <p:cNvSpPr/>
            <p:nvPr/>
          </p:nvSpPr>
          <p:spPr>
            <a:xfrm rot="18327324">
              <a:off x="3123816" y="2554894"/>
              <a:ext cx="2181136" cy="2181136"/>
            </a:xfrm>
            <a:prstGeom prst="blockArc">
              <a:avLst>
                <a:gd name="adj1" fmla="val 10800000"/>
                <a:gd name="adj2" fmla="val 17459888"/>
                <a:gd name="adj3" fmla="val 17029"/>
              </a:avLst>
            </a:prstGeom>
            <a:solidFill>
              <a:srgbClr val="333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5504EFC1-94A5-47DE-BFFC-44638262D349}"/>
                </a:ext>
              </a:extLst>
            </p:cNvPr>
            <p:cNvGrpSpPr/>
            <p:nvPr/>
          </p:nvGrpSpPr>
          <p:grpSpPr>
            <a:xfrm>
              <a:off x="2823210" y="2244500"/>
              <a:ext cx="1575731" cy="2786543"/>
              <a:chOff x="1226192" y="2189527"/>
              <a:chExt cx="1575731" cy="2786543"/>
            </a:xfrm>
          </p:grpSpPr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4D954885-58F5-4369-8137-2F3C048E61EF}"/>
                  </a:ext>
                </a:extLst>
              </p:cNvPr>
              <p:cNvSpPr/>
              <p:nvPr/>
            </p:nvSpPr>
            <p:spPr>
              <a:xfrm>
                <a:off x="1291905" y="21895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4F9D5538-65C2-4E6C-A1D6-46F6EBB80380}"/>
                  </a:ext>
                </a:extLst>
              </p:cNvPr>
              <p:cNvSpPr/>
              <p:nvPr/>
            </p:nvSpPr>
            <p:spPr>
              <a:xfrm>
                <a:off x="1226192" y="41707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5" name="空心弧 64">
              <a:extLst>
                <a:ext uri="{FF2B5EF4-FFF2-40B4-BE49-F238E27FC236}">
                  <a16:creationId xmlns:a16="http://schemas.microsoft.com/office/drawing/2014/main" id="{CF72B07E-2E28-4459-B762-A24BB930DFCE}"/>
                </a:ext>
              </a:extLst>
            </p:cNvPr>
            <p:cNvSpPr/>
            <p:nvPr/>
          </p:nvSpPr>
          <p:spPr>
            <a:xfrm rot="18327324">
              <a:off x="4054995" y="2554895"/>
              <a:ext cx="2181136" cy="2181136"/>
            </a:xfrm>
            <a:prstGeom prst="blockArc">
              <a:avLst>
                <a:gd name="adj1" fmla="val 10800000"/>
                <a:gd name="adj2" fmla="val 17459888"/>
                <a:gd name="adj3" fmla="val 17029"/>
              </a:avLst>
            </a:prstGeom>
            <a:solidFill>
              <a:srgbClr val="333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5A6EB275-F552-4482-B672-71D06769EB3D}"/>
                </a:ext>
              </a:extLst>
            </p:cNvPr>
            <p:cNvGrpSpPr/>
            <p:nvPr/>
          </p:nvGrpSpPr>
          <p:grpSpPr>
            <a:xfrm>
              <a:off x="1140903" y="2244500"/>
              <a:ext cx="4123504" cy="2786544"/>
              <a:chOff x="-1387294" y="2189526"/>
              <a:chExt cx="4123504" cy="2786544"/>
            </a:xfrm>
          </p:grpSpPr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AD7430FA-E321-4FFA-9B34-5CD7B78BD01E}"/>
                  </a:ext>
                </a:extLst>
              </p:cNvPr>
              <p:cNvSpPr/>
              <p:nvPr/>
            </p:nvSpPr>
            <p:spPr>
              <a:xfrm>
                <a:off x="1226192" y="41707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E457BB50-84BB-48F8-8714-C2A1F6FEA676}"/>
                  </a:ext>
                </a:extLst>
              </p:cNvPr>
              <p:cNvSpPr/>
              <p:nvPr/>
            </p:nvSpPr>
            <p:spPr>
              <a:xfrm>
                <a:off x="-1387294" y="2189526"/>
                <a:ext cx="4093000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dirty="0"/>
                  <a:t>‘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layer4     </a:t>
                </a:r>
                <a:r>
                  <a:rPr lang="zh-CN" altLang="en-US" dirty="0"/>
                  <a:t>‘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layer3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     </a:t>
                </a:r>
                <a:r>
                  <a:rPr lang="zh-CN" altLang="en-US" dirty="0"/>
                  <a:t>‘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layer2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     </a:t>
                </a:r>
                <a:r>
                  <a:rPr lang="zh-CN" altLang="en-US" dirty="0"/>
                  <a:t>‘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layer1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75" name="文本框 74">
            <a:extLst>
              <a:ext uri="{FF2B5EF4-FFF2-40B4-BE49-F238E27FC236}">
                <a16:creationId xmlns:a16="http://schemas.microsoft.com/office/drawing/2014/main" id="{9FE5F156-ED1E-40DD-B793-CFA0C5305315}"/>
              </a:ext>
            </a:extLst>
          </p:cNvPr>
          <p:cNvSpPr txBox="1"/>
          <p:nvPr/>
        </p:nvSpPr>
        <p:spPr>
          <a:xfrm>
            <a:off x="10468755" y="26497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50</a:t>
            </a:r>
            <a:endParaRPr lang="zh-CN" altLang="en-US" dirty="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A1E7A635-440B-4B04-9C7E-EF7F6603F86F}"/>
              </a:ext>
            </a:extLst>
          </p:cNvPr>
          <p:cNvSpPr txBox="1"/>
          <p:nvPr/>
        </p:nvSpPr>
        <p:spPr>
          <a:xfrm>
            <a:off x="9538537" y="265817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60</a:t>
            </a:r>
            <a:endParaRPr lang="zh-CN" altLang="en-US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6FA5A160-6098-47B9-B7ED-0B4FC46E3BA3}"/>
              </a:ext>
            </a:extLst>
          </p:cNvPr>
          <p:cNvSpPr txBox="1"/>
          <p:nvPr/>
        </p:nvSpPr>
        <p:spPr>
          <a:xfrm>
            <a:off x="8485308" y="266399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70</a:t>
            </a:r>
            <a:endParaRPr lang="zh-CN" altLang="en-US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06B39D6C-EEE2-4E99-B8D5-A73715B426BB}"/>
              </a:ext>
            </a:extLst>
          </p:cNvPr>
          <p:cNvSpPr txBox="1"/>
          <p:nvPr/>
        </p:nvSpPr>
        <p:spPr>
          <a:xfrm>
            <a:off x="7591397" y="266389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79</a:t>
            </a:r>
            <a:endParaRPr lang="zh-CN" altLang="en-US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7A90E5C5-FAF3-4FEB-B14B-058FC18E549A}"/>
              </a:ext>
            </a:extLst>
          </p:cNvPr>
          <p:cNvSpPr txBox="1"/>
          <p:nvPr/>
        </p:nvSpPr>
        <p:spPr>
          <a:xfrm>
            <a:off x="6856208" y="267362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88</a:t>
            </a:r>
            <a:endParaRPr lang="zh-CN" altLang="en-US" dirty="0"/>
          </a:p>
        </p:txBody>
      </p: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79FCB0E9-6FE5-4619-9885-F9BDD14681FE}"/>
              </a:ext>
            </a:extLst>
          </p:cNvPr>
          <p:cNvCxnSpPr/>
          <p:nvPr/>
        </p:nvCxnSpPr>
        <p:spPr>
          <a:xfrm>
            <a:off x="10122177" y="2682017"/>
            <a:ext cx="0" cy="1772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71880E25-A486-4AEA-967F-ABA597CD0CB4}"/>
              </a:ext>
            </a:extLst>
          </p:cNvPr>
          <p:cNvCxnSpPr>
            <a:cxnSpLocks/>
          </p:cNvCxnSpPr>
          <p:nvPr/>
        </p:nvCxnSpPr>
        <p:spPr>
          <a:xfrm>
            <a:off x="10624117" y="2673628"/>
            <a:ext cx="0" cy="1780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>
            <a:extLst>
              <a:ext uri="{FF2B5EF4-FFF2-40B4-BE49-F238E27FC236}">
                <a16:creationId xmlns:a16="http://schemas.microsoft.com/office/drawing/2014/main" id="{D99A4E97-2BDE-4EB4-A810-3B0B8D29896E}"/>
              </a:ext>
            </a:extLst>
          </p:cNvPr>
          <p:cNvSpPr txBox="1"/>
          <p:nvPr/>
        </p:nvSpPr>
        <p:spPr>
          <a:xfrm>
            <a:off x="10219900" y="441956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E03C355F-6AE2-4FB9-9924-B13B55A65F12}"/>
              </a:ext>
            </a:extLst>
          </p:cNvPr>
          <p:cNvCxnSpPr/>
          <p:nvPr/>
        </p:nvCxnSpPr>
        <p:spPr>
          <a:xfrm>
            <a:off x="9670571" y="2658178"/>
            <a:ext cx="0" cy="1769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A7D015D6-5E4C-459E-8B24-5BBA71D2BE68}"/>
              </a:ext>
            </a:extLst>
          </p:cNvPr>
          <p:cNvSpPr txBox="1"/>
          <p:nvPr/>
        </p:nvSpPr>
        <p:spPr>
          <a:xfrm>
            <a:off x="9746417" y="441956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F97B506C-320E-4403-8953-39F6E63F9682}"/>
              </a:ext>
            </a:extLst>
          </p:cNvPr>
          <p:cNvCxnSpPr>
            <a:cxnSpLocks/>
          </p:cNvCxnSpPr>
          <p:nvPr/>
        </p:nvCxnSpPr>
        <p:spPr>
          <a:xfrm>
            <a:off x="7803705" y="2682017"/>
            <a:ext cx="0" cy="1638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186BFE37-D0F2-4574-8CDE-37786EC9BC62}"/>
              </a:ext>
            </a:extLst>
          </p:cNvPr>
          <p:cNvCxnSpPr>
            <a:cxnSpLocks/>
          </p:cNvCxnSpPr>
          <p:nvPr/>
        </p:nvCxnSpPr>
        <p:spPr>
          <a:xfrm flipH="1">
            <a:off x="8108085" y="2673628"/>
            <a:ext cx="15800" cy="1646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067A9AD-75EC-408E-ABCB-3931E3BDAE33}"/>
              </a:ext>
            </a:extLst>
          </p:cNvPr>
          <p:cNvCxnSpPr>
            <a:cxnSpLocks/>
          </p:cNvCxnSpPr>
          <p:nvPr/>
        </p:nvCxnSpPr>
        <p:spPr>
          <a:xfrm>
            <a:off x="7310152" y="2658178"/>
            <a:ext cx="0" cy="1662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>
            <a:extLst>
              <a:ext uri="{FF2B5EF4-FFF2-40B4-BE49-F238E27FC236}">
                <a16:creationId xmlns:a16="http://schemas.microsoft.com/office/drawing/2014/main" id="{FF36C4A6-6C04-4BD7-BA85-B827C79AE058}"/>
              </a:ext>
            </a:extLst>
          </p:cNvPr>
          <p:cNvSpPr txBox="1"/>
          <p:nvPr/>
        </p:nvSpPr>
        <p:spPr>
          <a:xfrm>
            <a:off x="7345186" y="43289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0DCF4524-241D-4BEC-8526-E2D31ED40E07}"/>
              </a:ext>
            </a:extLst>
          </p:cNvPr>
          <p:cNvSpPr txBox="1"/>
          <p:nvPr/>
        </p:nvSpPr>
        <p:spPr>
          <a:xfrm>
            <a:off x="7803705" y="435366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067F1793-7B78-402B-B93E-C2F5051D1E5E}"/>
              </a:ext>
            </a:extLst>
          </p:cNvPr>
          <p:cNvCxnSpPr>
            <a:cxnSpLocks/>
          </p:cNvCxnSpPr>
          <p:nvPr/>
        </p:nvCxnSpPr>
        <p:spPr>
          <a:xfrm>
            <a:off x="7563222" y="2673630"/>
            <a:ext cx="0" cy="310638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E56B7991-1723-4B15-B181-59FD65655F91}"/>
              </a:ext>
            </a:extLst>
          </p:cNvPr>
          <p:cNvCxnSpPr>
            <a:cxnSpLocks/>
          </p:cNvCxnSpPr>
          <p:nvPr/>
        </p:nvCxnSpPr>
        <p:spPr>
          <a:xfrm>
            <a:off x="8360176" y="2673628"/>
            <a:ext cx="0" cy="310638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CE88DD7B-F2F1-40A0-90B9-56CE63949577}"/>
              </a:ext>
            </a:extLst>
          </p:cNvPr>
          <p:cNvCxnSpPr>
            <a:cxnSpLocks/>
          </p:cNvCxnSpPr>
          <p:nvPr/>
        </p:nvCxnSpPr>
        <p:spPr>
          <a:xfrm>
            <a:off x="9410198" y="2673628"/>
            <a:ext cx="0" cy="310638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F65A4C05-E4FB-4E60-9234-01996530F6CC}"/>
              </a:ext>
            </a:extLst>
          </p:cNvPr>
          <p:cNvCxnSpPr>
            <a:cxnSpLocks/>
          </p:cNvCxnSpPr>
          <p:nvPr/>
        </p:nvCxnSpPr>
        <p:spPr>
          <a:xfrm>
            <a:off x="10370897" y="2682017"/>
            <a:ext cx="0" cy="310638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>
            <a:extLst>
              <a:ext uri="{FF2B5EF4-FFF2-40B4-BE49-F238E27FC236}">
                <a16:creationId xmlns:a16="http://schemas.microsoft.com/office/drawing/2014/main" id="{60AABDFE-26C6-4CAC-830D-BFA818738C9B}"/>
              </a:ext>
            </a:extLst>
          </p:cNvPr>
          <p:cNvSpPr txBox="1"/>
          <p:nvPr/>
        </p:nvSpPr>
        <p:spPr>
          <a:xfrm>
            <a:off x="10085200" y="5820632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53.5</a:t>
            </a:r>
            <a:endParaRPr lang="zh-CN" altLang="en-US" dirty="0"/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31D0436E-F138-4DA0-8146-2499F39F6A16}"/>
              </a:ext>
            </a:extLst>
          </p:cNvPr>
          <p:cNvSpPr txBox="1"/>
          <p:nvPr/>
        </p:nvSpPr>
        <p:spPr>
          <a:xfrm>
            <a:off x="9095196" y="5788402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63.5</a:t>
            </a:r>
            <a:endParaRPr lang="zh-CN" altLang="en-US" dirty="0"/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C37053B8-3E8B-4DCC-8DF9-55C4A7D189BB}"/>
              </a:ext>
            </a:extLst>
          </p:cNvPr>
          <p:cNvSpPr txBox="1"/>
          <p:nvPr/>
        </p:nvSpPr>
        <p:spPr>
          <a:xfrm>
            <a:off x="8147628" y="578001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73</a:t>
            </a:r>
            <a:endParaRPr lang="zh-CN" altLang="en-US" dirty="0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642121EF-C27F-41B7-B481-723A55250334}"/>
              </a:ext>
            </a:extLst>
          </p:cNvPr>
          <p:cNvSpPr txBox="1"/>
          <p:nvPr/>
        </p:nvSpPr>
        <p:spPr>
          <a:xfrm>
            <a:off x="7336314" y="575229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34399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881F443-F06E-408F-A3DD-00AC77BCC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96" y="2046501"/>
            <a:ext cx="10662408" cy="276499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56A436F-5516-4D71-BC2A-47CBA42D8A0F}"/>
              </a:ext>
            </a:extLst>
          </p:cNvPr>
          <p:cNvSpPr txBox="1"/>
          <p:nvPr/>
        </p:nvSpPr>
        <p:spPr>
          <a:xfrm>
            <a:off x="461395" y="2197916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Layer3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58DA552-5EEB-4FAD-A4F5-BC122E7FED17}"/>
              </a:ext>
            </a:extLst>
          </p:cNvPr>
          <p:cNvSpPr txBox="1"/>
          <p:nvPr/>
        </p:nvSpPr>
        <p:spPr>
          <a:xfrm>
            <a:off x="4321729" y="1861835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Layer4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1781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06F65494-69A9-42D4-A202-6F61FE4A5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849" y="938212"/>
            <a:ext cx="6972300" cy="49815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B79709A-8D08-4F04-858D-5B48BC6E8596}"/>
              </a:ext>
            </a:extLst>
          </p:cNvPr>
          <p:cNvSpPr txBox="1"/>
          <p:nvPr/>
        </p:nvSpPr>
        <p:spPr>
          <a:xfrm rot="16200000">
            <a:off x="1613584" y="3016942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Integral field/Tm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73E3F6-3BF6-4545-BEF5-2080283349AA}"/>
              </a:ext>
            </a:extLst>
          </p:cNvPr>
          <p:cNvSpPr txBox="1"/>
          <p:nvPr/>
        </p:nvSpPr>
        <p:spPr>
          <a:xfrm>
            <a:off x="4328528" y="566771"/>
            <a:ext cx="3534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Integral field distribution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0F4A0E-721C-46A4-8631-CC4043725046}"/>
              </a:ext>
            </a:extLst>
          </p:cNvPr>
          <p:cNvSpPr txBox="1"/>
          <p:nvPr/>
        </p:nvSpPr>
        <p:spPr>
          <a:xfrm>
            <a:off x="5153272" y="5735121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Bore Radius/mm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98947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1898664-4E3F-4CBA-8011-5DD8FD579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37" y="476443"/>
            <a:ext cx="11526473" cy="590184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813EA98-C6EC-4E03-8054-A328F4DDFF1B}"/>
              </a:ext>
            </a:extLst>
          </p:cNvPr>
          <p:cNvSpPr txBox="1"/>
          <p:nvPr/>
        </p:nvSpPr>
        <p:spPr>
          <a:xfrm>
            <a:off x="5299965" y="6193623"/>
            <a:ext cx="208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Bending angle/deg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E0111E-A601-458C-A9B5-8D8DC481CE4D}"/>
              </a:ext>
            </a:extLst>
          </p:cNvPr>
          <p:cNvSpPr txBox="1"/>
          <p:nvPr/>
        </p:nvSpPr>
        <p:spPr>
          <a:xfrm rot="16200000">
            <a:off x="-115652" y="2926305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B/Tm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0CFB91-E40F-4F08-AAEB-9313E798F13D}"/>
              </a:ext>
            </a:extLst>
          </p:cNvPr>
          <p:cNvSpPr txBox="1"/>
          <p:nvPr/>
        </p:nvSpPr>
        <p:spPr>
          <a:xfrm>
            <a:off x="2807457" y="98435"/>
            <a:ext cx="7066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AG-CCT Magnetic Induction along Ideal Trajectory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999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497086E-646F-4F64-BCC8-0971D239E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" y="456301"/>
            <a:ext cx="11560029" cy="60229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3C929D9-E994-46B7-9469-BB07FA4C09BC}"/>
              </a:ext>
            </a:extLst>
          </p:cNvPr>
          <p:cNvSpPr txBox="1"/>
          <p:nvPr/>
        </p:nvSpPr>
        <p:spPr>
          <a:xfrm>
            <a:off x="5299965" y="6294631"/>
            <a:ext cx="208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Bending angle/deg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D271AE-0E57-4297-9D6D-9EB72D4E2F63}"/>
              </a:ext>
            </a:extLst>
          </p:cNvPr>
          <p:cNvSpPr txBox="1"/>
          <p:nvPr/>
        </p:nvSpPr>
        <p:spPr>
          <a:xfrm rot="16200000">
            <a:off x="-115652" y="2926305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B/Tm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9BF6933-DCE7-4557-91D6-58139E2559E6}"/>
              </a:ext>
            </a:extLst>
          </p:cNvPr>
          <p:cNvSpPr txBox="1"/>
          <p:nvPr/>
        </p:nvSpPr>
        <p:spPr>
          <a:xfrm>
            <a:off x="2807457" y="98435"/>
            <a:ext cx="7066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AG-CCT Magnetic Induction along Ideal Trajectory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2870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B736773-4CCD-46C5-8394-3BF0523203C9}"/>
              </a:ext>
            </a:extLst>
          </p:cNvPr>
          <p:cNvSpPr txBox="1"/>
          <p:nvPr/>
        </p:nvSpPr>
        <p:spPr>
          <a:xfrm>
            <a:off x="738232" y="70467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积分场</a:t>
            </a:r>
          </a:p>
        </p:txBody>
      </p:sp>
      <p:sp>
        <p:nvSpPr>
          <p:cNvPr id="5" name="空心弧 4">
            <a:extLst>
              <a:ext uri="{FF2B5EF4-FFF2-40B4-BE49-F238E27FC236}">
                <a16:creationId xmlns:a16="http://schemas.microsoft.com/office/drawing/2014/main" id="{3D93EAA9-E613-4089-992B-AF4CEC5134C2}"/>
              </a:ext>
            </a:extLst>
          </p:cNvPr>
          <p:cNvSpPr/>
          <p:nvPr/>
        </p:nvSpPr>
        <p:spPr>
          <a:xfrm rot="1150878">
            <a:off x="2400148" y="1264580"/>
            <a:ext cx="5536734" cy="5536734"/>
          </a:xfrm>
          <a:prstGeom prst="blockArc">
            <a:avLst>
              <a:gd name="adj1" fmla="val 12939899"/>
              <a:gd name="adj2" fmla="val 17016216"/>
              <a:gd name="adj3" fmla="val 214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A45A530-FFBD-41A8-ACE0-2AE29E472A92}"/>
              </a:ext>
            </a:extLst>
          </p:cNvPr>
          <p:cNvCxnSpPr>
            <a:cxnSpLocks/>
          </p:cNvCxnSpPr>
          <p:nvPr/>
        </p:nvCxnSpPr>
        <p:spPr>
          <a:xfrm rot="21156560" flipH="1" flipV="1">
            <a:off x="4351389" y="2688535"/>
            <a:ext cx="730298" cy="139718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A2D3F3DB-985E-4481-AA3C-DC15D4B40E9B}"/>
              </a:ext>
            </a:extLst>
          </p:cNvPr>
          <p:cNvCxnSpPr>
            <a:cxnSpLocks/>
          </p:cNvCxnSpPr>
          <p:nvPr/>
        </p:nvCxnSpPr>
        <p:spPr>
          <a:xfrm rot="21156560" flipV="1">
            <a:off x="5085630" y="2749610"/>
            <a:ext cx="1033733" cy="122192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C755C0FA-E128-4CF7-9550-2F25E77BC888}"/>
              </a:ext>
            </a:extLst>
          </p:cNvPr>
          <p:cNvSpPr txBox="1"/>
          <p:nvPr/>
        </p:nvSpPr>
        <p:spPr>
          <a:xfrm>
            <a:off x="4936721" y="3664420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67.5</a:t>
            </a:r>
            <a:endParaRPr lang="zh-CN" altLang="en-US" sz="1200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FE0FE9F-1045-4EA8-9063-A12F831E715A}"/>
              </a:ext>
            </a:extLst>
          </p:cNvPr>
          <p:cNvCxnSpPr>
            <a:cxnSpLocks/>
          </p:cNvCxnSpPr>
          <p:nvPr/>
        </p:nvCxnSpPr>
        <p:spPr>
          <a:xfrm flipV="1">
            <a:off x="2231366" y="2272152"/>
            <a:ext cx="1690774" cy="12474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68B17344-6915-4FBE-BCCF-6DF687264D09}"/>
              </a:ext>
            </a:extLst>
          </p:cNvPr>
          <p:cNvCxnSpPr>
            <a:cxnSpLocks/>
          </p:cNvCxnSpPr>
          <p:nvPr/>
        </p:nvCxnSpPr>
        <p:spPr>
          <a:xfrm>
            <a:off x="6334579" y="2221918"/>
            <a:ext cx="1883519" cy="14425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弧形 22">
            <a:extLst>
              <a:ext uri="{FF2B5EF4-FFF2-40B4-BE49-F238E27FC236}">
                <a16:creationId xmlns:a16="http://schemas.microsoft.com/office/drawing/2014/main" id="{54EB76FF-A2DC-4BD4-BAB0-AEE82BA434EC}"/>
              </a:ext>
            </a:extLst>
          </p:cNvPr>
          <p:cNvSpPr/>
          <p:nvPr/>
        </p:nvSpPr>
        <p:spPr>
          <a:xfrm rot="19014519">
            <a:off x="3304365" y="1800271"/>
            <a:ext cx="3705296" cy="3705296"/>
          </a:xfrm>
          <a:prstGeom prst="arc">
            <a:avLst>
              <a:gd name="adj1" fmla="val 16284321"/>
              <a:gd name="adj2" fmla="val 21141795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CF5AA37B-A55C-4F80-A81A-8D99F8ADB1AE}"/>
              </a:ext>
            </a:extLst>
          </p:cNvPr>
          <p:cNvCxnSpPr>
            <a:cxnSpLocks/>
          </p:cNvCxnSpPr>
          <p:nvPr/>
        </p:nvCxnSpPr>
        <p:spPr>
          <a:xfrm flipV="1">
            <a:off x="2231366" y="1872461"/>
            <a:ext cx="1690774" cy="124742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0EDCBCAC-5482-4640-93C6-0306DD2888C6}"/>
              </a:ext>
            </a:extLst>
          </p:cNvPr>
          <p:cNvCxnSpPr>
            <a:cxnSpLocks/>
          </p:cNvCxnSpPr>
          <p:nvPr/>
        </p:nvCxnSpPr>
        <p:spPr>
          <a:xfrm>
            <a:off x="6334579" y="1822227"/>
            <a:ext cx="1883519" cy="144250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弧形 31">
            <a:extLst>
              <a:ext uri="{FF2B5EF4-FFF2-40B4-BE49-F238E27FC236}">
                <a16:creationId xmlns:a16="http://schemas.microsoft.com/office/drawing/2014/main" id="{F8446250-4D20-4E65-A09C-F710279B005C}"/>
              </a:ext>
            </a:extLst>
          </p:cNvPr>
          <p:cNvSpPr/>
          <p:nvPr/>
        </p:nvSpPr>
        <p:spPr>
          <a:xfrm rot="19014519">
            <a:off x="3304365" y="1400580"/>
            <a:ext cx="3705296" cy="3705296"/>
          </a:xfrm>
          <a:prstGeom prst="arc">
            <a:avLst>
              <a:gd name="adj1" fmla="val 16284321"/>
              <a:gd name="adj2" fmla="val 21141795"/>
            </a:avLst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8698CF97-3A2D-4E30-995F-02DFF9885F42}"/>
              </a:ext>
            </a:extLst>
          </p:cNvPr>
          <p:cNvCxnSpPr>
            <a:cxnSpLocks/>
          </p:cNvCxnSpPr>
          <p:nvPr/>
        </p:nvCxnSpPr>
        <p:spPr>
          <a:xfrm>
            <a:off x="3918408" y="1451843"/>
            <a:ext cx="0" cy="11955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6E2A139F-7188-40AF-91B8-0EB1169384BE}"/>
              </a:ext>
            </a:extLst>
          </p:cNvPr>
          <p:cNvCxnSpPr>
            <a:cxnSpLocks/>
          </p:cNvCxnSpPr>
          <p:nvPr/>
        </p:nvCxnSpPr>
        <p:spPr>
          <a:xfrm>
            <a:off x="6334579" y="1392127"/>
            <a:ext cx="0" cy="1296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82002AD3-12AA-454E-81B8-751EA4C330C1}"/>
              </a:ext>
            </a:extLst>
          </p:cNvPr>
          <p:cNvCxnSpPr>
            <a:cxnSpLocks/>
          </p:cNvCxnSpPr>
          <p:nvPr/>
        </p:nvCxnSpPr>
        <p:spPr>
          <a:xfrm>
            <a:off x="5141013" y="1392127"/>
            <a:ext cx="0" cy="4301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ADD23ED9-B6CB-4DD0-A986-CA3E7D339B46}"/>
              </a:ext>
            </a:extLst>
          </p:cNvPr>
          <p:cNvSpPr txBox="1"/>
          <p:nvPr/>
        </p:nvSpPr>
        <p:spPr>
          <a:xfrm>
            <a:off x="5084471" y="1422511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3862C73B-A504-4AA4-88C6-8BE86DCDC690}"/>
              </a:ext>
            </a:extLst>
          </p:cNvPr>
          <p:cNvCxnSpPr>
            <a:cxnSpLocks/>
          </p:cNvCxnSpPr>
          <p:nvPr/>
        </p:nvCxnSpPr>
        <p:spPr>
          <a:xfrm flipV="1">
            <a:off x="3699993" y="1813725"/>
            <a:ext cx="190913" cy="122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C49AB517-81D9-4325-8F63-0C2C7C75385A}"/>
              </a:ext>
            </a:extLst>
          </p:cNvPr>
          <p:cNvCxnSpPr/>
          <p:nvPr/>
        </p:nvCxnSpPr>
        <p:spPr>
          <a:xfrm flipH="1" flipV="1">
            <a:off x="3601616" y="1328679"/>
            <a:ext cx="1566899" cy="270426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43DAE246-B9B9-4A51-8D10-29BCACAE3BFE}"/>
                  </a:ext>
                </a:extLst>
              </p:cNvPr>
              <p:cNvSpPr txBox="1"/>
              <p:nvPr/>
            </p:nvSpPr>
            <p:spPr>
              <a:xfrm>
                <a:off x="2953956" y="1550963"/>
                <a:ext cx="567044" cy="3214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sz="1100" i="1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43DAE246-B9B9-4A51-8D10-29BCACAE3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956" y="1550963"/>
                <a:ext cx="567044" cy="321498"/>
              </a:xfrm>
              <a:prstGeom prst="rect">
                <a:avLst/>
              </a:prstGeom>
              <a:blipFill>
                <a:blip r:embed="rId3"/>
                <a:stretch>
                  <a:fillRect l="-8602" r="-17204" b="-13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707FF22F-FF48-4AF9-AD49-E18BE2734E3E}"/>
              </a:ext>
            </a:extLst>
          </p:cNvPr>
          <p:cNvCxnSpPr>
            <a:cxnSpLocks/>
          </p:cNvCxnSpPr>
          <p:nvPr/>
        </p:nvCxnSpPr>
        <p:spPr>
          <a:xfrm flipH="1" flipV="1">
            <a:off x="5141013" y="1822227"/>
            <a:ext cx="32625" cy="2214878"/>
          </a:xfrm>
          <a:prstGeom prst="straightConnector1">
            <a:avLst/>
          </a:prstGeom>
          <a:ln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B807A1C2-F25B-4656-8D9C-560993029A21}"/>
              </a:ext>
            </a:extLst>
          </p:cNvPr>
          <p:cNvSpPr txBox="1"/>
          <p:nvPr/>
        </p:nvSpPr>
        <p:spPr>
          <a:xfrm>
            <a:off x="5083633" y="283353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R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25432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1C29893-9B19-4351-96EC-9A455C078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5" y="1221642"/>
            <a:ext cx="6762750" cy="49149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F8F7C74-B4AD-402A-8DD7-3B1887C6FE8B}"/>
              </a:ext>
            </a:extLst>
          </p:cNvPr>
          <p:cNvSpPr txBox="1"/>
          <p:nvPr/>
        </p:nvSpPr>
        <p:spPr>
          <a:xfrm>
            <a:off x="5401565" y="6021684"/>
            <a:ext cx="208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Bending angle/deg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6DCA84-B696-4D5D-AA47-7289D91A1607}"/>
              </a:ext>
            </a:extLst>
          </p:cNvPr>
          <p:cNvSpPr txBox="1"/>
          <p:nvPr/>
        </p:nvSpPr>
        <p:spPr>
          <a:xfrm rot="16200000">
            <a:off x="2173131" y="3137598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B/Tm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83034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0287F91-DF29-4B13-8942-BFC4C1F3F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43" y="560100"/>
            <a:ext cx="11629748" cy="59379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E866CB8-5699-4776-BC81-8BE09B711F26}"/>
              </a:ext>
            </a:extLst>
          </p:cNvPr>
          <p:cNvSpPr txBox="1"/>
          <p:nvPr/>
        </p:nvSpPr>
        <p:spPr>
          <a:xfrm>
            <a:off x="5816115" y="6359561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s/m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ACF577-4437-4F36-8DDE-BB04BE90D128}"/>
              </a:ext>
            </a:extLst>
          </p:cNvPr>
          <p:cNvSpPr txBox="1"/>
          <p:nvPr/>
        </p:nvSpPr>
        <p:spPr>
          <a:xfrm rot="16200000">
            <a:off x="-18671" y="2926305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B/T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1AB65F6-CA5F-4CD8-8AA5-C1C9CDD98AC7}"/>
              </a:ext>
            </a:extLst>
          </p:cNvPr>
          <p:cNvSpPr txBox="1"/>
          <p:nvPr/>
        </p:nvSpPr>
        <p:spPr>
          <a:xfrm>
            <a:off x="4458388" y="129107"/>
            <a:ext cx="3764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Fringe Field of 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bipole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-CCT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15C17E2-4EC5-4B82-850A-EBDC91D0403C}"/>
              </a:ext>
            </a:extLst>
          </p:cNvPr>
          <p:cNvSpPr/>
          <p:nvPr/>
        </p:nvSpPr>
        <p:spPr>
          <a:xfrm>
            <a:off x="1671715" y="952798"/>
            <a:ext cx="71020" cy="710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9499105-3190-470A-912C-B907696C13F5}"/>
              </a:ext>
            </a:extLst>
          </p:cNvPr>
          <p:cNvSpPr/>
          <p:nvPr/>
        </p:nvSpPr>
        <p:spPr>
          <a:xfrm>
            <a:off x="10881439" y="5902890"/>
            <a:ext cx="71020" cy="710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7202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AE8CB7E-71F3-4896-B229-08ED0BDAE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93" y="516403"/>
            <a:ext cx="11539355" cy="582519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CFEBD4B-7B4C-4B9E-B0E2-2BC655D6A730}"/>
              </a:ext>
            </a:extLst>
          </p:cNvPr>
          <p:cNvSpPr txBox="1"/>
          <p:nvPr/>
        </p:nvSpPr>
        <p:spPr>
          <a:xfrm>
            <a:off x="5782464" y="6110761"/>
            <a:ext cx="1116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/>
              <a:t>Rcct</a:t>
            </a:r>
            <a:r>
              <a:rPr lang="en-US" altLang="zh-CN" sz="2400" dirty="0"/>
              <a:t>/m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D82A78-B6F9-4C97-A003-177E464EF0A4}"/>
              </a:ext>
            </a:extLst>
          </p:cNvPr>
          <p:cNvSpPr txBox="1"/>
          <p:nvPr/>
        </p:nvSpPr>
        <p:spPr>
          <a:xfrm rot="16200000">
            <a:off x="154155" y="3198167"/>
            <a:ext cx="631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B/T</a:t>
            </a:r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1FC2F5D-AD82-46A1-90D7-DAA987875346}"/>
              </a:ext>
            </a:extLst>
          </p:cNvPr>
          <p:cNvSpPr txBox="1"/>
          <p:nvPr/>
        </p:nvSpPr>
        <p:spPr>
          <a:xfrm>
            <a:off x="3904548" y="67290"/>
            <a:ext cx="4871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四极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CCT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二极场和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CCT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半径的关系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B6EF0D2-E081-434A-B5EF-0A75F526497C}"/>
              </a:ext>
            </a:extLst>
          </p:cNvPr>
          <p:cNvCxnSpPr/>
          <p:nvPr/>
        </p:nvCxnSpPr>
        <p:spPr>
          <a:xfrm>
            <a:off x="1054359" y="2649894"/>
            <a:ext cx="1082351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9C12673-7A4A-490D-A8E7-16A8BE38347C}"/>
              </a:ext>
            </a:extLst>
          </p:cNvPr>
          <p:cNvCxnSpPr/>
          <p:nvPr/>
        </p:nvCxnSpPr>
        <p:spPr>
          <a:xfrm>
            <a:off x="7800393" y="765110"/>
            <a:ext cx="0" cy="5103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EF94F9EA-CC4B-4A09-BBCA-6AF658E7998B}"/>
              </a:ext>
            </a:extLst>
          </p:cNvPr>
          <p:cNvSpPr txBox="1"/>
          <p:nvPr/>
        </p:nvSpPr>
        <p:spPr>
          <a:xfrm>
            <a:off x="8061649" y="2948473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(1.00254, 0.0)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9016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35EDDF15-136A-40F0-B39C-E851DAC19FF9}"/>
              </a:ext>
            </a:extLst>
          </p:cNvPr>
          <p:cNvGrpSpPr/>
          <p:nvPr/>
        </p:nvGrpSpPr>
        <p:grpSpPr>
          <a:xfrm>
            <a:off x="5434673" y="4595930"/>
            <a:ext cx="649947" cy="1540054"/>
            <a:chOff x="4820575" y="1160754"/>
            <a:chExt cx="985421" cy="1753339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DB87D058-393F-45DA-A3AE-EE1E7D4761E4}"/>
                </a:ext>
              </a:extLst>
            </p:cNvPr>
            <p:cNvGrpSpPr/>
            <p:nvPr/>
          </p:nvGrpSpPr>
          <p:grpSpPr>
            <a:xfrm>
              <a:off x="5388746" y="1367160"/>
              <a:ext cx="417250" cy="1340529"/>
              <a:chOff x="1491449" y="523782"/>
              <a:chExt cx="417250" cy="1340529"/>
            </a:xfrm>
          </p:grpSpPr>
          <p:sp>
            <p:nvSpPr>
              <p:cNvPr id="5" name="等腰三角形 4">
                <a:extLst>
                  <a:ext uri="{FF2B5EF4-FFF2-40B4-BE49-F238E27FC236}">
                    <a16:creationId xmlns:a16="http://schemas.microsoft.com/office/drawing/2014/main" id="{A1B94FAD-74F3-455F-8AC4-4C3A21FD9D27}"/>
                  </a:ext>
                </a:extLst>
              </p:cNvPr>
              <p:cNvSpPr/>
              <p:nvPr/>
            </p:nvSpPr>
            <p:spPr>
              <a:xfrm>
                <a:off x="1491449" y="932155"/>
                <a:ext cx="417250" cy="399495"/>
              </a:xfrm>
              <a:prstGeom prst="triangl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0147DD7E-4FA6-416D-AA91-1E2CC74040A4}"/>
                  </a:ext>
                </a:extLst>
              </p:cNvPr>
              <p:cNvCxnSpPr/>
              <p:nvPr/>
            </p:nvCxnSpPr>
            <p:spPr>
              <a:xfrm>
                <a:off x="1491449" y="932155"/>
                <a:ext cx="41725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7241A634-6463-48CB-8D4D-9A93D1BB23F0}"/>
                  </a:ext>
                </a:extLst>
              </p:cNvPr>
              <p:cNvCxnSpPr/>
              <p:nvPr/>
            </p:nvCxnSpPr>
            <p:spPr>
              <a:xfrm>
                <a:off x="1704513" y="523782"/>
                <a:ext cx="0" cy="134052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0D6C15B3-DD53-4084-8431-AA180D56421E}"/>
                </a:ext>
              </a:extLst>
            </p:cNvPr>
            <p:cNvGrpSpPr/>
            <p:nvPr/>
          </p:nvGrpSpPr>
          <p:grpSpPr>
            <a:xfrm>
              <a:off x="4820575" y="1160754"/>
              <a:ext cx="186431" cy="1753339"/>
              <a:chOff x="2015231" y="967666"/>
              <a:chExt cx="186431" cy="1753339"/>
            </a:xfrm>
          </p:grpSpPr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B73A55A9-1BC1-479E-A92B-E11A26C37166}"/>
                  </a:ext>
                </a:extLst>
              </p:cNvPr>
              <p:cNvCxnSpPr/>
              <p:nvPr/>
            </p:nvCxnSpPr>
            <p:spPr>
              <a:xfrm>
                <a:off x="2201662" y="967666"/>
                <a:ext cx="0" cy="6835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405042B8-35D8-4904-83B0-BA16CE7CA2A5}"/>
                  </a:ext>
                </a:extLst>
              </p:cNvPr>
              <p:cNvCxnSpPr/>
              <p:nvPr/>
            </p:nvCxnSpPr>
            <p:spPr>
              <a:xfrm>
                <a:off x="2201662" y="2037424"/>
                <a:ext cx="0" cy="6835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B4220F6A-2DBA-444D-827B-247A53EE10AB}"/>
                  </a:ext>
                </a:extLst>
              </p:cNvPr>
              <p:cNvCxnSpPr/>
              <p:nvPr/>
            </p:nvCxnSpPr>
            <p:spPr>
              <a:xfrm flipH="1">
                <a:off x="2015231" y="1651247"/>
                <a:ext cx="186431" cy="32403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CA8962DA-DFED-4ADB-B691-C35A92BC61CE}"/>
                </a:ext>
              </a:extLst>
            </p:cNvPr>
            <p:cNvCxnSpPr/>
            <p:nvPr/>
          </p:nvCxnSpPr>
          <p:spPr>
            <a:xfrm flipH="1">
              <a:off x="5007006" y="1367160"/>
              <a:ext cx="5903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C374C800-1F2F-427D-B5FF-18E9A37994BB}"/>
                </a:ext>
              </a:extLst>
            </p:cNvPr>
            <p:cNvCxnSpPr/>
            <p:nvPr/>
          </p:nvCxnSpPr>
          <p:spPr>
            <a:xfrm flipH="1">
              <a:off x="5007006" y="2707689"/>
              <a:ext cx="5903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652C836-C8A9-436E-9879-385B3DDB7D71}"/>
              </a:ext>
            </a:extLst>
          </p:cNvPr>
          <p:cNvGrpSpPr/>
          <p:nvPr/>
        </p:nvGrpSpPr>
        <p:grpSpPr>
          <a:xfrm>
            <a:off x="2660687" y="1947947"/>
            <a:ext cx="649947" cy="1540054"/>
            <a:chOff x="4820575" y="1160754"/>
            <a:chExt cx="985421" cy="1753339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547E31F0-F88F-4C01-9009-93B59CB7A858}"/>
                </a:ext>
              </a:extLst>
            </p:cNvPr>
            <p:cNvGrpSpPr/>
            <p:nvPr/>
          </p:nvGrpSpPr>
          <p:grpSpPr>
            <a:xfrm>
              <a:off x="5388746" y="1367160"/>
              <a:ext cx="417250" cy="1340529"/>
              <a:chOff x="1491449" y="523782"/>
              <a:chExt cx="417250" cy="1340529"/>
            </a:xfrm>
          </p:grpSpPr>
          <p:sp>
            <p:nvSpPr>
              <p:cNvPr id="30" name="等腰三角形 29">
                <a:extLst>
                  <a:ext uri="{FF2B5EF4-FFF2-40B4-BE49-F238E27FC236}">
                    <a16:creationId xmlns:a16="http://schemas.microsoft.com/office/drawing/2014/main" id="{A1DAC662-22C0-42E7-BAF2-1FE9DC7774A7}"/>
                  </a:ext>
                </a:extLst>
              </p:cNvPr>
              <p:cNvSpPr/>
              <p:nvPr/>
            </p:nvSpPr>
            <p:spPr>
              <a:xfrm>
                <a:off x="1491449" y="932155"/>
                <a:ext cx="417250" cy="399495"/>
              </a:xfrm>
              <a:prstGeom prst="triangl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4D9795C4-DA90-47D7-8CD9-CD991583C1A5}"/>
                  </a:ext>
                </a:extLst>
              </p:cNvPr>
              <p:cNvCxnSpPr/>
              <p:nvPr/>
            </p:nvCxnSpPr>
            <p:spPr>
              <a:xfrm>
                <a:off x="1491449" y="932155"/>
                <a:ext cx="41725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3F6453A9-7828-47A7-8ECB-56CED048177E}"/>
                  </a:ext>
                </a:extLst>
              </p:cNvPr>
              <p:cNvCxnSpPr/>
              <p:nvPr/>
            </p:nvCxnSpPr>
            <p:spPr>
              <a:xfrm>
                <a:off x="1704513" y="523782"/>
                <a:ext cx="0" cy="134052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D72B3F0D-4A16-4153-8EE1-F1A2A9DD0CE0}"/>
                </a:ext>
              </a:extLst>
            </p:cNvPr>
            <p:cNvGrpSpPr/>
            <p:nvPr/>
          </p:nvGrpSpPr>
          <p:grpSpPr>
            <a:xfrm>
              <a:off x="4820575" y="1160754"/>
              <a:ext cx="186431" cy="1753339"/>
              <a:chOff x="2015231" y="967666"/>
              <a:chExt cx="186431" cy="1753339"/>
            </a:xfrm>
          </p:grpSpPr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2CA2E5D1-3329-4CCE-B829-ED39B688FE22}"/>
                  </a:ext>
                </a:extLst>
              </p:cNvPr>
              <p:cNvCxnSpPr/>
              <p:nvPr/>
            </p:nvCxnSpPr>
            <p:spPr>
              <a:xfrm>
                <a:off x="2201662" y="967666"/>
                <a:ext cx="0" cy="6835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900DEFA0-8421-469B-AB87-4709E8FF2243}"/>
                  </a:ext>
                </a:extLst>
              </p:cNvPr>
              <p:cNvCxnSpPr/>
              <p:nvPr/>
            </p:nvCxnSpPr>
            <p:spPr>
              <a:xfrm>
                <a:off x="2201662" y="2037424"/>
                <a:ext cx="0" cy="6835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C257597C-46AE-4819-9668-EB10A34A6BB8}"/>
                  </a:ext>
                </a:extLst>
              </p:cNvPr>
              <p:cNvCxnSpPr/>
              <p:nvPr/>
            </p:nvCxnSpPr>
            <p:spPr>
              <a:xfrm flipH="1">
                <a:off x="2015231" y="1651247"/>
                <a:ext cx="186431" cy="32403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EC40521F-CB39-4123-A080-9CB6DB7629C1}"/>
                </a:ext>
              </a:extLst>
            </p:cNvPr>
            <p:cNvCxnSpPr/>
            <p:nvPr/>
          </p:nvCxnSpPr>
          <p:spPr>
            <a:xfrm flipH="1">
              <a:off x="5007006" y="1367160"/>
              <a:ext cx="5903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AF2AF451-BDE4-4A23-838E-B35D2605CC30}"/>
                </a:ext>
              </a:extLst>
            </p:cNvPr>
            <p:cNvCxnSpPr/>
            <p:nvPr/>
          </p:nvCxnSpPr>
          <p:spPr>
            <a:xfrm flipH="1">
              <a:off x="5007006" y="2707689"/>
              <a:ext cx="5903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CA8A377B-7A5D-4EDE-B4B8-9740ED27D32F}"/>
              </a:ext>
            </a:extLst>
          </p:cNvPr>
          <p:cNvGrpSpPr/>
          <p:nvPr/>
        </p:nvGrpSpPr>
        <p:grpSpPr>
          <a:xfrm>
            <a:off x="2662152" y="4595930"/>
            <a:ext cx="649947" cy="1540054"/>
            <a:chOff x="4820575" y="1160754"/>
            <a:chExt cx="985421" cy="1753339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C5648CA9-2F52-463A-B58D-C5804DB86E40}"/>
                </a:ext>
              </a:extLst>
            </p:cNvPr>
            <p:cNvGrpSpPr/>
            <p:nvPr/>
          </p:nvGrpSpPr>
          <p:grpSpPr>
            <a:xfrm>
              <a:off x="5388746" y="1367160"/>
              <a:ext cx="417250" cy="1340529"/>
              <a:chOff x="1491449" y="523782"/>
              <a:chExt cx="417250" cy="1340529"/>
            </a:xfrm>
          </p:grpSpPr>
          <p:sp>
            <p:nvSpPr>
              <p:cNvPr id="41" name="等腰三角形 40">
                <a:extLst>
                  <a:ext uri="{FF2B5EF4-FFF2-40B4-BE49-F238E27FC236}">
                    <a16:creationId xmlns:a16="http://schemas.microsoft.com/office/drawing/2014/main" id="{6F58201C-5CB7-4296-9DF7-210F728A39B9}"/>
                  </a:ext>
                </a:extLst>
              </p:cNvPr>
              <p:cNvSpPr/>
              <p:nvPr/>
            </p:nvSpPr>
            <p:spPr>
              <a:xfrm>
                <a:off x="1491449" y="932155"/>
                <a:ext cx="417250" cy="399495"/>
              </a:xfrm>
              <a:prstGeom prst="triangl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296A214F-2BF3-4E25-B12C-367384C00A4D}"/>
                  </a:ext>
                </a:extLst>
              </p:cNvPr>
              <p:cNvCxnSpPr/>
              <p:nvPr/>
            </p:nvCxnSpPr>
            <p:spPr>
              <a:xfrm>
                <a:off x="1491449" y="932155"/>
                <a:ext cx="41725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49578040-C670-47C0-9620-EF05E875493E}"/>
                  </a:ext>
                </a:extLst>
              </p:cNvPr>
              <p:cNvCxnSpPr/>
              <p:nvPr/>
            </p:nvCxnSpPr>
            <p:spPr>
              <a:xfrm>
                <a:off x="1704513" y="523782"/>
                <a:ext cx="0" cy="134052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10CA9285-19AA-4919-9718-89730E201FB3}"/>
                </a:ext>
              </a:extLst>
            </p:cNvPr>
            <p:cNvGrpSpPr/>
            <p:nvPr/>
          </p:nvGrpSpPr>
          <p:grpSpPr>
            <a:xfrm>
              <a:off x="4820575" y="1160754"/>
              <a:ext cx="186431" cy="1753339"/>
              <a:chOff x="2015231" y="967666"/>
              <a:chExt cx="186431" cy="1753339"/>
            </a:xfrm>
          </p:grpSpPr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6B5104C7-9BB5-40FA-8D37-0456F980DC20}"/>
                  </a:ext>
                </a:extLst>
              </p:cNvPr>
              <p:cNvCxnSpPr/>
              <p:nvPr/>
            </p:nvCxnSpPr>
            <p:spPr>
              <a:xfrm>
                <a:off x="2201662" y="967666"/>
                <a:ext cx="0" cy="6835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6D2718CA-61EE-40F8-B3C1-4B2B93337B6D}"/>
                  </a:ext>
                </a:extLst>
              </p:cNvPr>
              <p:cNvCxnSpPr/>
              <p:nvPr/>
            </p:nvCxnSpPr>
            <p:spPr>
              <a:xfrm>
                <a:off x="2201662" y="2037424"/>
                <a:ext cx="0" cy="6835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8841F901-A246-45C4-BCC3-5541F969E9A0}"/>
                  </a:ext>
                </a:extLst>
              </p:cNvPr>
              <p:cNvCxnSpPr/>
              <p:nvPr/>
            </p:nvCxnSpPr>
            <p:spPr>
              <a:xfrm flipH="1">
                <a:off x="2015231" y="1651247"/>
                <a:ext cx="186431" cy="32403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AC09C534-6A1F-405A-9022-D0C39C898BEF}"/>
                </a:ext>
              </a:extLst>
            </p:cNvPr>
            <p:cNvCxnSpPr/>
            <p:nvPr/>
          </p:nvCxnSpPr>
          <p:spPr>
            <a:xfrm flipH="1">
              <a:off x="5007006" y="1367160"/>
              <a:ext cx="5903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E96FC924-21A2-4448-9C47-D74D16CCD353}"/>
                </a:ext>
              </a:extLst>
            </p:cNvPr>
            <p:cNvCxnSpPr/>
            <p:nvPr/>
          </p:nvCxnSpPr>
          <p:spPr>
            <a:xfrm flipH="1">
              <a:off x="5007006" y="2707689"/>
              <a:ext cx="5903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2B56709E-58A6-418E-9A18-48C638266F15}"/>
              </a:ext>
            </a:extLst>
          </p:cNvPr>
          <p:cNvGrpSpPr/>
          <p:nvPr/>
        </p:nvGrpSpPr>
        <p:grpSpPr>
          <a:xfrm>
            <a:off x="5437113" y="1947947"/>
            <a:ext cx="649947" cy="1540054"/>
            <a:chOff x="4820575" y="1160754"/>
            <a:chExt cx="985421" cy="1753339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866380C6-559A-4CFA-A812-176352BA143F}"/>
                </a:ext>
              </a:extLst>
            </p:cNvPr>
            <p:cNvGrpSpPr/>
            <p:nvPr/>
          </p:nvGrpSpPr>
          <p:grpSpPr>
            <a:xfrm>
              <a:off x="5388746" y="1367160"/>
              <a:ext cx="417250" cy="1340529"/>
              <a:chOff x="1491449" y="523782"/>
              <a:chExt cx="417250" cy="1340529"/>
            </a:xfrm>
          </p:grpSpPr>
          <p:sp>
            <p:nvSpPr>
              <p:cNvPr id="52" name="等腰三角形 51">
                <a:extLst>
                  <a:ext uri="{FF2B5EF4-FFF2-40B4-BE49-F238E27FC236}">
                    <a16:creationId xmlns:a16="http://schemas.microsoft.com/office/drawing/2014/main" id="{73F4F0DD-17B4-4657-8974-3D05A542CBAE}"/>
                  </a:ext>
                </a:extLst>
              </p:cNvPr>
              <p:cNvSpPr/>
              <p:nvPr/>
            </p:nvSpPr>
            <p:spPr>
              <a:xfrm>
                <a:off x="1491449" y="932155"/>
                <a:ext cx="417250" cy="399495"/>
              </a:xfrm>
              <a:prstGeom prst="triangl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D649DF78-C6C2-4599-9241-78F314C3A955}"/>
                  </a:ext>
                </a:extLst>
              </p:cNvPr>
              <p:cNvCxnSpPr/>
              <p:nvPr/>
            </p:nvCxnSpPr>
            <p:spPr>
              <a:xfrm>
                <a:off x="1491449" y="932155"/>
                <a:ext cx="41725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BB4B9155-2D3C-4A11-922E-7E04F5ECA450}"/>
                  </a:ext>
                </a:extLst>
              </p:cNvPr>
              <p:cNvCxnSpPr/>
              <p:nvPr/>
            </p:nvCxnSpPr>
            <p:spPr>
              <a:xfrm>
                <a:off x="1704513" y="523782"/>
                <a:ext cx="0" cy="134052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CFA94C41-C1E8-4F39-9185-04741158CB70}"/>
                </a:ext>
              </a:extLst>
            </p:cNvPr>
            <p:cNvGrpSpPr/>
            <p:nvPr/>
          </p:nvGrpSpPr>
          <p:grpSpPr>
            <a:xfrm>
              <a:off x="4820575" y="1160754"/>
              <a:ext cx="186431" cy="1753339"/>
              <a:chOff x="2015231" y="967666"/>
              <a:chExt cx="186431" cy="1753339"/>
            </a:xfrm>
          </p:grpSpPr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BD3BC416-3F71-4111-B4CB-D8FBC1106617}"/>
                  </a:ext>
                </a:extLst>
              </p:cNvPr>
              <p:cNvCxnSpPr/>
              <p:nvPr/>
            </p:nvCxnSpPr>
            <p:spPr>
              <a:xfrm>
                <a:off x="2201662" y="967666"/>
                <a:ext cx="0" cy="6835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22D1ADDC-39D1-43E0-9F7A-EAEF281AC4F0}"/>
                  </a:ext>
                </a:extLst>
              </p:cNvPr>
              <p:cNvCxnSpPr/>
              <p:nvPr/>
            </p:nvCxnSpPr>
            <p:spPr>
              <a:xfrm>
                <a:off x="2201662" y="2037424"/>
                <a:ext cx="0" cy="6835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C0A5159F-D713-4F3C-9E3D-1D5D91D065CE}"/>
                  </a:ext>
                </a:extLst>
              </p:cNvPr>
              <p:cNvCxnSpPr/>
              <p:nvPr/>
            </p:nvCxnSpPr>
            <p:spPr>
              <a:xfrm flipH="1">
                <a:off x="2015231" y="1651247"/>
                <a:ext cx="186431" cy="32403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E22C5B8A-00EB-4DAB-A4A7-C1DFE48304D3}"/>
                </a:ext>
              </a:extLst>
            </p:cNvPr>
            <p:cNvCxnSpPr/>
            <p:nvPr/>
          </p:nvCxnSpPr>
          <p:spPr>
            <a:xfrm flipH="1">
              <a:off x="5007006" y="1367160"/>
              <a:ext cx="5903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F4C24A81-C16D-4D02-970F-0E8423D6382B}"/>
                </a:ext>
              </a:extLst>
            </p:cNvPr>
            <p:cNvCxnSpPr/>
            <p:nvPr/>
          </p:nvCxnSpPr>
          <p:spPr>
            <a:xfrm flipH="1">
              <a:off x="5007006" y="2707689"/>
              <a:ext cx="5903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7628238B-4A95-4647-86E6-BC57EC4EA7A4}"/>
              </a:ext>
            </a:extLst>
          </p:cNvPr>
          <p:cNvCxnSpPr/>
          <p:nvPr/>
        </p:nvCxnSpPr>
        <p:spPr>
          <a:xfrm>
            <a:off x="851864" y="1955746"/>
            <a:ext cx="47140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53867FB5-3B99-48A3-A79F-4B96E12E31F1}"/>
              </a:ext>
            </a:extLst>
          </p:cNvPr>
          <p:cNvCxnSpPr/>
          <p:nvPr/>
        </p:nvCxnSpPr>
        <p:spPr>
          <a:xfrm>
            <a:off x="851864" y="6135984"/>
            <a:ext cx="47140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94718F93-1730-4336-AE82-A4A1A4BFC2D1}"/>
              </a:ext>
            </a:extLst>
          </p:cNvPr>
          <p:cNvCxnSpPr/>
          <p:nvPr/>
        </p:nvCxnSpPr>
        <p:spPr>
          <a:xfrm>
            <a:off x="2783650" y="3488001"/>
            <a:ext cx="0" cy="110793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1560F242-67EE-436A-9070-B456FDF0DA7D}"/>
              </a:ext>
            </a:extLst>
          </p:cNvPr>
          <p:cNvCxnSpPr/>
          <p:nvPr/>
        </p:nvCxnSpPr>
        <p:spPr>
          <a:xfrm>
            <a:off x="5557636" y="3488001"/>
            <a:ext cx="0" cy="110793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141A4333-2856-4691-B929-8C0FDF551669}"/>
              </a:ext>
            </a:extLst>
          </p:cNvPr>
          <p:cNvSpPr/>
          <p:nvPr/>
        </p:nvSpPr>
        <p:spPr>
          <a:xfrm>
            <a:off x="3814686" y="3684892"/>
            <a:ext cx="749485" cy="423006"/>
          </a:xfrm>
          <a:prstGeom prst="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422E581C-0ECA-4567-9C19-2E8A65B48666}"/>
              </a:ext>
            </a:extLst>
          </p:cNvPr>
          <p:cNvCxnSpPr>
            <a:stCxn id="62" idx="3"/>
          </p:cNvCxnSpPr>
          <p:nvPr/>
        </p:nvCxnSpPr>
        <p:spPr>
          <a:xfrm flipV="1">
            <a:off x="4564171" y="3895431"/>
            <a:ext cx="993464" cy="9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602D0AB5-9EA9-42C6-85FB-BB8AC2EC484A}"/>
              </a:ext>
            </a:extLst>
          </p:cNvPr>
          <p:cNvCxnSpPr>
            <a:stCxn id="62" idx="1"/>
          </p:cNvCxnSpPr>
          <p:nvPr/>
        </p:nvCxnSpPr>
        <p:spPr>
          <a:xfrm flipH="1" flipV="1">
            <a:off x="2782187" y="3892186"/>
            <a:ext cx="1032499" cy="42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FDA73FB9-F1B7-4050-A1F3-81DF6162F2CD}"/>
              </a:ext>
            </a:extLst>
          </p:cNvPr>
          <p:cNvCxnSpPr/>
          <p:nvPr/>
        </p:nvCxnSpPr>
        <p:spPr>
          <a:xfrm>
            <a:off x="851864" y="1955745"/>
            <a:ext cx="0" cy="169600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33E9E756-ECD5-4359-82C5-9410669C625F}"/>
              </a:ext>
            </a:extLst>
          </p:cNvPr>
          <p:cNvCxnSpPr/>
          <p:nvPr/>
        </p:nvCxnSpPr>
        <p:spPr>
          <a:xfrm>
            <a:off x="705479" y="3645902"/>
            <a:ext cx="33375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E0EC778E-CCF1-4304-AF14-227597E5AE2D}"/>
              </a:ext>
            </a:extLst>
          </p:cNvPr>
          <p:cNvCxnSpPr/>
          <p:nvPr/>
        </p:nvCxnSpPr>
        <p:spPr>
          <a:xfrm>
            <a:off x="769888" y="3833049"/>
            <a:ext cx="18151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ECC9F248-4329-4393-BAFB-32F053B48C21}"/>
              </a:ext>
            </a:extLst>
          </p:cNvPr>
          <p:cNvCxnSpPr/>
          <p:nvPr/>
        </p:nvCxnSpPr>
        <p:spPr>
          <a:xfrm>
            <a:off x="851864" y="3833049"/>
            <a:ext cx="0" cy="230293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等腰三角形 75">
            <a:extLst>
              <a:ext uri="{FF2B5EF4-FFF2-40B4-BE49-F238E27FC236}">
                <a16:creationId xmlns:a16="http://schemas.microsoft.com/office/drawing/2014/main" id="{64FF82A2-F911-4FDF-98EE-709002ACB4C8}"/>
              </a:ext>
            </a:extLst>
          </p:cNvPr>
          <p:cNvSpPr/>
          <p:nvPr/>
        </p:nvSpPr>
        <p:spPr>
          <a:xfrm rot="5400000">
            <a:off x="9476374" y="3934024"/>
            <a:ext cx="577038" cy="557417"/>
          </a:xfrm>
          <a:prstGeom prst="triangl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825D12B8-D53E-497C-A1D1-D7C1E9737F6E}"/>
              </a:ext>
            </a:extLst>
          </p:cNvPr>
          <p:cNvCxnSpPr>
            <a:cxnSpLocks/>
          </p:cNvCxnSpPr>
          <p:nvPr/>
        </p:nvCxnSpPr>
        <p:spPr>
          <a:xfrm>
            <a:off x="7903783" y="4109704"/>
            <a:ext cx="158240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AC1EDB67-85BD-4B05-8BB9-1A111E11BAE2}"/>
              </a:ext>
            </a:extLst>
          </p:cNvPr>
          <p:cNvCxnSpPr>
            <a:cxnSpLocks/>
          </p:cNvCxnSpPr>
          <p:nvPr/>
        </p:nvCxnSpPr>
        <p:spPr>
          <a:xfrm>
            <a:off x="7903783" y="4350881"/>
            <a:ext cx="158240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EE74EB87-8DBB-486A-B37D-6C6CDE35A699}"/>
              </a:ext>
            </a:extLst>
          </p:cNvPr>
          <p:cNvCxnSpPr>
            <a:stCxn id="76" idx="0"/>
          </p:cNvCxnSpPr>
          <p:nvPr/>
        </p:nvCxnSpPr>
        <p:spPr>
          <a:xfrm flipV="1">
            <a:off x="10043602" y="4212732"/>
            <a:ext cx="1847498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F8D817C5-1512-475D-AA96-87FCFE281E49}"/>
              </a:ext>
            </a:extLst>
          </p:cNvPr>
          <p:cNvCxnSpPr/>
          <p:nvPr/>
        </p:nvCxnSpPr>
        <p:spPr>
          <a:xfrm>
            <a:off x="10417406" y="4212732"/>
            <a:ext cx="0" cy="35861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17E8AECC-9028-4D03-BE32-65A2D05322C6}"/>
              </a:ext>
            </a:extLst>
          </p:cNvPr>
          <p:cNvSpPr/>
          <p:nvPr/>
        </p:nvSpPr>
        <p:spPr>
          <a:xfrm>
            <a:off x="10705460" y="4469717"/>
            <a:ext cx="523781" cy="20325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-1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C198C0EA-5355-48BD-BB2A-23133D946446}"/>
              </a:ext>
            </a:extLst>
          </p:cNvPr>
          <p:cNvCxnSpPr>
            <a:stCxn id="84" idx="1"/>
          </p:cNvCxnSpPr>
          <p:nvPr/>
        </p:nvCxnSpPr>
        <p:spPr>
          <a:xfrm flipH="1">
            <a:off x="10417406" y="4571343"/>
            <a:ext cx="28805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566CDBCF-4FD2-4C70-85FC-B24ADCD755BE}"/>
              </a:ext>
            </a:extLst>
          </p:cNvPr>
          <p:cNvCxnSpPr>
            <a:stCxn id="84" idx="3"/>
          </p:cNvCxnSpPr>
          <p:nvPr/>
        </p:nvCxnSpPr>
        <p:spPr>
          <a:xfrm>
            <a:off x="11229241" y="4571343"/>
            <a:ext cx="66185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>
            <a:extLst>
              <a:ext uri="{FF2B5EF4-FFF2-40B4-BE49-F238E27FC236}">
                <a16:creationId xmlns:a16="http://schemas.microsoft.com/office/drawing/2014/main" id="{709AE2F8-C9F0-4A03-BBDB-67D62AAD55F4}"/>
              </a:ext>
            </a:extLst>
          </p:cNvPr>
          <p:cNvSpPr txBox="1"/>
          <p:nvPr/>
        </p:nvSpPr>
        <p:spPr>
          <a:xfrm>
            <a:off x="6898211" y="58310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三角</a:t>
            </a:r>
            <a:endParaRPr lang="en-US" altLang="zh-CN" dirty="0"/>
          </a:p>
          <a:p>
            <a:r>
              <a:rPr lang="zh-CN" altLang="en-US" dirty="0"/>
              <a:t>正弦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D0F08099-825C-47EB-8D5A-82B0BFA0CD9A}"/>
              </a:ext>
            </a:extLst>
          </p:cNvPr>
          <p:cNvSpPr txBox="1"/>
          <p:nvPr/>
        </p:nvSpPr>
        <p:spPr>
          <a:xfrm>
            <a:off x="9413545" y="3920461"/>
            <a:ext cx="338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</a:t>
            </a:r>
          </a:p>
          <a:p>
            <a:r>
              <a:rPr lang="en-US" altLang="zh-CN" dirty="0"/>
              <a:t>-</a:t>
            </a:r>
          </a:p>
        </p:txBody>
      </p:sp>
      <p:sp>
        <p:nvSpPr>
          <p:cNvPr id="97" name="等腰三角形 96">
            <a:extLst>
              <a:ext uri="{FF2B5EF4-FFF2-40B4-BE49-F238E27FC236}">
                <a16:creationId xmlns:a16="http://schemas.microsoft.com/office/drawing/2014/main" id="{C791A3ED-25A9-4265-B317-C3F5367158E6}"/>
              </a:ext>
            </a:extLst>
          </p:cNvPr>
          <p:cNvSpPr/>
          <p:nvPr/>
        </p:nvSpPr>
        <p:spPr>
          <a:xfrm rot="5400000">
            <a:off x="9102570" y="596667"/>
            <a:ext cx="577038" cy="557417"/>
          </a:xfrm>
          <a:prstGeom prst="triangl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5741E471-AE91-4B19-8D25-E12C3F197B1B}"/>
              </a:ext>
            </a:extLst>
          </p:cNvPr>
          <p:cNvCxnSpPr>
            <a:stCxn id="97" idx="0"/>
          </p:cNvCxnSpPr>
          <p:nvPr/>
        </p:nvCxnSpPr>
        <p:spPr>
          <a:xfrm flipV="1">
            <a:off x="9669798" y="875375"/>
            <a:ext cx="1847498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09B3F868-1A99-4D3C-BD31-7AB228A279F3}"/>
              </a:ext>
            </a:extLst>
          </p:cNvPr>
          <p:cNvCxnSpPr/>
          <p:nvPr/>
        </p:nvCxnSpPr>
        <p:spPr>
          <a:xfrm>
            <a:off x="10043602" y="875375"/>
            <a:ext cx="0" cy="35861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矩形 99">
            <a:extLst>
              <a:ext uri="{FF2B5EF4-FFF2-40B4-BE49-F238E27FC236}">
                <a16:creationId xmlns:a16="http://schemas.microsoft.com/office/drawing/2014/main" id="{74BDBB9F-99A5-4391-B9C2-401877FD1D1B}"/>
              </a:ext>
            </a:extLst>
          </p:cNvPr>
          <p:cNvSpPr/>
          <p:nvPr/>
        </p:nvSpPr>
        <p:spPr>
          <a:xfrm>
            <a:off x="10331656" y="1132360"/>
            <a:ext cx="523781" cy="20325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-1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8C614E2A-B81F-4FDC-BEE4-04D41134631B}"/>
              </a:ext>
            </a:extLst>
          </p:cNvPr>
          <p:cNvCxnSpPr>
            <a:stCxn id="100" idx="1"/>
          </p:cNvCxnSpPr>
          <p:nvPr/>
        </p:nvCxnSpPr>
        <p:spPr>
          <a:xfrm flipH="1">
            <a:off x="10043602" y="1233986"/>
            <a:ext cx="28805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734DED9C-1BCE-427E-B46D-4E5E8A6CEC95}"/>
              </a:ext>
            </a:extLst>
          </p:cNvPr>
          <p:cNvCxnSpPr>
            <a:stCxn id="100" idx="3"/>
          </p:cNvCxnSpPr>
          <p:nvPr/>
        </p:nvCxnSpPr>
        <p:spPr>
          <a:xfrm>
            <a:off x="10855437" y="1233986"/>
            <a:ext cx="66185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本框 102">
            <a:extLst>
              <a:ext uri="{FF2B5EF4-FFF2-40B4-BE49-F238E27FC236}">
                <a16:creationId xmlns:a16="http://schemas.microsoft.com/office/drawing/2014/main" id="{1D206B35-E5DC-493E-B55B-CFAAED4F5EC8}"/>
              </a:ext>
            </a:extLst>
          </p:cNvPr>
          <p:cNvSpPr txBox="1"/>
          <p:nvPr/>
        </p:nvSpPr>
        <p:spPr>
          <a:xfrm>
            <a:off x="9039741" y="583104"/>
            <a:ext cx="338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</a:t>
            </a:r>
          </a:p>
          <a:p>
            <a:r>
              <a:rPr lang="en-US" altLang="zh-CN" dirty="0"/>
              <a:t>-</a:t>
            </a:r>
          </a:p>
        </p:txBody>
      </p:sp>
      <p:sp>
        <p:nvSpPr>
          <p:cNvPr id="104" name="等腰三角形 103">
            <a:extLst>
              <a:ext uri="{FF2B5EF4-FFF2-40B4-BE49-F238E27FC236}">
                <a16:creationId xmlns:a16="http://schemas.microsoft.com/office/drawing/2014/main" id="{40D27195-EA8B-4F0B-A9B5-2E1272F12DFD}"/>
              </a:ext>
            </a:extLst>
          </p:cNvPr>
          <p:cNvSpPr/>
          <p:nvPr/>
        </p:nvSpPr>
        <p:spPr>
          <a:xfrm rot="5400000">
            <a:off x="9102570" y="2298739"/>
            <a:ext cx="577038" cy="557417"/>
          </a:xfrm>
          <a:prstGeom prst="triangl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2A2235EA-3057-4028-AD80-46C164714237}"/>
              </a:ext>
            </a:extLst>
          </p:cNvPr>
          <p:cNvCxnSpPr>
            <a:stCxn id="104" idx="0"/>
          </p:cNvCxnSpPr>
          <p:nvPr/>
        </p:nvCxnSpPr>
        <p:spPr>
          <a:xfrm flipV="1">
            <a:off x="9669798" y="2577447"/>
            <a:ext cx="1847498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AC2A3D30-A42F-44C2-B1A4-0701C799CB2F}"/>
              </a:ext>
            </a:extLst>
          </p:cNvPr>
          <p:cNvCxnSpPr/>
          <p:nvPr/>
        </p:nvCxnSpPr>
        <p:spPr>
          <a:xfrm>
            <a:off x="10043602" y="2577447"/>
            <a:ext cx="0" cy="35861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 106">
            <a:extLst>
              <a:ext uri="{FF2B5EF4-FFF2-40B4-BE49-F238E27FC236}">
                <a16:creationId xmlns:a16="http://schemas.microsoft.com/office/drawing/2014/main" id="{77CEB25B-2A4E-462D-A896-0F6E8BB950BF}"/>
              </a:ext>
            </a:extLst>
          </p:cNvPr>
          <p:cNvSpPr/>
          <p:nvPr/>
        </p:nvSpPr>
        <p:spPr>
          <a:xfrm>
            <a:off x="10331656" y="2834432"/>
            <a:ext cx="523781" cy="20325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-1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74660E77-4E4D-4FCE-A492-86A0DB56AF00}"/>
              </a:ext>
            </a:extLst>
          </p:cNvPr>
          <p:cNvCxnSpPr>
            <a:stCxn id="107" idx="1"/>
          </p:cNvCxnSpPr>
          <p:nvPr/>
        </p:nvCxnSpPr>
        <p:spPr>
          <a:xfrm flipH="1">
            <a:off x="10043602" y="2936058"/>
            <a:ext cx="28805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CD63A35B-B48E-4383-B6A0-7A1E5577D5F5}"/>
              </a:ext>
            </a:extLst>
          </p:cNvPr>
          <p:cNvCxnSpPr>
            <a:stCxn id="107" idx="3"/>
          </p:cNvCxnSpPr>
          <p:nvPr/>
        </p:nvCxnSpPr>
        <p:spPr>
          <a:xfrm>
            <a:off x="10855437" y="2936058"/>
            <a:ext cx="66185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本框 109">
            <a:extLst>
              <a:ext uri="{FF2B5EF4-FFF2-40B4-BE49-F238E27FC236}">
                <a16:creationId xmlns:a16="http://schemas.microsoft.com/office/drawing/2014/main" id="{02DAEAE2-16EF-4954-8591-398648D5028A}"/>
              </a:ext>
            </a:extLst>
          </p:cNvPr>
          <p:cNvSpPr txBox="1"/>
          <p:nvPr/>
        </p:nvSpPr>
        <p:spPr>
          <a:xfrm>
            <a:off x="9039741" y="2285176"/>
            <a:ext cx="338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</a:t>
            </a:r>
          </a:p>
          <a:p>
            <a:r>
              <a:rPr lang="en-US" altLang="zh-CN" dirty="0"/>
              <a:t>-</a:t>
            </a:r>
          </a:p>
        </p:txBody>
      </p:sp>
      <p:cxnSp>
        <p:nvCxnSpPr>
          <p:cNvPr id="112" name="直接连接符 111">
            <a:extLst>
              <a:ext uri="{FF2B5EF4-FFF2-40B4-BE49-F238E27FC236}">
                <a16:creationId xmlns:a16="http://schemas.microsoft.com/office/drawing/2014/main" id="{D94D4D46-EE37-4C13-94C5-1A35A2056889}"/>
              </a:ext>
            </a:extLst>
          </p:cNvPr>
          <p:cNvCxnSpPr/>
          <p:nvPr/>
        </p:nvCxnSpPr>
        <p:spPr>
          <a:xfrm>
            <a:off x="7546036" y="763479"/>
            <a:ext cx="156634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583A29BA-2DA5-426F-9716-E00082D1E91E}"/>
              </a:ext>
            </a:extLst>
          </p:cNvPr>
          <p:cNvCxnSpPr/>
          <p:nvPr/>
        </p:nvCxnSpPr>
        <p:spPr>
          <a:xfrm>
            <a:off x="7546036" y="1026685"/>
            <a:ext cx="156634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B3B1DF77-E71D-4642-A042-341E6471DB9C}"/>
              </a:ext>
            </a:extLst>
          </p:cNvPr>
          <p:cNvCxnSpPr/>
          <p:nvPr/>
        </p:nvCxnSpPr>
        <p:spPr>
          <a:xfrm>
            <a:off x="8646867" y="752207"/>
            <a:ext cx="0" cy="16891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14295400-B07A-44DB-8A50-9AD335CDA92C}"/>
              </a:ext>
            </a:extLst>
          </p:cNvPr>
          <p:cNvCxnSpPr/>
          <p:nvPr/>
        </p:nvCxnSpPr>
        <p:spPr>
          <a:xfrm>
            <a:off x="8637989" y="2441359"/>
            <a:ext cx="47439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E40568B5-5857-454F-AEAA-5B63AA038A15}"/>
              </a:ext>
            </a:extLst>
          </p:cNvPr>
          <p:cNvCxnSpPr/>
          <p:nvPr/>
        </p:nvCxnSpPr>
        <p:spPr>
          <a:xfrm>
            <a:off x="7981041" y="1026685"/>
            <a:ext cx="0" cy="167212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2816A75C-EAA5-4A94-8A8F-76E3A4262DB1}"/>
              </a:ext>
            </a:extLst>
          </p:cNvPr>
          <p:cNvCxnSpPr/>
          <p:nvPr/>
        </p:nvCxnSpPr>
        <p:spPr>
          <a:xfrm>
            <a:off x="7963286" y="2681056"/>
            <a:ext cx="114909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文本框 121">
            <a:extLst>
              <a:ext uri="{FF2B5EF4-FFF2-40B4-BE49-F238E27FC236}">
                <a16:creationId xmlns:a16="http://schemas.microsoft.com/office/drawing/2014/main" id="{066C317D-9B16-49D8-8FE0-41C91B9F36A1}"/>
              </a:ext>
            </a:extLst>
          </p:cNvPr>
          <p:cNvSpPr txBox="1"/>
          <p:nvPr/>
        </p:nvSpPr>
        <p:spPr>
          <a:xfrm>
            <a:off x="7467920" y="4041966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三角</a:t>
            </a:r>
            <a:endParaRPr lang="en-US" altLang="zh-CN" dirty="0"/>
          </a:p>
          <a:p>
            <a:r>
              <a:rPr lang="zh-CN" altLang="en-US" dirty="0"/>
              <a:t>正弦</a:t>
            </a:r>
          </a:p>
        </p:txBody>
      </p:sp>
    </p:spTree>
    <p:extLst>
      <p:ext uri="{BB962C8B-B14F-4D97-AF65-F5344CB8AC3E}">
        <p14:creationId xmlns:p14="http://schemas.microsoft.com/office/powerpoint/2010/main" val="40320134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78674A8-790D-4DF5-961D-5BC1D81E3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95" y="524404"/>
            <a:ext cx="11567805" cy="580919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4A1F7D0-2071-4C46-9B2C-DAE29CA375EC}"/>
              </a:ext>
            </a:extLst>
          </p:cNvPr>
          <p:cNvSpPr txBox="1"/>
          <p:nvPr/>
        </p:nvSpPr>
        <p:spPr>
          <a:xfrm>
            <a:off x="5782465" y="6194737"/>
            <a:ext cx="1879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偏转角度</a:t>
            </a:r>
            <a:r>
              <a:rPr lang="en-US" altLang="zh-CN" sz="2400" dirty="0"/>
              <a:t>/</a:t>
            </a:r>
            <a:r>
              <a:rPr lang="zh-CN" altLang="en-US" sz="2400" dirty="0"/>
              <a:t>度</a:t>
            </a:r>
            <a:endParaRPr lang="en-US" altLang="zh-CN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B1AF2B3-83EB-40E7-A721-D11A23D82A60}"/>
              </a:ext>
            </a:extLst>
          </p:cNvPr>
          <p:cNvSpPr txBox="1"/>
          <p:nvPr/>
        </p:nvSpPr>
        <p:spPr>
          <a:xfrm rot="16200000">
            <a:off x="154155" y="3198167"/>
            <a:ext cx="631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B/T</a:t>
            </a:r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D34D84A-3310-4403-88E7-FC24CB0F2D33}"/>
              </a:ext>
            </a:extLst>
          </p:cNvPr>
          <p:cNvSpPr txBox="1"/>
          <p:nvPr/>
        </p:nvSpPr>
        <p:spPr>
          <a:xfrm>
            <a:off x="3904548" y="67290"/>
            <a:ext cx="5144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四极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CCT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二极场在理想轨迹上的分布</a:t>
            </a:r>
          </a:p>
        </p:txBody>
      </p:sp>
    </p:spTree>
    <p:extLst>
      <p:ext uri="{BB962C8B-B14F-4D97-AF65-F5344CB8AC3E}">
        <p14:creationId xmlns:p14="http://schemas.microsoft.com/office/powerpoint/2010/main" val="3395996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EB98F40-F45F-4D86-8883-F6E78811B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162" y="261937"/>
            <a:ext cx="8067675" cy="63341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B66EF68-AB15-441C-A86D-D403477F484D}"/>
              </a:ext>
            </a:extLst>
          </p:cNvPr>
          <p:cNvSpPr txBox="1"/>
          <p:nvPr/>
        </p:nvSpPr>
        <p:spPr>
          <a:xfrm>
            <a:off x="10129837" y="569168"/>
            <a:ext cx="83388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A5A5A5"/>
                </a:solidFill>
              </a:rPr>
              <a:t>Layer4</a:t>
            </a:r>
          </a:p>
          <a:p>
            <a:r>
              <a:rPr lang="en-US" altLang="zh-CN" dirty="0">
                <a:solidFill>
                  <a:srgbClr val="3333FF"/>
                </a:solidFill>
              </a:rPr>
              <a:t>Layer3</a:t>
            </a:r>
            <a:endParaRPr lang="zh-CN" altLang="en-US" dirty="0">
              <a:solidFill>
                <a:srgbClr val="3333FF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Layer2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en-US" altLang="zh-CN" dirty="0"/>
              <a:t>Layer1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43381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4C2BADF-E409-46CB-BE57-7C36E06AD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34818"/>
            <a:ext cx="11887200" cy="618836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425B6C3-EE53-492A-882E-D9E32EF26FFD}"/>
              </a:ext>
            </a:extLst>
          </p:cNvPr>
          <p:cNvSpPr txBox="1"/>
          <p:nvPr/>
        </p:nvSpPr>
        <p:spPr>
          <a:xfrm>
            <a:off x="9097346" y="2808515"/>
            <a:ext cx="21467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相空间</a:t>
            </a:r>
            <a:endParaRPr lang="en-US" altLang="zh-CN" dirty="0"/>
          </a:p>
          <a:p>
            <a:r>
              <a:rPr lang="zh-CN" altLang="en-US" dirty="0"/>
              <a:t>黄色</a:t>
            </a:r>
            <a:r>
              <a:rPr lang="en-US" altLang="zh-CN" dirty="0"/>
              <a:t>-</a:t>
            </a:r>
            <a:r>
              <a:rPr lang="zh-CN" altLang="en-US" dirty="0"/>
              <a:t>初始粒子坐标</a:t>
            </a:r>
            <a:endParaRPr lang="en-US" altLang="zh-CN" dirty="0"/>
          </a:p>
          <a:p>
            <a:r>
              <a:rPr lang="zh-CN" altLang="en-US" dirty="0"/>
              <a:t>红色</a:t>
            </a:r>
            <a:r>
              <a:rPr lang="en-US" altLang="zh-CN" dirty="0"/>
              <a:t>-</a:t>
            </a:r>
            <a:r>
              <a:rPr lang="zh-CN" altLang="en-US" dirty="0"/>
              <a:t>终点粒子坐标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5A7E7CC-D5A1-4B3B-8D84-6B11CF2A8695}"/>
              </a:ext>
            </a:extLst>
          </p:cNvPr>
          <p:cNvSpPr txBox="1"/>
          <p:nvPr/>
        </p:nvSpPr>
        <p:spPr>
          <a:xfrm>
            <a:off x="5784980" y="6338516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水平方向 </a:t>
            </a:r>
            <a:r>
              <a:rPr lang="en-US" altLang="zh-CN" dirty="0"/>
              <a:t>x/m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7918791-3CEF-48BC-B140-3FFB96CD61EF}"/>
              </a:ext>
            </a:extLst>
          </p:cNvPr>
          <p:cNvSpPr txBox="1"/>
          <p:nvPr/>
        </p:nvSpPr>
        <p:spPr>
          <a:xfrm rot="16200000">
            <a:off x="-713792" y="2967135"/>
            <a:ext cx="203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水平方向 </a:t>
            </a:r>
            <a:r>
              <a:rPr lang="en-US" altLang="zh-CN" dirty="0"/>
              <a:t>x</a:t>
            </a:r>
            <a:r>
              <a:rPr lang="zh-CN" altLang="en-US" dirty="0"/>
              <a:t>‘</a:t>
            </a:r>
            <a:r>
              <a:rPr lang="en-US" altLang="zh-CN" dirty="0"/>
              <a:t>/rad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57302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6D7DE9F-01CB-4989-ABB9-B3657B5AE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75" y="344178"/>
            <a:ext cx="5076825" cy="50482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CC18344-90DC-422F-B410-39015FCCC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787" y="719041"/>
            <a:ext cx="3886200" cy="49720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5E192D8-93E5-467D-8E01-464AC543C64F}"/>
              </a:ext>
            </a:extLst>
          </p:cNvPr>
          <p:cNvSpPr/>
          <p:nvPr/>
        </p:nvSpPr>
        <p:spPr>
          <a:xfrm rot="20287730">
            <a:off x="2836506" y="4401369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D2DFC36-54E1-404A-B678-A4722747CCA9}"/>
              </a:ext>
            </a:extLst>
          </p:cNvPr>
          <p:cNvSpPr/>
          <p:nvPr/>
        </p:nvSpPr>
        <p:spPr>
          <a:xfrm rot="20287730">
            <a:off x="8344678" y="4926994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5594958-766B-481E-A6CE-F2F18AD7E32E}"/>
              </a:ext>
            </a:extLst>
          </p:cNvPr>
          <p:cNvSpPr txBox="1"/>
          <p:nvPr/>
        </p:nvSpPr>
        <p:spPr>
          <a:xfrm>
            <a:off x="4990452" y="3205066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AG-CCT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6AEE67E-9F86-4E98-8531-AE30AE6DA397}"/>
              </a:ext>
            </a:extLst>
          </p:cNvPr>
          <p:cNvSpPr txBox="1"/>
          <p:nvPr/>
        </p:nvSpPr>
        <p:spPr>
          <a:xfrm>
            <a:off x="4367845" y="159512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理想轨道</a:t>
            </a:r>
            <a:r>
              <a:rPr lang="en-US" altLang="zh-CN" dirty="0"/>
              <a:t>=</a:t>
            </a:r>
            <a:r>
              <a:rPr lang="zh-CN" altLang="en-US" dirty="0"/>
              <a:t>弯曲段</a:t>
            </a:r>
            <a:r>
              <a:rPr lang="en-US" altLang="zh-CN" dirty="0"/>
              <a:t>+</a:t>
            </a:r>
            <a:r>
              <a:rPr lang="zh-CN" altLang="en-US" dirty="0"/>
              <a:t>前后直线段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0118DBC-A900-47FC-A327-ACD470B52E18}"/>
              </a:ext>
            </a:extLst>
          </p:cNvPr>
          <p:cNvCxnSpPr/>
          <p:nvPr/>
        </p:nvCxnSpPr>
        <p:spPr>
          <a:xfrm flipH="1">
            <a:off x="3937518" y="602597"/>
            <a:ext cx="1557238" cy="880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137FE15-B50B-4CDE-AB49-A9534377F5BB}"/>
              </a:ext>
            </a:extLst>
          </p:cNvPr>
          <p:cNvCxnSpPr/>
          <p:nvPr/>
        </p:nvCxnSpPr>
        <p:spPr>
          <a:xfrm>
            <a:off x="6649998" y="602597"/>
            <a:ext cx="1159724" cy="580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箭头: 右 18">
            <a:extLst>
              <a:ext uri="{FF2B5EF4-FFF2-40B4-BE49-F238E27FC236}">
                <a16:creationId xmlns:a16="http://schemas.microsoft.com/office/drawing/2014/main" id="{4422DCBA-375A-4DAD-93F7-18ECDFBE2370}"/>
              </a:ext>
            </a:extLst>
          </p:cNvPr>
          <p:cNvSpPr/>
          <p:nvPr/>
        </p:nvSpPr>
        <p:spPr>
          <a:xfrm rot="20070629">
            <a:off x="895000" y="5321383"/>
            <a:ext cx="438538" cy="130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5CE6FA5-AA40-4D94-BF7B-74635750D6EC}"/>
              </a:ext>
            </a:extLst>
          </p:cNvPr>
          <p:cNvSpPr txBox="1"/>
          <p:nvPr/>
        </p:nvSpPr>
        <p:spPr>
          <a:xfrm>
            <a:off x="1418253" y="569109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束流方向</a:t>
            </a:r>
          </a:p>
        </p:txBody>
      </p:sp>
    </p:spTree>
    <p:extLst>
      <p:ext uri="{BB962C8B-B14F-4D97-AF65-F5344CB8AC3E}">
        <p14:creationId xmlns:p14="http://schemas.microsoft.com/office/powerpoint/2010/main" val="35166260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729E413-01AB-44B6-988B-A6BC5B0AD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390525"/>
            <a:ext cx="11544300" cy="60769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5250158-AFE7-487A-93A4-DC7E0583EEE9}"/>
              </a:ext>
            </a:extLst>
          </p:cNvPr>
          <p:cNvSpPr txBox="1"/>
          <p:nvPr/>
        </p:nvSpPr>
        <p:spPr>
          <a:xfrm>
            <a:off x="569167" y="1035698"/>
            <a:ext cx="29706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黑</a:t>
            </a:r>
            <a:r>
              <a:rPr lang="en-US" altLang="zh-CN" dirty="0"/>
              <a:t>-</a:t>
            </a:r>
            <a:r>
              <a:rPr lang="zh-CN" altLang="en-US" dirty="0"/>
              <a:t>理想轨道 </a:t>
            </a:r>
            <a:r>
              <a:rPr lang="en-US" altLang="zh-CN" dirty="0"/>
              <a:t>R = 1.00m</a:t>
            </a:r>
          </a:p>
          <a:p>
            <a:r>
              <a:rPr lang="zh-CN" altLang="en-US" dirty="0"/>
              <a:t>红</a:t>
            </a:r>
            <a:r>
              <a:rPr lang="en-US" altLang="zh-CN" dirty="0"/>
              <a:t>-CCT</a:t>
            </a:r>
            <a:r>
              <a:rPr lang="zh-CN" altLang="en-US" dirty="0"/>
              <a:t>轴线 </a:t>
            </a:r>
            <a:r>
              <a:rPr lang="en-US" altLang="zh-CN" dirty="0"/>
              <a:t>R = 1.002504m</a:t>
            </a:r>
          </a:p>
          <a:p>
            <a:r>
              <a:rPr lang="en-US" altLang="zh-CN" dirty="0"/>
              <a:t> </a:t>
            </a:r>
            <a:r>
              <a:rPr lang="zh-CN" altLang="en-US" dirty="0"/>
              <a:t>相差</a:t>
            </a:r>
            <a:r>
              <a:rPr lang="en-US" altLang="zh-CN" dirty="0"/>
              <a:t> = 2.504mm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0E10A68-8C48-4C90-9B48-082099C49492}"/>
              </a:ext>
            </a:extLst>
          </p:cNvPr>
          <p:cNvSpPr/>
          <p:nvPr/>
        </p:nvSpPr>
        <p:spPr>
          <a:xfrm rot="20287730">
            <a:off x="6376234" y="5512099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9143F34-11E3-4AE3-A300-CCE181632E6E}"/>
              </a:ext>
            </a:extLst>
          </p:cNvPr>
          <p:cNvSpPr/>
          <p:nvPr/>
        </p:nvSpPr>
        <p:spPr>
          <a:xfrm rot="20287730">
            <a:off x="9124251" y="4520761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D0515B8-49C3-4BFE-8CDB-0A5BAFFDEC2F}"/>
              </a:ext>
            </a:extLst>
          </p:cNvPr>
          <p:cNvSpPr/>
          <p:nvPr/>
        </p:nvSpPr>
        <p:spPr>
          <a:xfrm rot="20287730">
            <a:off x="8979477" y="3919948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B66A841-C7B8-49F3-A255-A45498F063A0}"/>
              </a:ext>
            </a:extLst>
          </p:cNvPr>
          <p:cNvSpPr/>
          <p:nvPr/>
        </p:nvSpPr>
        <p:spPr>
          <a:xfrm rot="2542651">
            <a:off x="-12486" y="5288940"/>
            <a:ext cx="2617550" cy="565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0112256-6253-4BD3-8D67-7997AB476E2A}"/>
              </a:ext>
            </a:extLst>
          </p:cNvPr>
          <p:cNvSpPr/>
          <p:nvPr/>
        </p:nvSpPr>
        <p:spPr>
          <a:xfrm rot="20287730">
            <a:off x="-1922120" y="5902624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DCB1E44-E642-4444-AF38-5D0751FE3D29}"/>
              </a:ext>
            </a:extLst>
          </p:cNvPr>
          <p:cNvSpPr/>
          <p:nvPr/>
        </p:nvSpPr>
        <p:spPr>
          <a:xfrm rot="12301819">
            <a:off x="1662932" y="6532314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0174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438EF23-26DF-4C51-B97D-D105AA310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77" y="835478"/>
            <a:ext cx="4686300" cy="4533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35A5FAB-BDEC-4298-BE4E-758354DA8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977" y="288860"/>
            <a:ext cx="6943725" cy="59817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F339EC6-4899-42BC-AFAC-A7FEBD71C78F}"/>
              </a:ext>
            </a:extLst>
          </p:cNvPr>
          <p:cNvSpPr/>
          <p:nvPr/>
        </p:nvSpPr>
        <p:spPr>
          <a:xfrm rot="20287730">
            <a:off x="2457062" y="4676621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FEE56D1-47A2-477B-B52C-C9E24FCBCFD8}"/>
              </a:ext>
            </a:extLst>
          </p:cNvPr>
          <p:cNvSpPr/>
          <p:nvPr/>
        </p:nvSpPr>
        <p:spPr>
          <a:xfrm rot="20287730">
            <a:off x="7607560" y="5393525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AE534F0-8D52-4A81-AC03-B45D197104A2}"/>
              </a:ext>
            </a:extLst>
          </p:cNvPr>
          <p:cNvSpPr/>
          <p:nvPr/>
        </p:nvSpPr>
        <p:spPr>
          <a:xfrm rot="20287730">
            <a:off x="9194080" y="4924660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7EA0AD5-9367-4A9C-837C-DB3BBFCDACCA}"/>
              </a:ext>
            </a:extLst>
          </p:cNvPr>
          <p:cNvSpPr txBox="1"/>
          <p:nvPr/>
        </p:nvSpPr>
        <p:spPr>
          <a:xfrm>
            <a:off x="1483567" y="466531"/>
            <a:ext cx="28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黑</a:t>
            </a:r>
            <a:r>
              <a:rPr lang="en-US" altLang="zh-CN" dirty="0"/>
              <a:t>-</a:t>
            </a:r>
            <a:r>
              <a:rPr lang="zh-CN" altLang="en-US" dirty="0"/>
              <a:t>理想轨道</a:t>
            </a:r>
            <a:endParaRPr lang="en-US" altLang="zh-CN" dirty="0"/>
          </a:p>
          <a:p>
            <a:r>
              <a:rPr lang="zh-CN" altLang="en-US" dirty="0"/>
              <a:t>红虚线</a:t>
            </a:r>
            <a:r>
              <a:rPr lang="en-US" altLang="zh-CN" dirty="0"/>
              <a:t>-</a:t>
            </a:r>
            <a:r>
              <a:rPr lang="zh-CN" altLang="en-US" dirty="0"/>
              <a:t>参考粒子运动轨迹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3E5F453-54C3-4C2F-A230-89506E3098F2}"/>
              </a:ext>
            </a:extLst>
          </p:cNvPr>
          <p:cNvSpPr txBox="1"/>
          <p:nvPr/>
        </p:nvSpPr>
        <p:spPr>
          <a:xfrm>
            <a:off x="9288813" y="326182"/>
            <a:ext cx="2839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黄</a:t>
            </a:r>
            <a:r>
              <a:rPr lang="en-US" altLang="zh-CN" dirty="0"/>
              <a:t>-</a:t>
            </a:r>
            <a:r>
              <a:rPr lang="zh-CN" altLang="en-US" dirty="0"/>
              <a:t>仅水平方向分散的束流</a:t>
            </a:r>
            <a:endParaRPr lang="en-US" altLang="zh-CN" dirty="0"/>
          </a:p>
          <a:p>
            <a:r>
              <a:rPr lang="zh-CN" altLang="en-US" dirty="0"/>
              <a:t>束流参数：</a:t>
            </a:r>
            <a:endParaRPr lang="en-US" altLang="zh-CN" dirty="0"/>
          </a:p>
          <a:p>
            <a:r>
              <a:rPr lang="en-US" altLang="zh-CN" dirty="0"/>
              <a:t>x=3.5mm x’=7.5mrad</a:t>
            </a:r>
          </a:p>
          <a:p>
            <a:r>
              <a:rPr lang="en-US" altLang="zh-CN" dirty="0"/>
              <a:t>y=y’=</a:t>
            </a:r>
            <a:r>
              <a:rPr lang="en-US" altLang="zh-CN" dirty="0" err="1"/>
              <a:t>dp</a:t>
            </a:r>
            <a:r>
              <a:rPr lang="en-US" altLang="zh-CN" dirty="0"/>
              <a:t>=0</a:t>
            </a:r>
            <a:endParaRPr lang="zh-CN" altLang="en-US" dirty="0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68D9BAE7-0100-4A51-8E12-4AEE9650FA19}"/>
              </a:ext>
            </a:extLst>
          </p:cNvPr>
          <p:cNvSpPr/>
          <p:nvPr/>
        </p:nvSpPr>
        <p:spPr>
          <a:xfrm rot="20532435">
            <a:off x="532172" y="4965773"/>
            <a:ext cx="438538" cy="130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CF0C0E1D-AFF1-4E9C-AB11-68001946357C}"/>
              </a:ext>
            </a:extLst>
          </p:cNvPr>
          <p:cNvSpPr/>
          <p:nvPr/>
        </p:nvSpPr>
        <p:spPr>
          <a:xfrm rot="20070629">
            <a:off x="6364838" y="6286174"/>
            <a:ext cx="438538" cy="130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7629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45BA09B-58A2-4FFA-8E85-4E37A856B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419" y="637300"/>
            <a:ext cx="5172075" cy="52101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18BD068-E47F-4D30-ABBE-51797F9FF95C}"/>
              </a:ext>
            </a:extLst>
          </p:cNvPr>
          <p:cNvSpPr/>
          <p:nvPr/>
        </p:nvSpPr>
        <p:spPr>
          <a:xfrm rot="20287730">
            <a:off x="3968622" y="5029631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1DE957-1ED2-4495-9D32-FB02385B57BD}"/>
              </a:ext>
            </a:extLst>
          </p:cNvPr>
          <p:cNvSpPr txBox="1"/>
          <p:nvPr/>
        </p:nvSpPr>
        <p:spPr>
          <a:xfrm>
            <a:off x="4676380" y="299087"/>
            <a:ext cx="2839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黄</a:t>
            </a:r>
            <a:r>
              <a:rPr lang="en-US" altLang="zh-CN" dirty="0"/>
              <a:t>-</a:t>
            </a:r>
            <a:r>
              <a:rPr lang="zh-CN" altLang="en-US" dirty="0"/>
              <a:t>仅垂直方向分散的束流</a:t>
            </a:r>
            <a:endParaRPr lang="en-US" altLang="zh-CN" dirty="0"/>
          </a:p>
          <a:p>
            <a:r>
              <a:rPr lang="zh-CN" altLang="en-US" dirty="0"/>
              <a:t>束流参数：</a:t>
            </a:r>
            <a:endParaRPr lang="en-US" altLang="zh-CN" dirty="0"/>
          </a:p>
          <a:p>
            <a:r>
              <a:rPr lang="en-US" altLang="zh-CN" dirty="0"/>
              <a:t>y=3.5mm y’=7.5mrad</a:t>
            </a:r>
          </a:p>
          <a:p>
            <a:r>
              <a:rPr lang="en-US" altLang="zh-CN" dirty="0"/>
              <a:t>x=x’=</a:t>
            </a:r>
            <a:r>
              <a:rPr lang="en-US" altLang="zh-CN" dirty="0" err="1"/>
              <a:t>dp</a:t>
            </a:r>
            <a:r>
              <a:rPr lang="en-US" altLang="zh-CN" dirty="0"/>
              <a:t>=0</a:t>
            </a:r>
            <a:endParaRPr lang="zh-CN" altLang="en-US" dirty="0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59ECB06B-DD9B-4855-B260-A0C3380FF5AD}"/>
              </a:ext>
            </a:extLst>
          </p:cNvPr>
          <p:cNvSpPr/>
          <p:nvPr/>
        </p:nvSpPr>
        <p:spPr>
          <a:xfrm rot="20070629">
            <a:off x="2282040" y="5892686"/>
            <a:ext cx="438538" cy="130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2830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6641A2E-8C79-4BCF-8D74-899EED2B0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666750"/>
            <a:ext cx="7639050" cy="55245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C2BD41A-5D57-4A83-9AA8-00C10AB4EA46}"/>
              </a:ext>
            </a:extLst>
          </p:cNvPr>
          <p:cNvSpPr txBox="1"/>
          <p:nvPr/>
        </p:nvSpPr>
        <p:spPr>
          <a:xfrm>
            <a:off x="5812909" y="6288832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x/m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9905B1F-7ABF-4ABE-B35C-B8584D21218B}"/>
              </a:ext>
            </a:extLst>
          </p:cNvPr>
          <p:cNvSpPr txBox="1"/>
          <p:nvPr/>
        </p:nvSpPr>
        <p:spPr>
          <a:xfrm rot="16200000">
            <a:off x="1561260" y="3031677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x’/rad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5AF944D-962C-45A0-A75E-DAB77A045259}"/>
              </a:ext>
            </a:extLst>
          </p:cNvPr>
          <p:cNvSpPr txBox="1"/>
          <p:nvPr/>
        </p:nvSpPr>
        <p:spPr>
          <a:xfrm>
            <a:off x="4086635" y="297418"/>
            <a:ext cx="458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束流由</a:t>
            </a:r>
            <a:r>
              <a:rPr lang="en-US" altLang="zh-CN" dirty="0"/>
              <a:t>12</a:t>
            </a:r>
            <a:r>
              <a:rPr lang="zh-CN" altLang="en-US" dirty="0"/>
              <a:t>个均匀分布于相椭圆上的粒子组成</a:t>
            </a:r>
          </a:p>
        </p:txBody>
      </p:sp>
    </p:spTree>
    <p:extLst>
      <p:ext uri="{BB962C8B-B14F-4D97-AF65-F5344CB8AC3E}">
        <p14:creationId xmlns:p14="http://schemas.microsoft.com/office/powerpoint/2010/main" val="38870675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95378EB-47B5-401F-A9AF-06DE86A28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997" y="377117"/>
            <a:ext cx="5153025" cy="59245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367F76E-9663-4D68-A9BA-0C2D4B026352}"/>
              </a:ext>
            </a:extLst>
          </p:cNvPr>
          <p:cNvSpPr txBox="1"/>
          <p:nvPr/>
        </p:nvSpPr>
        <p:spPr>
          <a:xfrm>
            <a:off x="3181739" y="821094"/>
            <a:ext cx="673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1.0m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drift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6F6851-F4ED-42DC-92B1-10AD82ACA835}"/>
              </a:ext>
            </a:extLst>
          </p:cNvPr>
          <p:cNvSpPr txBox="1"/>
          <p:nvPr/>
        </p:nvSpPr>
        <p:spPr>
          <a:xfrm>
            <a:off x="6459894" y="821094"/>
            <a:ext cx="673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1.0m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drift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4BCFF0B-8639-445B-935B-729A76CE9A8E}"/>
              </a:ext>
            </a:extLst>
          </p:cNvPr>
          <p:cNvSpPr txBox="1"/>
          <p:nvPr/>
        </p:nvSpPr>
        <p:spPr>
          <a:xfrm>
            <a:off x="4413653" y="451762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67.5 AG-CCT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887259-751C-4B18-B671-4CA7CE9D31E6}"/>
              </a:ext>
            </a:extLst>
          </p:cNvPr>
          <p:cNvSpPr txBox="1"/>
          <p:nvPr/>
        </p:nvSpPr>
        <p:spPr>
          <a:xfrm>
            <a:off x="1129004" y="2929812"/>
            <a:ext cx="16193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初始束流</a:t>
            </a:r>
            <a:endParaRPr lang="en-US" altLang="zh-CN" dirty="0"/>
          </a:p>
          <a:p>
            <a:r>
              <a:rPr lang="en-US" altLang="zh-CN" dirty="0"/>
              <a:t>x=y=3.5mm</a:t>
            </a:r>
          </a:p>
          <a:p>
            <a:r>
              <a:rPr lang="en-US" altLang="zh-CN" dirty="0"/>
              <a:t>x’=y’=7.5mrad</a:t>
            </a:r>
          </a:p>
          <a:p>
            <a:r>
              <a:rPr lang="en-US" altLang="zh-CN" dirty="0" err="1"/>
              <a:t>dp</a:t>
            </a:r>
            <a:r>
              <a:rPr lang="en-US" altLang="zh-CN" dirty="0"/>
              <a:t>=0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73355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D3D6FBE-68FE-4C77-BB6B-05F9C6581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72" y="564335"/>
            <a:ext cx="11668217" cy="59614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3822DD8-67FF-41A6-874F-CB8529F4B8EB}"/>
              </a:ext>
            </a:extLst>
          </p:cNvPr>
          <p:cNvSpPr txBox="1"/>
          <p:nvPr/>
        </p:nvSpPr>
        <p:spPr>
          <a:xfrm>
            <a:off x="5816115" y="6359561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AGCCT</a:t>
            </a:r>
            <a:r>
              <a:rPr lang="zh-CN" altLang="en-US" dirty="0"/>
              <a:t>电流</a:t>
            </a:r>
            <a:r>
              <a:rPr lang="en-US" altLang="zh-CN" dirty="0"/>
              <a:t>/A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7D9A14C-06FD-4C3E-ADCC-49037FA52455}"/>
              </a:ext>
            </a:extLst>
          </p:cNvPr>
          <p:cNvSpPr txBox="1"/>
          <p:nvPr/>
        </p:nvSpPr>
        <p:spPr>
          <a:xfrm rot="16200000">
            <a:off x="-312820" y="29263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偏转角度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52B516-76AF-4C4D-B229-91466F5B360E}"/>
              </a:ext>
            </a:extLst>
          </p:cNvPr>
          <p:cNvSpPr txBox="1"/>
          <p:nvPr/>
        </p:nvSpPr>
        <p:spPr>
          <a:xfrm>
            <a:off x="4444906" y="101407"/>
            <a:ext cx="3861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偏转角度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-AGCCT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电流关系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45E0EA4-413B-4635-942C-0F10C8FAD085}"/>
              </a:ext>
            </a:extLst>
          </p:cNvPr>
          <p:cNvSpPr txBox="1"/>
          <p:nvPr/>
        </p:nvSpPr>
        <p:spPr>
          <a:xfrm>
            <a:off x="1686757" y="3844031"/>
            <a:ext cx="135485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5C517"/>
                </a:solidFill>
              </a:rPr>
              <a:t>—</a:t>
            </a:r>
            <a:r>
              <a:rPr lang="en-US" altLang="zh-CN" dirty="0"/>
              <a:t> 225MeV</a:t>
            </a:r>
          </a:p>
          <a:p>
            <a:r>
              <a:rPr lang="en-US" altLang="zh-CN" dirty="0"/>
              <a:t>— 250MeV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—</a:t>
            </a:r>
            <a:r>
              <a:rPr lang="en-US" altLang="zh-CN" dirty="0"/>
              <a:t> 275MeV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476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8E270A6E-81B7-48A5-8E9F-0BA4413C67A1}"/>
              </a:ext>
            </a:extLst>
          </p:cNvPr>
          <p:cNvGrpSpPr/>
          <p:nvPr/>
        </p:nvGrpSpPr>
        <p:grpSpPr>
          <a:xfrm>
            <a:off x="10538541" y="1641785"/>
            <a:ext cx="275203" cy="1177460"/>
            <a:chOff x="1491449" y="523782"/>
            <a:chExt cx="417250" cy="1340529"/>
          </a:xfrm>
        </p:grpSpPr>
        <p:sp>
          <p:nvSpPr>
            <p:cNvPr id="16" name="等腰三角形 15">
              <a:extLst>
                <a:ext uri="{FF2B5EF4-FFF2-40B4-BE49-F238E27FC236}">
                  <a16:creationId xmlns:a16="http://schemas.microsoft.com/office/drawing/2014/main" id="{1C43296B-2E96-4D5D-84F5-6430C0656BF7}"/>
                </a:ext>
              </a:extLst>
            </p:cNvPr>
            <p:cNvSpPr/>
            <p:nvPr/>
          </p:nvSpPr>
          <p:spPr>
            <a:xfrm>
              <a:off x="1491449" y="932155"/>
              <a:ext cx="417250" cy="399495"/>
            </a:xfrm>
            <a:prstGeom prst="triangle">
              <a:avLst/>
            </a:prstGeom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C65B884-E0F9-4205-9429-64F1EBE5FE6A}"/>
                </a:ext>
              </a:extLst>
            </p:cNvPr>
            <p:cNvCxnSpPr/>
            <p:nvPr/>
          </p:nvCxnSpPr>
          <p:spPr>
            <a:xfrm>
              <a:off x="1491449" y="932155"/>
              <a:ext cx="41725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87656751-3B83-45DC-A8EB-55906A0E7D54}"/>
                </a:ext>
              </a:extLst>
            </p:cNvPr>
            <p:cNvCxnSpPr/>
            <p:nvPr/>
          </p:nvCxnSpPr>
          <p:spPr>
            <a:xfrm>
              <a:off x="1704513" y="523782"/>
              <a:ext cx="0" cy="134052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3F2E880-7EF0-44A1-BF8D-FBF08254858A}"/>
              </a:ext>
            </a:extLst>
          </p:cNvPr>
          <p:cNvGrpSpPr/>
          <p:nvPr/>
        </p:nvGrpSpPr>
        <p:grpSpPr>
          <a:xfrm rot="10800000">
            <a:off x="11631974" y="1641785"/>
            <a:ext cx="275203" cy="1177460"/>
            <a:chOff x="1491449" y="523782"/>
            <a:chExt cx="417250" cy="1340529"/>
          </a:xfrm>
        </p:grpSpPr>
        <p:sp>
          <p:nvSpPr>
            <p:cNvPr id="20" name="等腰三角形 19">
              <a:extLst>
                <a:ext uri="{FF2B5EF4-FFF2-40B4-BE49-F238E27FC236}">
                  <a16:creationId xmlns:a16="http://schemas.microsoft.com/office/drawing/2014/main" id="{6C741332-4D76-4EB7-9A18-C69936F43489}"/>
                </a:ext>
              </a:extLst>
            </p:cNvPr>
            <p:cNvSpPr/>
            <p:nvPr/>
          </p:nvSpPr>
          <p:spPr>
            <a:xfrm>
              <a:off x="1491449" y="932155"/>
              <a:ext cx="417250" cy="399495"/>
            </a:xfrm>
            <a:prstGeom prst="triangle">
              <a:avLst/>
            </a:prstGeom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430B331C-02AE-4813-9CFE-C6918EB41ACC}"/>
                </a:ext>
              </a:extLst>
            </p:cNvPr>
            <p:cNvCxnSpPr/>
            <p:nvPr/>
          </p:nvCxnSpPr>
          <p:spPr>
            <a:xfrm>
              <a:off x="1491449" y="932155"/>
              <a:ext cx="41725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AEAF8836-BB6A-4FC8-8D64-E6EF999773A7}"/>
                </a:ext>
              </a:extLst>
            </p:cNvPr>
            <p:cNvCxnSpPr/>
            <p:nvPr/>
          </p:nvCxnSpPr>
          <p:spPr>
            <a:xfrm>
              <a:off x="1704513" y="523782"/>
              <a:ext cx="0" cy="134052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D85E4F7-E19F-49F3-8040-5685FD9462E9}"/>
              </a:ext>
            </a:extLst>
          </p:cNvPr>
          <p:cNvCxnSpPr/>
          <p:nvPr/>
        </p:nvCxnSpPr>
        <p:spPr>
          <a:xfrm>
            <a:off x="10676142" y="1641785"/>
            <a:ext cx="109050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9C9FD600-7517-4788-81E2-FACE5A9E8711}"/>
              </a:ext>
            </a:extLst>
          </p:cNvPr>
          <p:cNvCxnSpPr/>
          <p:nvPr/>
        </p:nvCxnSpPr>
        <p:spPr>
          <a:xfrm>
            <a:off x="10676142" y="2819245"/>
            <a:ext cx="109050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8188752-EDF1-48B6-9C2A-6880B2D23849}"/>
              </a:ext>
            </a:extLst>
          </p:cNvPr>
          <p:cNvCxnSpPr/>
          <p:nvPr/>
        </p:nvCxnSpPr>
        <p:spPr>
          <a:xfrm>
            <a:off x="11221394" y="2819245"/>
            <a:ext cx="0" cy="4743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5534F7AE-EB0E-43B7-9CBE-757EF8DDD771}"/>
              </a:ext>
            </a:extLst>
          </p:cNvPr>
          <p:cNvCxnSpPr/>
          <p:nvPr/>
        </p:nvCxnSpPr>
        <p:spPr>
          <a:xfrm>
            <a:off x="11052700" y="3302494"/>
            <a:ext cx="32847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37507D2E-CC2E-4045-8FE2-E9787EBA7243}"/>
              </a:ext>
            </a:extLst>
          </p:cNvPr>
          <p:cNvCxnSpPr/>
          <p:nvPr/>
        </p:nvCxnSpPr>
        <p:spPr>
          <a:xfrm>
            <a:off x="11058617" y="3392750"/>
            <a:ext cx="32847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747AD622-8AEB-42E4-97F7-BACE5DB43AF2}"/>
              </a:ext>
            </a:extLst>
          </p:cNvPr>
          <p:cNvCxnSpPr/>
          <p:nvPr/>
        </p:nvCxnSpPr>
        <p:spPr>
          <a:xfrm>
            <a:off x="11216936" y="3392750"/>
            <a:ext cx="0" cy="14944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D78F87AE-280A-41BD-8139-AD84E0D54666}"/>
              </a:ext>
            </a:extLst>
          </p:cNvPr>
          <p:cNvCxnSpPr/>
          <p:nvPr/>
        </p:nvCxnSpPr>
        <p:spPr>
          <a:xfrm>
            <a:off x="11216936" y="3467470"/>
            <a:ext cx="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7C8DE00F-A864-4461-BFE6-DEE37BECC501}"/>
              </a:ext>
            </a:extLst>
          </p:cNvPr>
          <p:cNvCxnSpPr/>
          <p:nvPr/>
        </p:nvCxnSpPr>
        <p:spPr>
          <a:xfrm>
            <a:off x="11132599" y="3542191"/>
            <a:ext cx="1509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9C9F806A-9634-4364-B74E-E5C814D6C712}"/>
              </a:ext>
            </a:extLst>
          </p:cNvPr>
          <p:cNvCxnSpPr/>
          <p:nvPr/>
        </p:nvCxnSpPr>
        <p:spPr>
          <a:xfrm>
            <a:off x="9534618" y="248575"/>
            <a:ext cx="0" cy="19273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1D5DC53E-4D33-4B60-B3DB-D9B91D712A73}"/>
              </a:ext>
            </a:extLst>
          </p:cNvPr>
          <p:cNvCxnSpPr/>
          <p:nvPr/>
        </p:nvCxnSpPr>
        <p:spPr>
          <a:xfrm flipH="1">
            <a:off x="9534618" y="1641785"/>
            <a:ext cx="114152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C211FD01-BF9A-4793-AB28-7E57F8993AD9}"/>
              </a:ext>
            </a:extLst>
          </p:cNvPr>
          <p:cNvCxnSpPr/>
          <p:nvPr/>
        </p:nvCxnSpPr>
        <p:spPr>
          <a:xfrm>
            <a:off x="9534618" y="559294"/>
            <a:ext cx="137603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981C3BEA-0F20-46DF-B536-BB1316C1EC9B}"/>
              </a:ext>
            </a:extLst>
          </p:cNvPr>
          <p:cNvCxnSpPr/>
          <p:nvPr/>
        </p:nvCxnSpPr>
        <p:spPr>
          <a:xfrm>
            <a:off x="8495931" y="1212252"/>
            <a:ext cx="103868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7CCE469D-CD12-4DE5-90E5-A111925620B7}"/>
              </a:ext>
            </a:extLst>
          </p:cNvPr>
          <p:cNvSpPr/>
          <p:nvPr/>
        </p:nvSpPr>
        <p:spPr>
          <a:xfrm>
            <a:off x="7821228" y="1109709"/>
            <a:ext cx="683580" cy="177554"/>
          </a:xfrm>
          <a:custGeom>
            <a:avLst/>
            <a:gdLst>
              <a:gd name="connsiteX0" fmla="*/ 683580 w 683580"/>
              <a:gd name="connsiteY0" fmla="*/ 97655 h 177554"/>
              <a:gd name="connsiteX1" fmla="*/ 656947 w 683580"/>
              <a:gd name="connsiteY1" fmla="*/ 53266 h 177554"/>
              <a:gd name="connsiteX2" fmla="*/ 621437 w 683580"/>
              <a:gd name="connsiteY2" fmla="*/ 79899 h 177554"/>
              <a:gd name="connsiteX3" fmla="*/ 568171 w 683580"/>
              <a:gd name="connsiteY3" fmla="*/ 133165 h 177554"/>
              <a:gd name="connsiteX4" fmla="*/ 550415 w 683580"/>
              <a:gd name="connsiteY4" fmla="*/ 150921 h 177554"/>
              <a:gd name="connsiteX5" fmla="*/ 523782 w 683580"/>
              <a:gd name="connsiteY5" fmla="*/ 177554 h 177554"/>
              <a:gd name="connsiteX6" fmla="*/ 506027 w 683580"/>
              <a:gd name="connsiteY6" fmla="*/ 159798 h 177554"/>
              <a:gd name="connsiteX7" fmla="*/ 461639 w 683580"/>
              <a:gd name="connsiteY7" fmla="*/ 71022 h 177554"/>
              <a:gd name="connsiteX8" fmla="*/ 443883 w 683580"/>
              <a:gd name="connsiteY8" fmla="*/ 97655 h 177554"/>
              <a:gd name="connsiteX9" fmla="*/ 399495 w 683580"/>
              <a:gd name="connsiteY9" fmla="*/ 79899 h 177554"/>
              <a:gd name="connsiteX10" fmla="*/ 381740 w 683580"/>
              <a:gd name="connsiteY10" fmla="*/ 26633 h 177554"/>
              <a:gd name="connsiteX11" fmla="*/ 372862 w 683580"/>
              <a:gd name="connsiteY11" fmla="*/ 0 h 177554"/>
              <a:gd name="connsiteX12" fmla="*/ 328474 w 683580"/>
              <a:gd name="connsiteY12" fmla="*/ 44389 h 177554"/>
              <a:gd name="connsiteX13" fmla="*/ 284085 w 683580"/>
              <a:gd name="connsiteY13" fmla="*/ 88777 h 177554"/>
              <a:gd name="connsiteX14" fmla="*/ 266330 w 683580"/>
              <a:gd name="connsiteY14" fmla="*/ 62144 h 177554"/>
              <a:gd name="connsiteX15" fmla="*/ 257452 w 683580"/>
              <a:gd name="connsiteY15" fmla="*/ 35511 h 177554"/>
              <a:gd name="connsiteX16" fmla="*/ 221942 w 683580"/>
              <a:gd name="connsiteY16" fmla="*/ 88777 h 177554"/>
              <a:gd name="connsiteX17" fmla="*/ 195309 w 683580"/>
              <a:gd name="connsiteY17" fmla="*/ 79899 h 177554"/>
              <a:gd name="connsiteX18" fmla="*/ 177553 w 683580"/>
              <a:gd name="connsiteY18" fmla="*/ 115410 h 177554"/>
              <a:gd name="connsiteX19" fmla="*/ 159798 w 683580"/>
              <a:gd name="connsiteY19" fmla="*/ 142043 h 177554"/>
              <a:gd name="connsiteX20" fmla="*/ 133165 w 683580"/>
              <a:gd name="connsiteY20" fmla="*/ 133165 h 177554"/>
              <a:gd name="connsiteX21" fmla="*/ 106532 w 683580"/>
              <a:gd name="connsiteY21" fmla="*/ 79899 h 177554"/>
              <a:gd name="connsiteX22" fmla="*/ 79899 w 683580"/>
              <a:gd name="connsiteY22" fmla="*/ 62144 h 177554"/>
              <a:gd name="connsiteX23" fmla="*/ 0 w 683580"/>
              <a:gd name="connsiteY23" fmla="*/ 142043 h 177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83580" h="177554">
                <a:moveTo>
                  <a:pt x="683580" y="97655"/>
                </a:moveTo>
                <a:cubicBezTo>
                  <a:pt x="674702" y="82859"/>
                  <a:pt x="673538" y="58007"/>
                  <a:pt x="656947" y="53266"/>
                </a:cubicBezTo>
                <a:cubicBezTo>
                  <a:pt x="642720" y="49201"/>
                  <a:pt x="632435" y="70001"/>
                  <a:pt x="621437" y="79899"/>
                </a:cubicBezTo>
                <a:cubicBezTo>
                  <a:pt x="602773" y="96697"/>
                  <a:pt x="585926" y="115410"/>
                  <a:pt x="568171" y="133165"/>
                </a:cubicBezTo>
                <a:lnTo>
                  <a:pt x="550415" y="150921"/>
                </a:lnTo>
                <a:lnTo>
                  <a:pt x="523782" y="177554"/>
                </a:lnTo>
                <a:cubicBezTo>
                  <a:pt x="517864" y="171635"/>
                  <a:pt x="508057" y="167918"/>
                  <a:pt x="506027" y="159798"/>
                </a:cubicBezTo>
                <a:cubicBezTo>
                  <a:pt x="476959" y="43525"/>
                  <a:pt x="516641" y="-5981"/>
                  <a:pt x="461639" y="71022"/>
                </a:cubicBezTo>
                <a:cubicBezTo>
                  <a:pt x="455437" y="79704"/>
                  <a:pt x="449802" y="88777"/>
                  <a:pt x="443883" y="97655"/>
                </a:cubicBezTo>
                <a:cubicBezTo>
                  <a:pt x="429087" y="91736"/>
                  <a:pt x="409989" y="91892"/>
                  <a:pt x="399495" y="79899"/>
                </a:cubicBezTo>
                <a:cubicBezTo>
                  <a:pt x="387171" y="65814"/>
                  <a:pt x="387658" y="44388"/>
                  <a:pt x="381740" y="26633"/>
                </a:cubicBezTo>
                <a:lnTo>
                  <a:pt x="372862" y="0"/>
                </a:lnTo>
                <a:cubicBezTo>
                  <a:pt x="319593" y="35514"/>
                  <a:pt x="369906" y="-2961"/>
                  <a:pt x="328474" y="44389"/>
                </a:cubicBezTo>
                <a:cubicBezTo>
                  <a:pt x="314695" y="60137"/>
                  <a:pt x="284085" y="88777"/>
                  <a:pt x="284085" y="88777"/>
                </a:cubicBezTo>
                <a:cubicBezTo>
                  <a:pt x="278167" y="79899"/>
                  <a:pt x="271102" y="71687"/>
                  <a:pt x="266330" y="62144"/>
                </a:cubicBezTo>
                <a:cubicBezTo>
                  <a:pt x="262145" y="53774"/>
                  <a:pt x="265476" y="30696"/>
                  <a:pt x="257452" y="35511"/>
                </a:cubicBezTo>
                <a:cubicBezTo>
                  <a:pt x="239154" y="46490"/>
                  <a:pt x="221942" y="88777"/>
                  <a:pt x="221942" y="88777"/>
                </a:cubicBezTo>
                <a:cubicBezTo>
                  <a:pt x="213064" y="85818"/>
                  <a:pt x="203333" y="75084"/>
                  <a:pt x="195309" y="79899"/>
                </a:cubicBezTo>
                <a:cubicBezTo>
                  <a:pt x="183961" y="86708"/>
                  <a:pt x="184119" y="103919"/>
                  <a:pt x="177553" y="115410"/>
                </a:cubicBezTo>
                <a:cubicBezTo>
                  <a:pt x="172259" y="124674"/>
                  <a:pt x="165716" y="133165"/>
                  <a:pt x="159798" y="142043"/>
                </a:cubicBezTo>
                <a:cubicBezTo>
                  <a:pt x="150920" y="139084"/>
                  <a:pt x="140472" y="139011"/>
                  <a:pt x="133165" y="133165"/>
                </a:cubicBezTo>
                <a:cubicBezTo>
                  <a:pt x="91589" y="99904"/>
                  <a:pt x="135124" y="115638"/>
                  <a:pt x="106532" y="79899"/>
                </a:cubicBezTo>
                <a:cubicBezTo>
                  <a:pt x="99867" y="71568"/>
                  <a:pt x="88777" y="68062"/>
                  <a:pt x="79899" y="62144"/>
                </a:cubicBezTo>
                <a:lnTo>
                  <a:pt x="0" y="142043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B5DF68DC-1890-4368-B8DB-AD590B29B51B}"/>
              </a:ext>
            </a:extLst>
          </p:cNvPr>
          <p:cNvCxnSpPr>
            <a:endCxn id="46" idx="23"/>
          </p:cNvCxnSpPr>
          <p:nvPr/>
        </p:nvCxnSpPr>
        <p:spPr>
          <a:xfrm>
            <a:off x="6803999" y="1212252"/>
            <a:ext cx="1017229" cy="395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CCE56409-A457-4450-A453-99D768250F84}"/>
              </a:ext>
            </a:extLst>
          </p:cNvPr>
          <p:cNvGrpSpPr/>
          <p:nvPr/>
        </p:nvGrpSpPr>
        <p:grpSpPr>
          <a:xfrm>
            <a:off x="4618614" y="4457488"/>
            <a:ext cx="275203" cy="1177460"/>
            <a:chOff x="1491449" y="523782"/>
            <a:chExt cx="417250" cy="1340529"/>
          </a:xfrm>
        </p:grpSpPr>
        <p:sp>
          <p:nvSpPr>
            <p:cNvPr id="50" name="等腰三角形 49">
              <a:extLst>
                <a:ext uri="{FF2B5EF4-FFF2-40B4-BE49-F238E27FC236}">
                  <a16:creationId xmlns:a16="http://schemas.microsoft.com/office/drawing/2014/main" id="{EA1FD799-DF2A-459D-982D-67405C916C69}"/>
                </a:ext>
              </a:extLst>
            </p:cNvPr>
            <p:cNvSpPr/>
            <p:nvPr/>
          </p:nvSpPr>
          <p:spPr>
            <a:xfrm>
              <a:off x="1491449" y="932155"/>
              <a:ext cx="417250" cy="399495"/>
            </a:xfrm>
            <a:prstGeom prst="triangle">
              <a:avLst/>
            </a:prstGeom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25DBA47F-2193-4A44-8FA8-5D8BBFC49E51}"/>
                </a:ext>
              </a:extLst>
            </p:cNvPr>
            <p:cNvCxnSpPr/>
            <p:nvPr/>
          </p:nvCxnSpPr>
          <p:spPr>
            <a:xfrm>
              <a:off x="1491449" y="932155"/>
              <a:ext cx="41725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A5850ABF-E491-4F7F-A0EA-AAE9273618FB}"/>
                </a:ext>
              </a:extLst>
            </p:cNvPr>
            <p:cNvCxnSpPr/>
            <p:nvPr/>
          </p:nvCxnSpPr>
          <p:spPr>
            <a:xfrm>
              <a:off x="1704513" y="523782"/>
              <a:ext cx="0" cy="134052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529D9505-6605-46E7-AE33-36EF60486BB0}"/>
              </a:ext>
            </a:extLst>
          </p:cNvPr>
          <p:cNvGrpSpPr/>
          <p:nvPr/>
        </p:nvGrpSpPr>
        <p:grpSpPr>
          <a:xfrm rot="10800000">
            <a:off x="5712047" y="4457488"/>
            <a:ext cx="275203" cy="1177460"/>
            <a:chOff x="1491449" y="523782"/>
            <a:chExt cx="417250" cy="1340529"/>
          </a:xfrm>
        </p:grpSpPr>
        <p:sp>
          <p:nvSpPr>
            <p:cNvPr id="54" name="等腰三角形 53">
              <a:extLst>
                <a:ext uri="{FF2B5EF4-FFF2-40B4-BE49-F238E27FC236}">
                  <a16:creationId xmlns:a16="http://schemas.microsoft.com/office/drawing/2014/main" id="{FB0165B7-197B-4AF4-8E22-E124F058FD52}"/>
                </a:ext>
              </a:extLst>
            </p:cNvPr>
            <p:cNvSpPr/>
            <p:nvPr/>
          </p:nvSpPr>
          <p:spPr>
            <a:xfrm>
              <a:off x="1491449" y="932155"/>
              <a:ext cx="417250" cy="399495"/>
            </a:xfrm>
            <a:prstGeom prst="triangle">
              <a:avLst/>
            </a:prstGeom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7B00E3BD-B4EC-4343-BB6F-08A592797389}"/>
                </a:ext>
              </a:extLst>
            </p:cNvPr>
            <p:cNvCxnSpPr/>
            <p:nvPr/>
          </p:nvCxnSpPr>
          <p:spPr>
            <a:xfrm>
              <a:off x="1491449" y="932155"/>
              <a:ext cx="41725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0DD0B68E-779D-4FD8-AF85-105938B4F845}"/>
                </a:ext>
              </a:extLst>
            </p:cNvPr>
            <p:cNvCxnSpPr/>
            <p:nvPr/>
          </p:nvCxnSpPr>
          <p:spPr>
            <a:xfrm>
              <a:off x="1704513" y="523782"/>
              <a:ext cx="0" cy="134052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86B5BADE-4C75-467A-BB58-8F9FCD429B39}"/>
              </a:ext>
            </a:extLst>
          </p:cNvPr>
          <p:cNvCxnSpPr/>
          <p:nvPr/>
        </p:nvCxnSpPr>
        <p:spPr>
          <a:xfrm>
            <a:off x="4756215" y="4457488"/>
            <a:ext cx="109050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8A444A1E-BBAE-43BC-9AD2-44E44991D74D}"/>
              </a:ext>
            </a:extLst>
          </p:cNvPr>
          <p:cNvCxnSpPr/>
          <p:nvPr/>
        </p:nvCxnSpPr>
        <p:spPr>
          <a:xfrm>
            <a:off x="4756215" y="5634948"/>
            <a:ext cx="109050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582D6542-D5FF-4CE4-91EC-DD45B9334FA9}"/>
              </a:ext>
            </a:extLst>
          </p:cNvPr>
          <p:cNvCxnSpPr/>
          <p:nvPr/>
        </p:nvCxnSpPr>
        <p:spPr>
          <a:xfrm>
            <a:off x="5301467" y="5634948"/>
            <a:ext cx="0" cy="4743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764ED36A-30D5-4A92-AC98-14AE5052356F}"/>
              </a:ext>
            </a:extLst>
          </p:cNvPr>
          <p:cNvCxnSpPr/>
          <p:nvPr/>
        </p:nvCxnSpPr>
        <p:spPr>
          <a:xfrm>
            <a:off x="5297009" y="6283173"/>
            <a:ext cx="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8C5ACBAF-677A-4E98-A776-D74BA514386E}"/>
              </a:ext>
            </a:extLst>
          </p:cNvPr>
          <p:cNvCxnSpPr/>
          <p:nvPr/>
        </p:nvCxnSpPr>
        <p:spPr>
          <a:xfrm>
            <a:off x="4147352" y="2167632"/>
            <a:ext cx="0" cy="19273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C747CCE3-26A1-491B-A3E0-1ECF8EDA544E}"/>
              </a:ext>
            </a:extLst>
          </p:cNvPr>
          <p:cNvCxnSpPr/>
          <p:nvPr/>
        </p:nvCxnSpPr>
        <p:spPr>
          <a:xfrm flipH="1">
            <a:off x="4147352" y="3560842"/>
            <a:ext cx="114152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ED290FCF-EFCB-4659-9089-0CA198E69E32}"/>
              </a:ext>
            </a:extLst>
          </p:cNvPr>
          <p:cNvCxnSpPr/>
          <p:nvPr/>
        </p:nvCxnSpPr>
        <p:spPr>
          <a:xfrm>
            <a:off x="4147352" y="2478351"/>
            <a:ext cx="137603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3504659E-6F98-45C5-9645-97816095B66D}"/>
              </a:ext>
            </a:extLst>
          </p:cNvPr>
          <p:cNvCxnSpPr/>
          <p:nvPr/>
        </p:nvCxnSpPr>
        <p:spPr>
          <a:xfrm>
            <a:off x="3108665" y="3131309"/>
            <a:ext cx="103868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D498365E-3075-43AA-B979-C9DA52793963}"/>
              </a:ext>
            </a:extLst>
          </p:cNvPr>
          <p:cNvSpPr/>
          <p:nvPr/>
        </p:nvSpPr>
        <p:spPr>
          <a:xfrm>
            <a:off x="2433962" y="3028766"/>
            <a:ext cx="683580" cy="177554"/>
          </a:xfrm>
          <a:custGeom>
            <a:avLst/>
            <a:gdLst>
              <a:gd name="connsiteX0" fmla="*/ 683580 w 683580"/>
              <a:gd name="connsiteY0" fmla="*/ 97655 h 177554"/>
              <a:gd name="connsiteX1" fmla="*/ 656947 w 683580"/>
              <a:gd name="connsiteY1" fmla="*/ 53266 h 177554"/>
              <a:gd name="connsiteX2" fmla="*/ 621437 w 683580"/>
              <a:gd name="connsiteY2" fmla="*/ 79899 h 177554"/>
              <a:gd name="connsiteX3" fmla="*/ 568171 w 683580"/>
              <a:gd name="connsiteY3" fmla="*/ 133165 h 177554"/>
              <a:gd name="connsiteX4" fmla="*/ 550415 w 683580"/>
              <a:gd name="connsiteY4" fmla="*/ 150921 h 177554"/>
              <a:gd name="connsiteX5" fmla="*/ 523782 w 683580"/>
              <a:gd name="connsiteY5" fmla="*/ 177554 h 177554"/>
              <a:gd name="connsiteX6" fmla="*/ 506027 w 683580"/>
              <a:gd name="connsiteY6" fmla="*/ 159798 h 177554"/>
              <a:gd name="connsiteX7" fmla="*/ 461639 w 683580"/>
              <a:gd name="connsiteY7" fmla="*/ 71022 h 177554"/>
              <a:gd name="connsiteX8" fmla="*/ 443883 w 683580"/>
              <a:gd name="connsiteY8" fmla="*/ 97655 h 177554"/>
              <a:gd name="connsiteX9" fmla="*/ 399495 w 683580"/>
              <a:gd name="connsiteY9" fmla="*/ 79899 h 177554"/>
              <a:gd name="connsiteX10" fmla="*/ 381740 w 683580"/>
              <a:gd name="connsiteY10" fmla="*/ 26633 h 177554"/>
              <a:gd name="connsiteX11" fmla="*/ 372862 w 683580"/>
              <a:gd name="connsiteY11" fmla="*/ 0 h 177554"/>
              <a:gd name="connsiteX12" fmla="*/ 328474 w 683580"/>
              <a:gd name="connsiteY12" fmla="*/ 44389 h 177554"/>
              <a:gd name="connsiteX13" fmla="*/ 284085 w 683580"/>
              <a:gd name="connsiteY13" fmla="*/ 88777 h 177554"/>
              <a:gd name="connsiteX14" fmla="*/ 266330 w 683580"/>
              <a:gd name="connsiteY14" fmla="*/ 62144 h 177554"/>
              <a:gd name="connsiteX15" fmla="*/ 257452 w 683580"/>
              <a:gd name="connsiteY15" fmla="*/ 35511 h 177554"/>
              <a:gd name="connsiteX16" fmla="*/ 221942 w 683580"/>
              <a:gd name="connsiteY16" fmla="*/ 88777 h 177554"/>
              <a:gd name="connsiteX17" fmla="*/ 195309 w 683580"/>
              <a:gd name="connsiteY17" fmla="*/ 79899 h 177554"/>
              <a:gd name="connsiteX18" fmla="*/ 177553 w 683580"/>
              <a:gd name="connsiteY18" fmla="*/ 115410 h 177554"/>
              <a:gd name="connsiteX19" fmla="*/ 159798 w 683580"/>
              <a:gd name="connsiteY19" fmla="*/ 142043 h 177554"/>
              <a:gd name="connsiteX20" fmla="*/ 133165 w 683580"/>
              <a:gd name="connsiteY20" fmla="*/ 133165 h 177554"/>
              <a:gd name="connsiteX21" fmla="*/ 106532 w 683580"/>
              <a:gd name="connsiteY21" fmla="*/ 79899 h 177554"/>
              <a:gd name="connsiteX22" fmla="*/ 79899 w 683580"/>
              <a:gd name="connsiteY22" fmla="*/ 62144 h 177554"/>
              <a:gd name="connsiteX23" fmla="*/ 0 w 683580"/>
              <a:gd name="connsiteY23" fmla="*/ 142043 h 177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83580" h="177554">
                <a:moveTo>
                  <a:pt x="683580" y="97655"/>
                </a:moveTo>
                <a:cubicBezTo>
                  <a:pt x="674702" y="82859"/>
                  <a:pt x="673538" y="58007"/>
                  <a:pt x="656947" y="53266"/>
                </a:cubicBezTo>
                <a:cubicBezTo>
                  <a:pt x="642720" y="49201"/>
                  <a:pt x="632435" y="70001"/>
                  <a:pt x="621437" y="79899"/>
                </a:cubicBezTo>
                <a:cubicBezTo>
                  <a:pt x="602773" y="96697"/>
                  <a:pt x="585926" y="115410"/>
                  <a:pt x="568171" y="133165"/>
                </a:cubicBezTo>
                <a:lnTo>
                  <a:pt x="550415" y="150921"/>
                </a:lnTo>
                <a:lnTo>
                  <a:pt x="523782" y="177554"/>
                </a:lnTo>
                <a:cubicBezTo>
                  <a:pt x="517864" y="171635"/>
                  <a:pt x="508057" y="167918"/>
                  <a:pt x="506027" y="159798"/>
                </a:cubicBezTo>
                <a:cubicBezTo>
                  <a:pt x="476959" y="43525"/>
                  <a:pt x="516641" y="-5981"/>
                  <a:pt x="461639" y="71022"/>
                </a:cubicBezTo>
                <a:cubicBezTo>
                  <a:pt x="455437" y="79704"/>
                  <a:pt x="449802" y="88777"/>
                  <a:pt x="443883" y="97655"/>
                </a:cubicBezTo>
                <a:cubicBezTo>
                  <a:pt x="429087" y="91736"/>
                  <a:pt x="409989" y="91892"/>
                  <a:pt x="399495" y="79899"/>
                </a:cubicBezTo>
                <a:cubicBezTo>
                  <a:pt x="387171" y="65814"/>
                  <a:pt x="387658" y="44388"/>
                  <a:pt x="381740" y="26633"/>
                </a:cubicBezTo>
                <a:lnTo>
                  <a:pt x="372862" y="0"/>
                </a:lnTo>
                <a:cubicBezTo>
                  <a:pt x="319593" y="35514"/>
                  <a:pt x="369906" y="-2961"/>
                  <a:pt x="328474" y="44389"/>
                </a:cubicBezTo>
                <a:cubicBezTo>
                  <a:pt x="314695" y="60137"/>
                  <a:pt x="284085" y="88777"/>
                  <a:pt x="284085" y="88777"/>
                </a:cubicBezTo>
                <a:cubicBezTo>
                  <a:pt x="278167" y="79899"/>
                  <a:pt x="271102" y="71687"/>
                  <a:pt x="266330" y="62144"/>
                </a:cubicBezTo>
                <a:cubicBezTo>
                  <a:pt x="262145" y="53774"/>
                  <a:pt x="265476" y="30696"/>
                  <a:pt x="257452" y="35511"/>
                </a:cubicBezTo>
                <a:cubicBezTo>
                  <a:pt x="239154" y="46490"/>
                  <a:pt x="221942" y="88777"/>
                  <a:pt x="221942" y="88777"/>
                </a:cubicBezTo>
                <a:cubicBezTo>
                  <a:pt x="213064" y="85818"/>
                  <a:pt x="203333" y="75084"/>
                  <a:pt x="195309" y="79899"/>
                </a:cubicBezTo>
                <a:cubicBezTo>
                  <a:pt x="183961" y="86708"/>
                  <a:pt x="184119" y="103919"/>
                  <a:pt x="177553" y="115410"/>
                </a:cubicBezTo>
                <a:cubicBezTo>
                  <a:pt x="172259" y="124674"/>
                  <a:pt x="165716" y="133165"/>
                  <a:pt x="159798" y="142043"/>
                </a:cubicBezTo>
                <a:cubicBezTo>
                  <a:pt x="150920" y="139084"/>
                  <a:pt x="140472" y="139011"/>
                  <a:pt x="133165" y="133165"/>
                </a:cubicBezTo>
                <a:cubicBezTo>
                  <a:pt x="91589" y="99904"/>
                  <a:pt x="135124" y="115638"/>
                  <a:pt x="106532" y="79899"/>
                </a:cubicBezTo>
                <a:cubicBezTo>
                  <a:pt x="99867" y="71568"/>
                  <a:pt x="88777" y="68062"/>
                  <a:pt x="79899" y="62144"/>
                </a:cubicBezTo>
                <a:lnTo>
                  <a:pt x="0" y="142043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28E0D446-937F-4597-9D7B-2F99057E705E}"/>
              </a:ext>
            </a:extLst>
          </p:cNvPr>
          <p:cNvCxnSpPr>
            <a:endCxn id="69" idx="23"/>
          </p:cNvCxnSpPr>
          <p:nvPr/>
        </p:nvCxnSpPr>
        <p:spPr>
          <a:xfrm>
            <a:off x="1416733" y="3131309"/>
            <a:ext cx="1017229" cy="395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483D7104-E6FB-4DE9-94BD-DCE3F4D7E6F5}"/>
              </a:ext>
            </a:extLst>
          </p:cNvPr>
          <p:cNvCxnSpPr/>
          <p:nvPr/>
        </p:nvCxnSpPr>
        <p:spPr>
          <a:xfrm>
            <a:off x="5129078" y="6109319"/>
            <a:ext cx="35732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046CEBBB-DF55-441A-A141-E8C428CCD7AB}"/>
              </a:ext>
            </a:extLst>
          </p:cNvPr>
          <p:cNvCxnSpPr/>
          <p:nvPr/>
        </p:nvCxnSpPr>
        <p:spPr>
          <a:xfrm>
            <a:off x="5288876" y="3560842"/>
            <a:ext cx="0" cy="42523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24257FA9-DD25-4439-A8A3-9C507C268E34}"/>
              </a:ext>
            </a:extLst>
          </p:cNvPr>
          <p:cNvCxnSpPr/>
          <p:nvPr/>
        </p:nvCxnSpPr>
        <p:spPr>
          <a:xfrm>
            <a:off x="5288876" y="4094987"/>
            <a:ext cx="0" cy="36250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C115A54F-DF47-446F-800B-1EA5C30EE07D}"/>
              </a:ext>
            </a:extLst>
          </p:cNvPr>
          <p:cNvSpPr/>
          <p:nvPr/>
        </p:nvSpPr>
        <p:spPr>
          <a:xfrm>
            <a:off x="5157649" y="3986074"/>
            <a:ext cx="284386" cy="124287"/>
          </a:xfrm>
          <a:custGeom>
            <a:avLst/>
            <a:gdLst>
              <a:gd name="connsiteX0" fmla="*/ 133442 w 284386"/>
              <a:gd name="connsiteY0" fmla="*/ 0 h 124287"/>
              <a:gd name="connsiteX1" fmla="*/ 35788 w 284386"/>
              <a:gd name="connsiteY1" fmla="*/ 17755 h 124287"/>
              <a:gd name="connsiteX2" fmla="*/ 9155 w 284386"/>
              <a:gd name="connsiteY2" fmla="*/ 44388 h 124287"/>
              <a:gd name="connsiteX3" fmla="*/ 277 w 284386"/>
              <a:gd name="connsiteY3" fmla="*/ 71021 h 124287"/>
              <a:gd name="connsiteX4" fmla="*/ 53543 w 284386"/>
              <a:gd name="connsiteY4" fmla="*/ 97654 h 124287"/>
              <a:gd name="connsiteX5" fmla="*/ 275485 w 284386"/>
              <a:gd name="connsiteY5" fmla="*/ 53266 h 124287"/>
              <a:gd name="connsiteX6" fmla="*/ 257730 w 284386"/>
              <a:gd name="connsiteY6" fmla="*/ 26633 h 124287"/>
              <a:gd name="connsiteX7" fmla="*/ 160075 w 284386"/>
              <a:gd name="connsiteY7" fmla="*/ 53266 h 124287"/>
              <a:gd name="connsiteX8" fmla="*/ 142320 w 284386"/>
              <a:gd name="connsiteY8" fmla="*/ 79899 h 124287"/>
              <a:gd name="connsiteX9" fmla="*/ 142320 w 284386"/>
              <a:gd name="connsiteY9" fmla="*/ 124287 h 124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4386" h="124287">
                <a:moveTo>
                  <a:pt x="133442" y="0"/>
                </a:moveTo>
                <a:cubicBezTo>
                  <a:pt x="130427" y="377"/>
                  <a:pt x="54738" y="5122"/>
                  <a:pt x="35788" y="17755"/>
                </a:cubicBezTo>
                <a:cubicBezTo>
                  <a:pt x="25342" y="24719"/>
                  <a:pt x="18033" y="35510"/>
                  <a:pt x="9155" y="44388"/>
                </a:cubicBezTo>
                <a:cubicBezTo>
                  <a:pt x="6196" y="53266"/>
                  <a:pt x="-1558" y="61845"/>
                  <a:pt x="277" y="71021"/>
                </a:cubicBezTo>
                <a:cubicBezTo>
                  <a:pt x="4443" y="91848"/>
                  <a:pt x="42300" y="94843"/>
                  <a:pt x="53543" y="97654"/>
                </a:cubicBezTo>
                <a:cubicBezTo>
                  <a:pt x="174381" y="93006"/>
                  <a:pt x="322398" y="162729"/>
                  <a:pt x="275485" y="53266"/>
                </a:cubicBezTo>
                <a:cubicBezTo>
                  <a:pt x="271282" y="43459"/>
                  <a:pt x="263648" y="35511"/>
                  <a:pt x="257730" y="26633"/>
                </a:cubicBezTo>
                <a:cubicBezTo>
                  <a:pt x="215715" y="31884"/>
                  <a:pt x="188852" y="24489"/>
                  <a:pt x="160075" y="53266"/>
                </a:cubicBezTo>
                <a:cubicBezTo>
                  <a:pt x="152531" y="60811"/>
                  <a:pt x="144908" y="69548"/>
                  <a:pt x="142320" y="79899"/>
                </a:cubicBezTo>
                <a:cubicBezTo>
                  <a:pt x="138731" y="94253"/>
                  <a:pt x="142320" y="109491"/>
                  <a:pt x="142320" y="124287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9406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02526DD-B4F2-4497-B0D5-D6CA90CAA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25" y="563072"/>
            <a:ext cx="11774750" cy="605431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6D56E88-CAE2-494B-BA96-4FA001C2A5DB}"/>
              </a:ext>
            </a:extLst>
          </p:cNvPr>
          <p:cNvSpPr txBox="1"/>
          <p:nvPr/>
        </p:nvSpPr>
        <p:spPr>
          <a:xfrm>
            <a:off x="5816115" y="6359561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二极</a:t>
            </a:r>
            <a:r>
              <a:rPr lang="en-US" altLang="zh-CN" dirty="0"/>
              <a:t>CCT</a:t>
            </a:r>
            <a:r>
              <a:rPr lang="zh-CN" altLang="en-US" dirty="0"/>
              <a:t>电流</a:t>
            </a:r>
            <a:r>
              <a:rPr lang="en-US" altLang="zh-CN" dirty="0"/>
              <a:t>/A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2CA5EA-478B-45A5-83ED-BEE76377074C}"/>
              </a:ext>
            </a:extLst>
          </p:cNvPr>
          <p:cNvSpPr txBox="1"/>
          <p:nvPr/>
        </p:nvSpPr>
        <p:spPr>
          <a:xfrm rot="16200000">
            <a:off x="-312820" y="29263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偏转角度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646D6E5-9B29-4A78-9675-A02F74DBAF59}"/>
              </a:ext>
            </a:extLst>
          </p:cNvPr>
          <p:cNvSpPr txBox="1"/>
          <p:nvPr/>
        </p:nvSpPr>
        <p:spPr>
          <a:xfrm>
            <a:off x="4444906" y="101407"/>
            <a:ext cx="4015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偏转角度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二极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CCT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电流关系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4356991-851B-4DCF-A632-CACC306F892C}"/>
              </a:ext>
            </a:extLst>
          </p:cNvPr>
          <p:cNvSpPr txBox="1"/>
          <p:nvPr/>
        </p:nvSpPr>
        <p:spPr>
          <a:xfrm>
            <a:off x="1686757" y="3844031"/>
            <a:ext cx="135485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5C517"/>
                </a:solidFill>
              </a:rPr>
              <a:t>—</a:t>
            </a:r>
            <a:r>
              <a:rPr lang="en-US" altLang="zh-CN" dirty="0"/>
              <a:t> 225MeV</a:t>
            </a:r>
          </a:p>
          <a:p>
            <a:r>
              <a:rPr lang="en-US" altLang="zh-CN" dirty="0"/>
              <a:t>— 250MeV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—</a:t>
            </a:r>
            <a:r>
              <a:rPr lang="en-US" altLang="zh-CN" dirty="0"/>
              <a:t> 275MeV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40243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90BA335-EDDC-499D-B9FA-AD8B94DB9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00" y="461640"/>
            <a:ext cx="11872156" cy="604822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C465D53-0BE7-4233-B305-E26F079421DB}"/>
              </a:ext>
            </a:extLst>
          </p:cNvPr>
          <p:cNvSpPr txBox="1"/>
          <p:nvPr/>
        </p:nvSpPr>
        <p:spPr>
          <a:xfrm rot="16200000">
            <a:off x="-501973" y="2926305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色散</a:t>
            </a:r>
            <a:r>
              <a:rPr lang="en-US" altLang="zh-CN" dirty="0"/>
              <a:t>r16/m-1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5DDDB09-5BFE-4E69-9410-958CA1350741}"/>
              </a:ext>
            </a:extLst>
          </p:cNvPr>
          <p:cNvSpPr txBox="1"/>
          <p:nvPr/>
        </p:nvSpPr>
        <p:spPr>
          <a:xfrm>
            <a:off x="5667998" y="12910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色散分布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344C2F2-7846-4395-A2C7-52FAB5846668}"/>
              </a:ext>
            </a:extLst>
          </p:cNvPr>
          <p:cNvSpPr txBox="1"/>
          <p:nvPr/>
        </p:nvSpPr>
        <p:spPr>
          <a:xfrm>
            <a:off x="5940402" y="6359561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s/m</a:t>
            </a:r>
          </a:p>
        </p:txBody>
      </p:sp>
    </p:spTree>
    <p:extLst>
      <p:ext uri="{BB962C8B-B14F-4D97-AF65-F5344CB8AC3E}">
        <p14:creationId xmlns:p14="http://schemas.microsoft.com/office/powerpoint/2010/main" val="28547614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8BEB1E-4D56-4617-A164-CF527E816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33" y="291452"/>
            <a:ext cx="11818467" cy="62750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0D8F798-CECD-463E-AB41-EE7E48AAAD75}"/>
              </a:ext>
            </a:extLst>
          </p:cNvPr>
          <p:cNvSpPr txBox="1"/>
          <p:nvPr/>
        </p:nvSpPr>
        <p:spPr>
          <a:xfrm rot="16200000">
            <a:off x="-501973" y="2926305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色散</a:t>
            </a:r>
            <a:r>
              <a:rPr lang="en-US" altLang="zh-CN" dirty="0"/>
              <a:t>r26/m-1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A016FAB-563C-4E88-A9E6-3CF9D4BA8A95}"/>
              </a:ext>
            </a:extLst>
          </p:cNvPr>
          <p:cNvSpPr txBox="1"/>
          <p:nvPr/>
        </p:nvSpPr>
        <p:spPr>
          <a:xfrm>
            <a:off x="5667998" y="12910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色散分布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025654-FE4D-4976-AFCC-62A7B3A36E05}"/>
              </a:ext>
            </a:extLst>
          </p:cNvPr>
          <p:cNvSpPr txBox="1"/>
          <p:nvPr/>
        </p:nvSpPr>
        <p:spPr>
          <a:xfrm>
            <a:off x="5940402" y="6359561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s/m</a:t>
            </a:r>
          </a:p>
        </p:txBody>
      </p:sp>
    </p:spTree>
    <p:extLst>
      <p:ext uri="{BB962C8B-B14F-4D97-AF65-F5344CB8AC3E}">
        <p14:creationId xmlns:p14="http://schemas.microsoft.com/office/powerpoint/2010/main" val="11026877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33B78A4B-399E-4EFF-89B8-C4F7B3CECD7A}"/>
              </a:ext>
            </a:extLst>
          </p:cNvPr>
          <p:cNvGrpSpPr/>
          <p:nvPr/>
        </p:nvGrpSpPr>
        <p:grpSpPr>
          <a:xfrm>
            <a:off x="1581071" y="393752"/>
            <a:ext cx="9677296" cy="6738445"/>
            <a:chOff x="2371134" y="1084668"/>
            <a:chExt cx="3525169" cy="2454628"/>
          </a:xfrm>
        </p:grpSpPr>
        <p:sp>
          <p:nvSpPr>
            <p:cNvPr id="4" name="不完整圆 3">
              <a:extLst>
                <a:ext uri="{FF2B5EF4-FFF2-40B4-BE49-F238E27FC236}">
                  <a16:creationId xmlns:a16="http://schemas.microsoft.com/office/drawing/2014/main" id="{C6664C68-362D-4AB7-938B-33DF3B70851B}"/>
                </a:ext>
              </a:extLst>
            </p:cNvPr>
            <p:cNvSpPr/>
            <p:nvPr/>
          </p:nvSpPr>
          <p:spPr>
            <a:xfrm>
              <a:off x="3251557" y="1404216"/>
              <a:ext cx="2135080" cy="2135080"/>
            </a:xfrm>
            <a:prstGeom prst="pie">
              <a:avLst>
                <a:gd name="adj1" fmla="val 17831879"/>
                <a:gd name="adj2" fmla="val 775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不完整圆 6">
              <a:extLst>
                <a:ext uri="{FF2B5EF4-FFF2-40B4-BE49-F238E27FC236}">
                  <a16:creationId xmlns:a16="http://schemas.microsoft.com/office/drawing/2014/main" id="{C5045D0B-A21C-4EF0-A231-8FB8D248066D}"/>
                </a:ext>
              </a:extLst>
            </p:cNvPr>
            <p:cNvSpPr/>
            <p:nvPr/>
          </p:nvSpPr>
          <p:spPr>
            <a:xfrm rot="20451291">
              <a:off x="2917983" y="1256737"/>
              <a:ext cx="2135080" cy="2135080"/>
            </a:xfrm>
            <a:prstGeom prst="pie">
              <a:avLst>
                <a:gd name="adj1" fmla="val 15248641"/>
                <a:gd name="adj2" fmla="val 1898384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E0707F-CD58-4832-A0D9-A41C49CC8575}"/>
                </a:ext>
              </a:extLst>
            </p:cNvPr>
            <p:cNvCxnSpPr>
              <a:cxnSpLocks/>
            </p:cNvCxnSpPr>
            <p:nvPr/>
          </p:nvCxnSpPr>
          <p:spPr>
            <a:xfrm>
              <a:off x="3903542" y="1084668"/>
              <a:ext cx="1992761" cy="9806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43BDFCEB-EB57-4047-A224-43873D4650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1134" y="1447276"/>
              <a:ext cx="1002687" cy="6495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D94996FD-E6C6-492E-B34F-3C8EDE9BDE21}"/>
                </a:ext>
              </a:extLst>
            </p:cNvPr>
            <p:cNvCxnSpPr>
              <a:stCxn id="4" idx="0"/>
            </p:cNvCxnSpPr>
            <p:nvPr/>
          </p:nvCxnSpPr>
          <p:spPr>
            <a:xfrm flipH="1">
              <a:off x="5381583" y="2471756"/>
              <a:ext cx="5055" cy="8225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D2292B5F-296C-4D05-B8D7-2AE2829C0315}"/>
              </a:ext>
            </a:extLst>
          </p:cNvPr>
          <p:cNvSpPr txBox="1"/>
          <p:nvPr/>
        </p:nvSpPr>
        <p:spPr>
          <a:xfrm>
            <a:off x="6586003" y="4168929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0,0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62FC338-4702-4AC5-BDE8-CA4875D0405E}"/>
              </a:ext>
            </a:extLst>
          </p:cNvPr>
          <p:cNvSpPr txBox="1"/>
          <p:nvPr/>
        </p:nvSpPr>
        <p:spPr>
          <a:xfrm>
            <a:off x="9735880" y="4072313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1,0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4173D45-8C89-4EBF-87AB-57C951252663}"/>
              </a:ext>
            </a:extLst>
          </p:cNvPr>
          <p:cNvSpPr txBox="1"/>
          <p:nvPr/>
        </p:nvSpPr>
        <p:spPr>
          <a:xfrm>
            <a:off x="7575032" y="1277101"/>
            <a:ext cx="26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BB25DD2-26D9-4716-BC8A-D4F5CAD5E4B3}"/>
              </a:ext>
            </a:extLst>
          </p:cNvPr>
          <p:cNvSpPr txBox="1"/>
          <p:nvPr/>
        </p:nvSpPr>
        <p:spPr>
          <a:xfrm>
            <a:off x="8193991" y="123831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cosa,sina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556B7D0-0EF7-431D-8C5B-BD6EAF81AF91}"/>
              </a:ext>
            </a:extLst>
          </p:cNvPr>
          <p:cNvSpPr txBox="1"/>
          <p:nvPr/>
        </p:nvSpPr>
        <p:spPr>
          <a:xfrm>
            <a:off x="626029" y="393752"/>
            <a:ext cx="8883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a=67.5</a:t>
            </a:r>
          </a:p>
          <a:p>
            <a:r>
              <a:rPr lang="en-US" altLang="zh-CN" dirty="0"/>
              <a:t>b=45</a:t>
            </a:r>
          </a:p>
          <a:p>
            <a:r>
              <a:rPr lang="en-US" altLang="zh-CN" dirty="0"/>
              <a:t>r=0.3</a:t>
            </a:r>
          </a:p>
          <a:p>
            <a:r>
              <a:rPr lang="en-US" altLang="zh-CN" dirty="0"/>
              <a:t>d=1.77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3DA9A25-D29F-4B56-820F-D196BE34D6CC}"/>
              </a:ext>
            </a:extLst>
          </p:cNvPr>
          <p:cNvSpPr txBox="1"/>
          <p:nvPr/>
        </p:nvSpPr>
        <p:spPr>
          <a:xfrm>
            <a:off x="7337521" y="788648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cosa-rsina,sina+rcosa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01F7D4E-6F19-4BF4-B10D-BF8EED4A1E5A}"/>
              </a:ext>
            </a:extLst>
          </p:cNvPr>
          <p:cNvSpPr txBox="1"/>
          <p:nvPr/>
        </p:nvSpPr>
        <p:spPr>
          <a:xfrm>
            <a:off x="5054418" y="3702981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-</a:t>
            </a:r>
            <a:r>
              <a:rPr lang="en-US" altLang="zh-CN" dirty="0" err="1"/>
              <a:t>rsina</a:t>
            </a:r>
            <a:r>
              <a:rPr lang="en-US" altLang="zh-CN" dirty="0"/>
              <a:t>, </a:t>
            </a:r>
            <a:r>
              <a:rPr lang="en-US" altLang="zh-CN" dirty="0" err="1"/>
              <a:t>rcosa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A147D4B-43B8-4CFD-876D-68B6A6B99CA3}"/>
              </a:ext>
            </a:extLst>
          </p:cNvPr>
          <p:cNvSpPr txBox="1"/>
          <p:nvPr/>
        </p:nvSpPr>
        <p:spPr>
          <a:xfrm>
            <a:off x="3023446" y="608888"/>
            <a:ext cx="2576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cos2a-rsina,sin2a+rcosa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07BABB4-79B6-43F6-B859-0AAD060B8F6B}"/>
              </a:ext>
            </a:extLst>
          </p:cNvPr>
          <p:cNvSpPr txBox="1"/>
          <p:nvPr/>
        </p:nvSpPr>
        <p:spPr>
          <a:xfrm>
            <a:off x="9732273" y="6242248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1,-1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762D3A5-E46C-4FF4-AE17-B26EEF69F4A2}"/>
              </a:ext>
            </a:extLst>
          </p:cNvPr>
          <p:cNvSpPr txBox="1"/>
          <p:nvPr/>
        </p:nvSpPr>
        <p:spPr>
          <a:xfrm>
            <a:off x="601837" y="3244334"/>
            <a:ext cx="394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cos2a-rsina-dsinb,sin2a+rcosa-dcosb</a:t>
            </a:r>
            <a:endParaRPr lang="zh-CN" altLang="en-US" dirty="0"/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AB3C0907-039A-42AC-AC52-34F6BA5D9157}"/>
              </a:ext>
            </a:extLst>
          </p:cNvPr>
          <p:cNvSpPr/>
          <p:nvPr/>
        </p:nvSpPr>
        <p:spPr>
          <a:xfrm rot="19456816">
            <a:off x="1108605" y="2645010"/>
            <a:ext cx="745706" cy="352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9318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DEA458A-0C89-4E05-8F77-DF198E4FB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05" y="438569"/>
            <a:ext cx="11969061" cy="598086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E752BC5-B481-4487-89CB-D1AAFBF83EE3}"/>
              </a:ext>
            </a:extLst>
          </p:cNvPr>
          <p:cNvSpPr txBox="1"/>
          <p:nvPr/>
        </p:nvSpPr>
        <p:spPr>
          <a:xfrm rot="16200000">
            <a:off x="-18668" y="2926305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B/T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B0926D-C21A-4B79-8182-5E522139BECF}"/>
              </a:ext>
            </a:extLst>
          </p:cNvPr>
          <p:cNvSpPr txBox="1"/>
          <p:nvPr/>
        </p:nvSpPr>
        <p:spPr>
          <a:xfrm>
            <a:off x="5667998" y="12910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二极场分布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4169D93-48D7-4195-8455-1A6E885E67B4}"/>
              </a:ext>
            </a:extLst>
          </p:cNvPr>
          <p:cNvSpPr txBox="1"/>
          <p:nvPr/>
        </p:nvSpPr>
        <p:spPr>
          <a:xfrm>
            <a:off x="5940402" y="6359561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s/m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F3B00C0-A3B8-46CF-9FD0-96056088FD4F}"/>
              </a:ext>
            </a:extLst>
          </p:cNvPr>
          <p:cNvCxnSpPr/>
          <p:nvPr/>
        </p:nvCxnSpPr>
        <p:spPr>
          <a:xfrm flipV="1">
            <a:off x="10490886" y="1112108"/>
            <a:ext cx="815546" cy="1186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2340F424-BDBD-40FA-B654-3B8559694365}"/>
              </a:ext>
            </a:extLst>
          </p:cNvPr>
          <p:cNvSpPr txBox="1"/>
          <p:nvPr/>
        </p:nvSpPr>
        <p:spPr>
          <a:xfrm>
            <a:off x="9124878" y="2325565"/>
            <a:ext cx="2720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5.238210045928409E-4 T</a:t>
            </a:r>
          </a:p>
          <a:p>
            <a:r>
              <a:rPr lang="en-US" altLang="zh-CN" dirty="0"/>
              <a:t>5.238 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67801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61FF5AE-9B6C-4F17-8D38-E1F716362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44" y="368362"/>
            <a:ext cx="11766155" cy="623613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C101BFB-0B34-408B-BEBB-905C232F52F6}"/>
              </a:ext>
            </a:extLst>
          </p:cNvPr>
          <p:cNvSpPr txBox="1"/>
          <p:nvPr/>
        </p:nvSpPr>
        <p:spPr>
          <a:xfrm rot="16200000">
            <a:off x="-2318" y="3037517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G/Tm-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F3730F6-BCB8-48FB-8F98-E558E52860A1}"/>
              </a:ext>
            </a:extLst>
          </p:cNvPr>
          <p:cNvSpPr txBox="1"/>
          <p:nvPr/>
        </p:nvSpPr>
        <p:spPr>
          <a:xfrm>
            <a:off x="5667998" y="12910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四极场分布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5F1FC4-DAA8-430A-BAD2-9A666E84FFDC}"/>
              </a:ext>
            </a:extLst>
          </p:cNvPr>
          <p:cNvSpPr txBox="1"/>
          <p:nvPr/>
        </p:nvSpPr>
        <p:spPr>
          <a:xfrm>
            <a:off x="5940402" y="6359561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s/m</a:t>
            </a:r>
          </a:p>
        </p:txBody>
      </p:sp>
    </p:spTree>
    <p:extLst>
      <p:ext uri="{BB962C8B-B14F-4D97-AF65-F5344CB8AC3E}">
        <p14:creationId xmlns:p14="http://schemas.microsoft.com/office/powerpoint/2010/main" val="1349686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FB1AA9C-6FCD-49AB-8A6E-F10EEB4E2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801" y="108379"/>
            <a:ext cx="8189955" cy="636405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FB9B8EB-B18D-48E7-9159-F6CB4D744F77}"/>
              </a:ext>
            </a:extLst>
          </p:cNvPr>
          <p:cNvSpPr txBox="1"/>
          <p:nvPr/>
        </p:nvSpPr>
        <p:spPr>
          <a:xfrm rot="16200000">
            <a:off x="1251571" y="3059574"/>
            <a:ext cx="965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y/mm</a:t>
            </a:r>
            <a:endParaRPr lang="zh-CN" alt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0E65FA4-BA34-4051-B4D3-599859A26A11}"/>
              </a:ext>
            </a:extLst>
          </p:cNvPr>
          <p:cNvSpPr txBox="1"/>
          <p:nvPr/>
        </p:nvSpPr>
        <p:spPr>
          <a:xfrm>
            <a:off x="5617343" y="6241602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x/mm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FF80BDB-E257-4D1D-906B-E4C9BDFA1AA7}"/>
              </a:ext>
            </a:extLst>
          </p:cNvPr>
          <p:cNvSpPr txBox="1"/>
          <p:nvPr/>
        </p:nvSpPr>
        <p:spPr>
          <a:xfrm>
            <a:off x="10153650" y="1247775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BMOD/T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97600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EE40E82-5377-424B-B54E-F6C39623A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236" y="230289"/>
            <a:ext cx="8277225" cy="612023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7A0EA66-C5E8-4D40-B837-620CC8831C66}"/>
              </a:ext>
            </a:extLst>
          </p:cNvPr>
          <p:cNvSpPr txBox="1"/>
          <p:nvPr/>
        </p:nvSpPr>
        <p:spPr>
          <a:xfrm rot="16200000">
            <a:off x="1340215" y="2954799"/>
            <a:ext cx="965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y/mm</a:t>
            </a:r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F28224-C742-49E6-8E31-0D475F1DB18F}"/>
              </a:ext>
            </a:extLst>
          </p:cNvPr>
          <p:cNvSpPr txBox="1"/>
          <p:nvPr/>
        </p:nvSpPr>
        <p:spPr>
          <a:xfrm>
            <a:off x="5617343" y="6119692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x/mm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306E070-CB11-4B72-9AF5-67E033AAA07F}"/>
              </a:ext>
            </a:extLst>
          </p:cNvPr>
          <p:cNvSpPr txBox="1"/>
          <p:nvPr/>
        </p:nvSpPr>
        <p:spPr>
          <a:xfrm>
            <a:off x="9772650" y="666750"/>
            <a:ext cx="10534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BMOD/T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95496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B62887E-B1D4-4340-8374-CAEE8495E011}"/>
                  </a:ext>
                </a:extLst>
              </p:cNvPr>
              <p:cNvSpPr/>
              <p:nvPr/>
            </p:nvSpPr>
            <p:spPr>
              <a:xfrm>
                <a:off x="673014" y="0"/>
                <a:ext cx="5758335" cy="1649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−12.519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−8.340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−2.5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−19.9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−13.36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−3.72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−1.985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−1.78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−1.67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−2.013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B62887E-B1D4-4340-8374-CAEE8495E0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14" y="0"/>
                <a:ext cx="5758335" cy="1649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AB3F5B9-40A0-447F-9F40-4731FBD8E0DD}"/>
                  </a:ext>
                </a:extLst>
              </p:cNvPr>
              <p:cNvSpPr/>
              <p:nvPr/>
            </p:nvSpPr>
            <p:spPr>
              <a:xfrm>
                <a:off x="1450465" y="2016088"/>
                <a:ext cx="5758335" cy="1649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0.05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0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.75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2.4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0.02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0.08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−3.9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5.6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2.3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−3.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AB3F5B9-40A0-447F-9F40-4731FBD8E0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465" y="2016088"/>
                <a:ext cx="5758335" cy="16499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FF4F699-6090-4FBF-85F5-3F8E757A7195}"/>
                  </a:ext>
                </a:extLst>
              </p:cNvPr>
              <p:cNvSpPr/>
              <p:nvPr/>
            </p:nvSpPr>
            <p:spPr>
              <a:xfrm>
                <a:off x="2295853" y="4214386"/>
                <a:ext cx="5758335" cy="1649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63.8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110.5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27.9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48.3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1.5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−1.5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1.1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FF4F699-6090-4FBF-85F5-3F8E757A7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853" y="4214386"/>
                <a:ext cx="5758335" cy="16499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00973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F285AB3-78BC-46A7-91EF-3C704D16D0BC}"/>
                  </a:ext>
                </a:extLst>
              </p:cNvPr>
              <p:cNvSpPr/>
              <p:nvPr/>
            </p:nvSpPr>
            <p:spPr>
              <a:xfrm>
                <a:off x="337665" y="755194"/>
                <a:ext cx="5758335" cy="1649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63.8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110.5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27.9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48.3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1.5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−1.5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1.1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F285AB3-78BC-46A7-91EF-3C704D16D0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65" y="755194"/>
                <a:ext cx="5758335" cy="1649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007D6E6-EA72-47A7-835D-3559D48D1F19}"/>
                  </a:ext>
                </a:extLst>
              </p:cNvPr>
              <p:cNvSpPr/>
              <p:nvPr/>
            </p:nvSpPr>
            <p:spPr>
              <a:xfrm>
                <a:off x="1191671" y="3627898"/>
                <a:ext cx="5758335" cy="1649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66.9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114.2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29.2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49.8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1.4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1.</m:t>
                                </m:r>
                                <m: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007D6E6-EA72-47A7-835D-3559D48D1F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671" y="3627898"/>
                <a:ext cx="5758335" cy="1649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17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842A160B-CA58-41D4-80BC-22C12026E99A}"/>
              </a:ext>
            </a:extLst>
          </p:cNvPr>
          <p:cNvSpPr/>
          <p:nvPr/>
        </p:nvSpPr>
        <p:spPr>
          <a:xfrm>
            <a:off x="2385134" y="581490"/>
            <a:ext cx="7421732" cy="191757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DA0CC04-C72C-43B6-AB43-48AF39C1993F}"/>
              </a:ext>
            </a:extLst>
          </p:cNvPr>
          <p:cNvSpPr/>
          <p:nvPr/>
        </p:nvSpPr>
        <p:spPr>
          <a:xfrm>
            <a:off x="692458" y="3128638"/>
            <a:ext cx="4135515" cy="106384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80B44BD-B67B-4AB4-8D4E-8CA5A0166E85}"/>
              </a:ext>
            </a:extLst>
          </p:cNvPr>
          <p:cNvSpPr/>
          <p:nvPr/>
        </p:nvSpPr>
        <p:spPr>
          <a:xfrm>
            <a:off x="6936419" y="3128638"/>
            <a:ext cx="4135515" cy="106384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9C5E723-6F82-4D5C-8CD7-4E406E7D012A}"/>
              </a:ext>
            </a:extLst>
          </p:cNvPr>
          <p:cNvGrpSpPr/>
          <p:nvPr/>
        </p:nvGrpSpPr>
        <p:grpSpPr>
          <a:xfrm>
            <a:off x="2965141" y="488274"/>
            <a:ext cx="772358" cy="772357"/>
            <a:chOff x="2867487" y="2503503"/>
            <a:chExt cx="772358" cy="772357"/>
          </a:xfrm>
        </p:grpSpPr>
        <p:sp>
          <p:nvSpPr>
            <p:cNvPr id="4" name="立方体 3">
              <a:extLst>
                <a:ext uri="{FF2B5EF4-FFF2-40B4-BE49-F238E27FC236}">
                  <a16:creationId xmlns:a16="http://schemas.microsoft.com/office/drawing/2014/main" id="{43120D25-C7DE-4492-81C6-E83F39815C00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箭头: 十字 4">
              <a:extLst>
                <a:ext uri="{FF2B5EF4-FFF2-40B4-BE49-F238E27FC236}">
                  <a16:creationId xmlns:a16="http://schemas.microsoft.com/office/drawing/2014/main" id="{60CDEFA5-7F5F-407F-B2AB-57D387B3A009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361C6F1-5A6E-4FB2-94A5-1878465A61A0}"/>
              </a:ext>
            </a:extLst>
          </p:cNvPr>
          <p:cNvGrpSpPr/>
          <p:nvPr/>
        </p:nvGrpSpPr>
        <p:grpSpPr>
          <a:xfrm>
            <a:off x="2965141" y="1726710"/>
            <a:ext cx="772358" cy="772357"/>
            <a:chOff x="2867487" y="2503503"/>
            <a:chExt cx="772358" cy="772357"/>
          </a:xfrm>
        </p:grpSpPr>
        <p:sp>
          <p:nvSpPr>
            <p:cNvPr id="11" name="立方体 10">
              <a:extLst>
                <a:ext uri="{FF2B5EF4-FFF2-40B4-BE49-F238E27FC236}">
                  <a16:creationId xmlns:a16="http://schemas.microsoft.com/office/drawing/2014/main" id="{74A2D695-8393-4250-BF2D-76826AC15C02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箭头: 十字 11">
              <a:extLst>
                <a:ext uri="{FF2B5EF4-FFF2-40B4-BE49-F238E27FC236}">
                  <a16:creationId xmlns:a16="http://schemas.microsoft.com/office/drawing/2014/main" id="{747111A8-F27C-4216-BB76-FE2BF8404D53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828E4AC-3890-43C7-BD1D-9F951E42935E}"/>
              </a:ext>
            </a:extLst>
          </p:cNvPr>
          <p:cNvGrpSpPr/>
          <p:nvPr/>
        </p:nvGrpSpPr>
        <p:grpSpPr>
          <a:xfrm>
            <a:off x="5505634" y="2010798"/>
            <a:ext cx="772358" cy="772357"/>
            <a:chOff x="2867487" y="2503503"/>
            <a:chExt cx="772358" cy="772357"/>
          </a:xfrm>
        </p:grpSpPr>
        <p:sp>
          <p:nvSpPr>
            <p:cNvPr id="14" name="立方体 13">
              <a:extLst>
                <a:ext uri="{FF2B5EF4-FFF2-40B4-BE49-F238E27FC236}">
                  <a16:creationId xmlns:a16="http://schemas.microsoft.com/office/drawing/2014/main" id="{A94A0C87-F575-47CC-BB71-D37C57E06764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箭头: 十字 14">
              <a:extLst>
                <a:ext uri="{FF2B5EF4-FFF2-40B4-BE49-F238E27FC236}">
                  <a16:creationId xmlns:a16="http://schemas.microsoft.com/office/drawing/2014/main" id="{9AA66316-39D4-4706-BBFC-C56738CB6B2B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C082568-BED3-4322-A17A-3A2F55C14CB1}"/>
              </a:ext>
            </a:extLst>
          </p:cNvPr>
          <p:cNvGrpSpPr/>
          <p:nvPr/>
        </p:nvGrpSpPr>
        <p:grpSpPr>
          <a:xfrm>
            <a:off x="7556376" y="1908707"/>
            <a:ext cx="772358" cy="772357"/>
            <a:chOff x="2867487" y="2503503"/>
            <a:chExt cx="772358" cy="772357"/>
          </a:xfrm>
        </p:grpSpPr>
        <p:sp>
          <p:nvSpPr>
            <p:cNvPr id="17" name="立方体 16">
              <a:extLst>
                <a:ext uri="{FF2B5EF4-FFF2-40B4-BE49-F238E27FC236}">
                  <a16:creationId xmlns:a16="http://schemas.microsoft.com/office/drawing/2014/main" id="{1263645E-74B6-4123-8D4D-72684083F336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箭头: 十字 17">
              <a:extLst>
                <a:ext uri="{FF2B5EF4-FFF2-40B4-BE49-F238E27FC236}">
                  <a16:creationId xmlns:a16="http://schemas.microsoft.com/office/drawing/2014/main" id="{DDB3210C-195A-40C4-AD77-9E1D9C007802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46BE4B7-FB72-4087-BEF0-977FC8DCE6EB}"/>
              </a:ext>
            </a:extLst>
          </p:cNvPr>
          <p:cNvGrpSpPr/>
          <p:nvPr/>
        </p:nvGrpSpPr>
        <p:grpSpPr>
          <a:xfrm>
            <a:off x="9176551" y="767921"/>
            <a:ext cx="772358" cy="772357"/>
            <a:chOff x="2867487" y="2503503"/>
            <a:chExt cx="772358" cy="772357"/>
          </a:xfrm>
        </p:grpSpPr>
        <p:sp>
          <p:nvSpPr>
            <p:cNvPr id="20" name="立方体 19">
              <a:extLst>
                <a:ext uri="{FF2B5EF4-FFF2-40B4-BE49-F238E27FC236}">
                  <a16:creationId xmlns:a16="http://schemas.microsoft.com/office/drawing/2014/main" id="{681AFF8D-74DC-430B-BB11-6C709B9DB75B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箭头: 十字 20">
              <a:extLst>
                <a:ext uri="{FF2B5EF4-FFF2-40B4-BE49-F238E27FC236}">
                  <a16:creationId xmlns:a16="http://schemas.microsoft.com/office/drawing/2014/main" id="{DB994149-5409-4A01-8237-F9538597FF6B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BF0DE1C-6395-4D69-AF00-12511ED3AFE1}"/>
              </a:ext>
            </a:extLst>
          </p:cNvPr>
          <p:cNvGrpSpPr/>
          <p:nvPr/>
        </p:nvGrpSpPr>
        <p:grpSpPr>
          <a:xfrm>
            <a:off x="5613645" y="135396"/>
            <a:ext cx="772358" cy="772357"/>
            <a:chOff x="2867487" y="2503503"/>
            <a:chExt cx="772358" cy="772357"/>
          </a:xfrm>
        </p:grpSpPr>
        <p:sp>
          <p:nvSpPr>
            <p:cNvPr id="23" name="立方体 22">
              <a:extLst>
                <a:ext uri="{FF2B5EF4-FFF2-40B4-BE49-F238E27FC236}">
                  <a16:creationId xmlns:a16="http://schemas.microsoft.com/office/drawing/2014/main" id="{B9AA2C9A-95CC-46B1-815A-9DD968180FC4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箭头: 十字 23">
              <a:extLst>
                <a:ext uri="{FF2B5EF4-FFF2-40B4-BE49-F238E27FC236}">
                  <a16:creationId xmlns:a16="http://schemas.microsoft.com/office/drawing/2014/main" id="{5AD343F9-A365-4A2A-869B-8EFAFD244EE3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62A69EE-FE7A-4612-947D-5C6650AB3FF0}"/>
              </a:ext>
            </a:extLst>
          </p:cNvPr>
          <p:cNvGrpSpPr/>
          <p:nvPr/>
        </p:nvGrpSpPr>
        <p:grpSpPr>
          <a:xfrm>
            <a:off x="1940507" y="2685507"/>
            <a:ext cx="772358" cy="772357"/>
            <a:chOff x="2867487" y="2503503"/>
            <a:chExt cx="772358" cy="772357"/>
          </a:xfrm>
        </p:grpSpPr>
        <p:sp>
          <p:nvSpPr>
            <p:cNvPr id="26" name="立方体 25">
              <a:extLst>
                <a:ext uri="{FF2B5EF4-FFF2-40B4-BE49-F238E27FC236}">
                  <a16:creationId xmlns:a16="http://schemas.microsoft.com/office/drawing/2014/main" id="{9CEFD4E3-693A-4F08-A6C4-7795BB4B440C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箭头: 十字 26">
              <a:extLst>
                <a:ext uri="{FF2B5EF4-FFF2-40B4-BE49-F238E27FC236}">
                  <a16:creationId xmlns:a16="http://schemas.microsoft.com/office/drawing/2014/main" id="{BA549DDA-6DAB-4F59-8187-EA009E70A485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6D04CDE-EA71-4F03-A558-06384FB6EA6B}"/>
              </a:ext>
            </a:extLst>
          </p:cNvPr>
          <p:cNvGrpSpPr/>
          <p:nvPr/>
        </p:nvGrpSpPr>
        <p:grpSpPr>
          <a:xfrm>
            <a:off x="2485747" y="3806299"/>
            <a:ext cx="772358" cy="772357"/>
            <a:chOff x="2867487" y="2503503"/>
            <a:chExt cx="772358" cy="772357"/>
          </a:xfrm>
        </p:grpSpPr>
        <p:sp>
          <p:nvSpPr>
            <p:cNvPr id="29" name="立方体 28">
              <a:extLst>
                <a:ext uri="{FF2B5EF4-FFF2-40B4-BE49-F238E27FC236}">
                  <a16:creationId xmlns:a16="http://schemas.microsoft.com/office/drawing/2014/main" id="{690745B0-084B-492E-9099-CA19CCEFD3A5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箭头: 十字 29">
              <a:extLst>
                <a:ext uri="{FF2B5EF4-FFF2-40B4-BE49-F238E27FC236}">
                  <a16:creationId xmlns:a16="http://schemas.microsoft.com/office/drawing/2014/main" id="{41618B0C-9686-497F-B403-21539ACD98CA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329D7DE1-18C3-4168-8CE1-37C5D712F4C4}"/>
              </a:ext>
            </a:extLst>
          </p:cNvPr>
          <p:cNvGrpSpPr/>
          <p:nvPr/>
        </p:nvGrpSpPr>
        <p:grpSpPr>
          <a:xfrm>
            <a:off x="9176551" y="2742459"/>
            <a:ext cx="772358" cy="772357"/>
            <a:chOff x="2867487" y="2503503"/>
            <a:chExt cx="772358" cy="772357"/>
          </a:xfrm>
        </p:grpSpPr>
        <p:sp>
          <p:nvSpPr>
            <p:cNvPr id="32" name="立方体 31">
              <a:extLst>
                <a:ext uri="{FF2B5EF4-FFF2-40B4-BE49-F238E27FC236}">
                  <a16:creationId xmlns:a16="http://schemas.microsoft.com/office/drawing/2014/main" id="{245F8449-95A0-43CA-86E9-C19E54506107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箭头: 十字 32">
              <a:extLst>
                <a:ext uri="{FF2B5EF4-FFF2-40B4-BE49-F238E27FC236}">
                  <a16:creationId xmlns:a16="http://schemas.microsoft.com/office/drawing/2014/main" id="{8CCEAFD0-26F1-4A3A-8E12-4852C34C0B80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FD4EAEE4-FAD2-448E-9F2A-8B8A8288E950}"/>
              </a:ext>
            </a:extLst>
          </p:cNvPr>
          <p:cNvGrpSpPr/>
          <p:nvPr/>
        </p:nvGrpSpPr>
        <p:grpSpPr>
          <a:xfrm>
            <a:off x="8231818" y="3735281"/>
            <a:ext cx="772358" cy="772357"/>
            <a:chOff x="2867487" y="2503503"/>
            <a:chExt cx="772358" cy="772357"/>
          </a:xfrm>
        </p:grpSpPr>
        <p:sp>
          <p:nvSpPr>
            <p:cNvPr id="35" name="立方体 34">
              <a:extLst>
                <a:ext uri="{FF2B5EF4-FFF2-40B4-BE49-F238E27FC236}">
                  <a16:creationId xmlns:a16="http://schemas.microsoft.com/office/drawing/2014/main" id="{6BCA2481-455B-4E0B-A14F-C79EE2523D7D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箭头: 十字 35">
              <a:extLst>
                <a:ext uri="{FF2B5EF4-FFF2-40B4-BE49-F238E27FC236}">
                  <a16:creationId xmlns:a16="http://schemas.microsoft.com/office/drawing/2014/main" id="{3E7F9082-2998-45CA-BE2E-A2E6283D7B0B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FB854D9B-C1BE-4AAA-954D-9816132F65B8}"/>
              </a:ext>
            </a:extLst>
          </p:cNvPr>
          <p:cNvGrpSpPr/>
          <p:nvPr/>
        </p:nvGrpSpPr>
        <p:grpSpPr>
          <a:xfrm>
            <a:off x="3781887" y="5115020"/>
            <a:ext cx="772358" cy="772357"/>
            <a:chOff x="2867487" y="2503503"/>
            <a:chExt cx="772358" cy="772357"/>
          </a:xfrm>
        </p:grpSpPr>
        <p:sp>
          <p:nvSpPr>
            <p:cNvPr id="38" name="立方体 37">
              <a:extLst>
                <a:ext uri="{FF2B5EF4-FFF2-40B4-BE49-F238E27FC236}">
                  <a16:creationId xmlns:a16="http://schemas.microsoft.com/office/drawing/2014/main" id="{8317F69B-22D3-4982-9BF6-9038D0EB3AA3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箭头: 十字 38">
              <a:extLst>
                <a:ext uri="{FF2B5EF4-FFF2-40B4-BE49-F238E27FC236}">
                  <a16:creationId xmlns:a16="http://schemas.microsoft.com/office/drawing/2014/main" id="{60BEC53C-DD8C-418D-A664-0E25AFAFBBED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73AC8D21-2216-422D-8AB2-1CF37D26B16B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2423231" y="2428049"/>
            <a:ext cx="541910" cy="257458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41BF5F1F-49D3-4EB6-84FA-F57D3DDAD71E}"/>
              </a:ext>
            </a:extLst>
          </p:cNvPr>
          <p:cNvCxnSpPr/>
          <p:nvPr/>
        </p:nvCxnSpPr>
        <p:spPr>
          <a:xfrm>
            <a:off x="8328734" y="2610046"/>
            <a:ext cx="744245" cy="24856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A709E699-69F8-40BD-B923-C449A46FA2FD}"/>
              </a:ext>
            </a:extLst>
          </p:cNvPr>
          <p:cNvCxnSpPr/>
          <p:nvPr/>
        </p:nvCxnSpPr>
        <p:spPr>
          <a:xfrm>
            <a:off x="3178206" y="4578656"/>
            <a:ext cx="603681" cy="53636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55D36770-19A5-45DC-A60D-65624DCF4969}"/>
              </a:ext>
            </a:extLst>
          </p:cNvPr>
          <p:cNvCxnSpPr/>
          <p:nvPr/>
        </p:nvCxnSpPr>
        <p:spPr>
          <a:xfrm flipH="1">
            <a:off x="2712865" y="5887377"/>
            <a:ext cx="1069022" cy="38913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5CED851F-FF59-447C-B6E3-4DB77BE1F639}"/>
              </a:ext>
            </a:extLst>
          </p:cNvPr>
          <p:cNvCxnSpPr/>
          <p:nvPr/>
        </p:nvCxnSpPr>
        <p:spPr>
          <a:xfrm>
            <a:off x="4403324" y="5887377"/>
            <a:ext cx="772358" cy="38913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B8BF2D00-60B4-4AE5-AF86-5F5B8AF00BB0}"/>
              </a:ext>
            </a:extLst>
          </p:cNvPr>
          <p:cNvCxnSpPr/>
          <p:nvPr/>
        </p:nvCxnSpPr>
        <p:spPr>
          <a:xfrm>
            <a:off x="4106660" y="6001305"/>
            <a:ext cx="0" cy="35510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47B47667-0E22-4634-9D2B-0C82D7CB471D}"/>
              </a:ext>
            </a:extLst>
          </p:cNvPr>
          <p:cNvSpPr txBox="1"/>
          <p:nvPr/>
        </p:nvSpPr>
        <p:spPr>
          <a:xfrm>
            <a:off x="1620491" y="6276510"/>
            <a:ext cx="1091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用户</a:t>
            </a:r>
            <a:r>
              <a:rPr lang="en-US" altLang="zh-CN" sz="2800" dirty="0"/>
              <a:t>1</a:t>
            </a:r>
            <a:endParaRPr lang="zh-CN" altLang="en-US" sz="2800" dirty="0"/>
          </a:p>
        </p:txBody>
      </p:sp>
      <p:sp>
        <p:nvSpPr>
          <p:cNvPr id="55" name="箭头: 左右 54">
            <a:extLst>
              <a:ext uri="{FF2B5EF4-FFF2-40B4-BE49-F238E27FC236}">
                <a16:creationId xmlns:a16="http://schemas.microsoft.com/office/drawing/2014/main" id="{E4EC597C-A13B-43E0-9171-4758630596AB}"/>
              </a:ext>
            </a:extLst>
          </p:cNvPr>
          <p:cNvSpPr/>
          <p:nvPr/>
        </p:nvSpPr>
        <p:spPr>
          <a:xfrm>
            <a:off x="1270429" y="756074"/>
            <a:ext cx="1473693" cy="209375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7FF50C61-E76F-4E51-976C-2EACCDF19C55}"/>
              </a:ext>
            </a:extLst>
          </p:cNvPr>
          <p:cNvSpPr txBox="1"/>
          <p:nvPr/>
        </p:nvSpPr>
        <p:spPr>
          <a:xfrm>
            <a:off x="107058" y="187948"/>
            <a:ext cx="12142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城市宽带出口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14103199-9D1D-42F4-A477-6F807CC9BDDE}"/>
              </a:ext>
            </a:extLst>
          </p:cNvPr>
          <p:cNvSpPr txBox="1"/>
          <p:nvPr/>
        </p:nvSpPr>
        <p:spPr>
          <a:xfrm>
            <a:off x="9428331" y="102453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核心交换层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C9A9D489-EB78-4FB7-B3C4-934D5E96FFAC}"/>
              </a:ext>
            </a:extLst>
          </p:cNvPr>
          <p:cNvSpPr txBox="1"/>
          <p:nvPr/>
        </p:nvSpPr>
        <p:spPr>
          <a:xfrm>
            <a:off x="5072863" y="346154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汇聚层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AD646E70-4A1E-4EB6-A44A-E84AB5935206}"/>
              </a:ext>
            </a:extLst>
          </p:cNvPr>
          <p:cNvSpPr txBox="1"/>
          <p:nvPr/>
        </p:nvSpPr>
        <p:spPr>
          <a:xfrm>
            <a:off x="4942647" y="507388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接口层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A2D98974-B0D0-4657-9ACC-D497243845EA}"/>
              </a:ext>
            </a:extLst>
          </p:cNvPr>
          <p:cNvSpPr txBox="1"/>
          <p:nvPr/>
        </p:nvSpPr>
        <p:spPr>
          <a:xfrm>
            <a:off x="8522825" y="554633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宽带城域网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35098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C492E0E-64A0-4C07-8292-49C9028B4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180"/>
            <a:ext cx="12192000" cy="620564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0DA9FE3-55CA-40B7-956E-CEB4D47703C6}"/>
              </a:ext>
            </a:extLst>
          </p:cNvPr>
          <p:cNvSpPr txBox="1"/>
          <p:nvPr/>
        </p:nvSpPr>
        <p:spPr>
          <a:xfrm>
            <a:off x="3016898" y="5710335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0.77</a:t>
            </a:r>
            <a:endParaRPr lang="zh-CN" altLang="en-US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88465FD-460C-49C2-8F7B-5EF549741247}"/>
              </a:ext>
            </a:extLst>
          </p:cNvPr>
          <p:cNvSpPr txBox="1"/>
          <p:nvPr/>
        </p:nvSpPr>
        <p:spPr>
          <a:xfrm>
            <a:off x="3398734" y="5710335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0.84</a:t>
            </a:r>
            <a:endParaRPr lang="zh-CN" altLang="en-US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6C5FAF7-1223-4A37-9330-F6F5D8901C31}"/>
              </a:ext>
            </a:extLst>
          </p:cNvPr>
          <p:cNvSpPr txBox="1"/>
          <p:nvPr/>
        </p:nvSpPr>
        <p:spPr>
          <a:xfrm>
            <a:off x="3207816" y="5905633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L0.07</a:t>
            </a:r>
          </a:p>
          <a:p>
            <a:r>
              <a:rPr lang="en-US" altLang="zh-CN" sz="800" b="1" dirty="0"/>
              <a:t>A4.0107</a:t>
            </a: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3516DAD-8AE1-4D9B-A307-7C3F0AE2C29B}"/>
              </a:ext>
            </a:extLst>
          </p:cNvPr>
          <p:cNvSpPr txBox="1"/>
          <p:nvPr/>
        </p:nvSpPr>
        <p:spPr>
          <a:xfrm>
            <a:off x="2684106" y="673234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0.60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524B832-CEA7-42BA-B589-E8D791405498}"/>
              </a:ext>
            </a:extLst>
          </p:cNvPr>
          <p:cNvSpPr txBox="1"/>
          <p:nvPr/>
        </p:nvSpPr>
        <p:spPr>
          <a:xfrm>
            <a:off x="2065175" y="305254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0.45</a:t>
            </a:r>
            <a:endParaRPr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5921EBD-234D-47CA-B2B2-E8A0B6E18D98}"/>
              </a:ext>
            </a:extLst>
          </p:cNvPr>
          <p:cNvSpPr txBox="1"/>
          <p:nvPr/>
        </p:nvSpPr>
        <p:spPr>
          <a:xfrm>
            <a:off x="3685592" y="69345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0.99</a:t>
            </a:r>
            <a:endParaRPr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84FC2B7-0DE1-4A41-9CD7-A4F06E1ABE14}"/>
              </a:ext>
            </a:extLst>
          </p:cNvPr>
          <p:cNvSpPr txBox="1"/>
          <p:nvPr/>
        </p:nvSpPr>
        <p:spPr>
          <a:xfrm>
            <a:off x="4496160" y="69345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1.26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AB4D483-60A8-41F5-85E7-7FCDA95B8F76}"/>
              </a:ext>
            </a:extLst>
          </p:cNvPr>
          <p:cNvSpPr txBox="1"/>
          <p:nvPr/>
        </p:nvSpPr>
        <p:spPr>
          <a:xfrm>
            <a:off x="4743061" y="5710335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1.42</a:t>
            </a:r>
            <a:endParaRPr lang="zh-CN" altLang="en-US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AFF5B2E-1085-4B2C-AF12-C82BD7992CD6}"/>
              </a:ext>
            </a:extLst>
          </p:cNvPr>
          <p:cNvSpPr txBox="1"/>
          <p:nvPr/>
        </p:nvSpPr>
        <p:spPr>
          <a:xfrm>
            <a:off x="5222032" y="571189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1.49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759E95F-3FA6-4924-85BC-5F7CDE7C0C9B}"/>
              </a:ext>
            </a:extLst>
          </p:cNvPr>
          <p:cNvSpPr txBox="1"/>
          <p:nvPr/>
        </p:nvSpPr>
        <p:spPr>
          <a:xfrm>
            <a:off x="5458407" y="69345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1.65</a:t>
            </a:r>
            <a:endParaRPr lang="zh-CN" altLang="en-US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1E5AE25-7534-4CB8-9E2C-BA2A62E17F18}"/>
              </a:ext>
            </a:extLst>
          </p:cNvPr>
          <p:cNvSpPr txBox="1"/>
          <p:nvPr/>
        </p:nvSpPr>
        <p:spPr>
          <a:xfrm>
            <a:off x="6670552" y="69345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2.08</a:t>
            </a:r>
            <a:endParaRPr lang="zh-CN" altLang="en-US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13EBF23-F28C-495B-A991-964AEAEA43B5}"/>
              </a:ext>
            </a:extLst>
          </p:cNvPr>
          <p:cNvSpPr txBox="1"/>
          <p:nvPr/>
        </p:nvSpPr>
        <p:spPr>
          <a:xfrm>
            <a:off x="6854412" y="5710335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2.25</a:t>
            </a:r>
            <a:endParaRPr lang="zh-CN" altLang="en-US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3D15F84-A1D8-426C-867A-2A4BEAB61F3E}"/>
              </a:ext>
            </a:extLst>
          </p:cNvPr>
          <p:cNvSpPr txBox="1"/>
          <p:nvPr/>
        </p:nvSpPr>
        <p:spPr>
          <a:xfrm>
            <a:off x="7410244" y="5712642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2.32</a:t>
            </a:r>
            <a:endParaRPr lang="zh-CN" altLang="en-US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B8ED2B1-8099-41C4-80F7-14F936380C4D}"/>
              </a:ext>
            </a:extLst>
          </p:cNvPr>
          <p:cNvSpPr txBox="1"/>
          <p:nvPr/>
        </p:nvSpPr>
        <p:spPr>
          <a:xfrm>
            <a:off x="7742738" y="69345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2.47</a:t>
            </a:r>
            <a:endParaRPr lang="zh-CN" altLang="en-US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A1AFE9A-84A3-4240-9221-1160AC9C25D7}"/>
              </a:ext>
            </a:extLst>
          </p:cNvPr>
          <p:cNvSpPr txBox="1"/>
          <p:nvPr/>
        </p:nvSpPr>
        <p:spPr>
          <a:xfrm>
            <a:off x="4067428" y="1031593"/>
            <a:ext cx="508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L0.27</a:t>
            </a:r>
          </a:p>
          <a:p>
            <a:r>
              <a:rPr lang="en-US" altLang="zh-CN" sz="800" b="1" dirty="0"/>
              <a:t>A15.47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BB8E4A7-A668-4E6D-AF95-04EC41359A22}"/>
              </a:ext>
            </a:extLst>
          </p:cNvPr>
          <p:cNvSpPr txBox="1"/>
          <p:nvPr/>
        </p:nvSpPr>
        <p:spPr>
          <a:xfrm>
            <a:off x="4928805" y="5889468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L0.07</a:t>
            </a:r>
          </a:p>
          <a:p>
            <a:r>
              <a:rPr lang="en-US" altLang="zh-CN" sz="800" b="1" dirty="0"/>
              <a:t>A4.0107</a:t>
            </a:r>
            <a:endParaRPr lang="zh-CN" altLang="en-US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0287957-9870-4C0A-9091-2F9E075AD8ED}"/>
              </a:ext>
            </a:extLst>
          </p:cNvPr>
          <p:cNvSpPr txBox="1"/>
          <p:nvPr/>
        </p:nvSpPr>
        <p:spPr>
          <a:xfrm>
            <a:off x="7123590" y="5889468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L0.07</a:t>
            </a:r>
          </a:p>
          <a:p>
            <a:r>
              <a:rPr lang="en-US" altLang="zh-CN" sz="800" b="1" dirty="0"/>
              <a:t>A4.0107</a:t>
            </a:r>
            <a:endParaRPr lang="zh-CN" altLang="en-US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0ED1362-19F0-4EC2-9593-583B41E73818}"/>
              </a:ext>
            </a:extLst>
          </p:cNvPr>
          <p:cNvSpPr txBox="1"/>
          <p:nvPr/>
        </p:nvSpPr>
        <p:spPr>
          <a:xfrm>
            <a:off x="8892011" y="5902034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L0.07</a:t>
            </a:r>
          </a:p>
          <a:p>
            <a:r>
              <a:rPr lang="en-US" altLang="zh-CN" sz="800" b="1" dirty="0"/>
              <a:t>A4.0107</a:t>
            </a:r>
            <a:endParaRPr lang="zh-CN" altLang="en-US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F674771-26D5-402D-870A-BDDC045C6D1C}"/>
              </a:ext>
            </a:extLst>
          </p:cNvPr>
          <p:cNvSpPr txBox="1"/>
          <p:nvPr/>
        </p:nvSpPr>
        <p:spPr>
          <a:xfrm>
            <a:off x="8001836" y="1031593"/>
            <a:ext cx="508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L0.27</a:t>
            </a:r>
          </a:p>
          <a:p>
            <a:r>
              <a:rPr lang="en-US" altLang="zh-CN" sz="800" b="1" dirty="0"/>
              <a:t>A15.47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E222A49-8F9B-40B8-A731-8D2B2644C330}"/>
              </a:ext>
            </a:extLst>
          </p:cNvPr>
          <p:cNvSpPr txBox="1"/>
          <p:nvPr/>
        </p:nvSpPr>
        <p:spPr>
          <a:xfrm>
            <a:off x="8433088" y="69345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2.74</a:t>
            </a:r>
            <a:endParaRPr lang="zh-CN" altLang="en-US" b="1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4CC9615-A01D-4EEF-8106-DB823B4C82B4}"/>
              </a:ext>
            </a:extLst>
          </p:cNvPr>
          <p:cNvSpPr txBox="1"/>
          <p:nvPr/>
        </p:nvSpPr>
        <p:spPr>
          <a:xfrm>
            <a:off x="8602350" y="5672018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2.90</a:t>
            </a:r>
            <a:endParaRPr lang="zh-CN" altLang="en-US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431CCA9-1EEB-4118-B1F3-A4D2DDA163CE}"/>
              </a:ext>
            </a:extLst>
          </p:cNvPr>
          <p:cNvSpPr txBox="1"/>
          <p:nvPr/>
        </p:nvSpPr>
        <p:spPr>
          <a:xfrm>
            <a:off x="9205069" y="5710335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2.97</a:t>
            </a:r>
            <a:endParaRPr lang="zh-CN" altLang="en-US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3EDA538-9C77-4064-A22D-BB2958B90466}"/>
              </a:ext>
            </a:extLst>
          </p:cNvPr>
          <p:cNvSpPr txBox="1"/>
          <p:nvPr/>
        </p:nvSpPr>
        <p:spPr>
          <a:xfrm>
            <a:off x="9458192" y="69345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3.13</a:t>
            </a:r>
            <a:endParaRPr lang="zh-CN" altLang="en-US" b="1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71B68E3-DFC9-4CFB-A470-72819AA704DF}"/>
              </a:ext>
            </a:extLst>
          </p:cNvPr>
          <p:cNvSpPr txBox="1"/>
          <p:nvPr/>
        </p:nvSpPr>
        <p:spPr>
          <a:xfrm>
            <a:off x="10002478" y="3390683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3.28</a:t>
            </a:r>
            <a:endParaRPr lang="zh-CN" altLang="en-US" b="1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0CA4AC4-A417-4F51-914B-7B163C3CE6A6}"/>
              </a:ext>
            </a:extLst>
          </p:cNvPr>
          <p:cNvSpPr txBox="1"/>
          <p:nvPr/>
        </p:nvSpPr>
        <p:spPr>
          <a:xfrm>
            <a:off x="11097239" y="3321278"/>
            <a:ext cx="4395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3.706</a:t>
            </a:r>
            <a:endParaRPr lang="zh-CN" altLang="en-US" b="1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B70AF46-0BC7-41BD-A83B-83C38E5F297E}"/>
              </a:ext>
            </a:extLst>
          </p:cNvPr>
          <p:cNvSpPr/>
          <p:nvPr/>
        </p:nvSpPr>
        <p:spPr>
          <a:xfrm>
            <a:off x="3949430" y="918622"/>
            <a:ext cx="626471" cy="243184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065C6C0-BD17-4866-9753-C4BE6CAE5A7A}"/>
              </a:ext>
            </a:extLst>
          </p:cNvPr>
          <p:cNvSpPr/>
          <p:nvPr/>
        </p:nvSpPr>
        <p:spPr>
          <a:xfrm>
            <a:off x="7942836" y="928350"/>
            <a:ext cx="626471" cy="241238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BAF10D4-BFD5-446E-80F0-0CAD4B34A1C6}"/>
              </a:ext>
            </a:extLst>
          </p:cNvPr>
          <p:cNvSpPr/>
          <p:nvPr/>
        </p:nvSpPr>
        <p:spPr>
          <a:xfrm>
            <a:off x="3303941" y="3355947"/>
            <a:ext cx="237268" cy="24563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313D5E4B-3291-41C2-A484-6212E334BC2C}"/>
              </a:ext>
            </a:extLst>
          </p:cNvPr>
          <p:cNvCxnSpPr/>
          <p:nvPr/>
        </p:nvCxnSpPr>
        <p:spPr>
          <a:xfrm>
            <a:off x="1196502" y="3350462"/>
            <a:ext cx="105253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F8E6D7F1-0CEF-4D54-8DDE-76DFA91C4B77}"/>
              </a:ext>
            </a:extLst>
          </p:cNvPr>
          <p:cNvSpPr/>
          <p:nvPr/>
        </p:nvSpPr>
        <p:spPr>
          <a:xfrm>
            <a:off x="6806238" y="938078"/>
            <a:ext cx="62994" cy="241238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0A2A446-C578-4755-A1C3-1ED16C4A6252}"/>
              </a:ext>
            </a:extLst>
          </p:cNvPr>
          <p:cNvSpPr/>
          <p:nvPr/>
        </p:nvSpPr>
        <p:spPr>
          <a:xfrm>
            <a:off x="5661519" y="938078"/>
            <a:ext cx="62994" cy="241238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C09E274-CEA9-4C54-9376-6ED3A249751A}"/>
              </a:ext>
            </a:extLst>
          </p:cNvPr>
          <p:cNvSpPr/>
          <p:nvPr/>
        </p:nvSpPr>
        <p:spPr>
          <a:xfrm>
            <a:off x="2863776" y="938078"/>
            <a:ext cx="62994" cy="241238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8DDED08-D2EB-4B15-BE0E-36F9D8D85326}"/>
              </a:ext>
            </a:extLst>
          </p:cNvPr>
          <p:cNvSpPr/>
          <p:nvPr/>
        </p:nvSpPr>
        <p:spPr>
          <a:xfrm>
            <a:off x="9609649" y="947806"/>
            <a:ext cx="62994" cy="241238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F199957-B625-452A-8561-438143DFE680}"/>
              </a:ext>
            </a:extLst>
          </p:cNvPr>
          <p:cNvSpPr/>
          <p:nvPr/>
        </p:nvSpPr>
        <p:spPr>
          <a:xfrm>
            <a:off x="5045056" y="3343602"/>
            <a:ext cx="237268" cy="24563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71C88B1-0FBF-43B7-9A64-803C87304B2B}"/>
              </a:ext>
            </a:extLst>
          </p:cNvPr>
          <p:cNvSpPr/>
          <p:nvPr/>
        </p:nvSpPr>
        <p:spPr>
          <a:xfrm>
            <a:off x="7249746" y="3343856"/>
            <a:ext cx="237268" cy="24563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13308A9-7A7E-4DAE-B022-D9A3A15A8D6D}"/>
              </a:ext>
            </a:extLst>
          </p:cNvPr>
          <p:cNvSpPr/>
          <p:nvPr/>
        </p:nvSpPr>
        <p:spPr>
          <a:xfrm>
            <a:off x="8990577" y="3343602"/>
            <a:ext cx="237268" cy="24563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C00DE87-99AA-4CE6-85FD-1A9A357BE7E4}"/>
              </a:ext>
            </a:extLst>
          </p:cNvPr>
          <p:cNvSpPr txBox="1"/>
          <p:nvPr/>
        </p:nvSpPr>
        <p:spPr>
          <a:xfrm>
            <a:off x="0" y="146887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梯度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EFA2668-CED9-45A8-8C8B-539843E55572}"/>
              </a:ext>
            </a:extLst>
          </p:cNvPr>
          <p:cNvSpPr txBox="1"/>
          <p:nvPr/>
        </p:nvSpPr>
        <p:spPr>
          <a:xfrm>
            <a:off x="5665890" y="6389032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s/m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3E6B079-5F29-448C-B424-23E922FD6BB5}"/>
              </a:ext>
            </a:extLst>
          </p:cNvPr>
          <p:cNvSpPr txBox="1"/>
          <p:nvPr/>
        </p:nvSpPr>
        <p:spPr>
          <a:xfrm>
            <a:off x="8926549" y="39833"/>
            <a:ext cx="2512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红线</a:t>
            </a:r>
            <a:r>
              <a:rPr lang="en-US" altLang="zh-CN" dirty="0"/>
              <a:t>-</a:t>
            </a:r>
            <a:r>
              <a:rPr lang="zh-CN" altLang="en-US" dirty="0"/>
              <a:t>边缘场</a:t>
            </a:r>
            <a:r>
              <a:rPr lang="en-US" altLang="zh-CN" dirty="0"/>
              <a:t>(</a:t>
            </a:r>
            <a:r>
              <a:rPr lang="zh-CN" altLang="en-US" dirty="0"/>
              <a:t>切片处理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灰块</a:t>
            </a:r>
            <a:r>
              <a:rPr lang="en-US" altLang="zh-CN" dirty="0"/>
              <a:t>-</a:t>
            </a:r>
            <a:r>
              <a:rPr lang="zh-CN" altLang="en-US" dirty="0"/>
              <a:t>元件 </a:t>
            </a:r>
            <a:r>
              <a:rPr lang="en-US" altLang="zh-CN" dirty="0"/>
              <a:t>fitted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29706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DD5ECBE-954E-4BC2-850A-89684703E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3131640" cy="22404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FDD0301-ECA2-4D54-8689-9B62C4DFC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815" y="57479"/>
            <a:ext cx="3143544" cy="222982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3746041-A139-4D3D-A406-FE975040911F}"/>
              </a:ext>
            </a:extLst>
          </p:cNvPr>
          <p:cNvSpPr txBox="1"/>
          <p:nvPr/>
        </p:nvSpPr>
        <p:spPr>
          <a:xfrm>
            <a:off x="8008078" y="-282102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0.5</a:t>
            </a:r>
            <a:r>
              <a:rPr lang="zh-CN" altLang="en-US" dirty="0"/>
              <a:t> 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46EFF13-3524-4659-90A9-0557252D42CC}"/>
              </a:ext>
            </a:extLst>
          </p:cNvPr>
          <p:cNvSpPr txBox="1"/>
          <p:nvPr/>
        </p:nvSpPr>
        <p:spPr>
          <a:xfrm>
            <a:off x="4319301" y="-27335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r>
              <a:rPr lang="zh-CN" altLang="en-US" dirty="0"/>
              <a:t>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79E14D0-DB2D-456E-B5F1-B6D922AC2968}"/>
              </a:ext>
            </a:extLst>
          </p:cNvPr>
          <p:cNvSpPr txBox="1"/>
          <p:nvPr/>
        </p:nvSpPr>
        <p:spPr>
          <a:xfrm>
            <a:off x="12192000" y="-165370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0.6</a:t>
            </a:r>
            <a:r>
              <a:rPr lang="zh-CN" altLang="en-US" dirty="0"/>
              <a:t> 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7AE7BAC-1E13-4EFF-8D7A-E5D60E9FD36A}"/>
              </a:ext>
            </a:extLst>
          </p:cNvPr>
          <p:cNvSpPr txBox="1"/>
          <p:nvPr/>
        </p:nvSpPr>
        <p:spPr>
          <a:xfrm>
            <a:off x="4213196" y="4512170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1.0</a:t>
            </a:r>
            <a:r>
              <a:rPr lang="zh-CN" altLang="en-US" dirty="0"/>
              <a:t> 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A92391A-684C-4F69-AEA6-BA9DE0847087}"/>
              </a:ext>
            </a:extLst>
          </p:cNvPr>
          <p:cNvSpPr txBox="1"/>
          <p:nvPr/>
        </p:nvSpPr>
        <p:spPr>
          <a:xfrm>
            <a:off x="1122430" y="4459312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0.9</a:t>
            </a:r>
            <a:r>
              <a:rPr lang="zh-CN" altLang="en-US" dirty="0"/>
              <a:t> 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365BA96-13A6-4563-B2E6-2516285D4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214" y="118335"/>
            <a:ext cx="2985279" cy="214152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2E1B2CB-0498-4337-AD20-B072CE033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944" y="87230"/>
            <a:ext cx="3114009" cy="220007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365A952-6B08-417E-BC28-590387D2DC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37" y="2452061"/>
            <a:ext cx="2946770" cy="2072194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4D194543-8326-45F8-BA6B-38C4B64556A7}"/>
              </a:ext>
            </a:extLst>
          </p:cNvPr>
          <p:cNvSpPr txBox="1"/>
          <p:nvPr/>
        </p:nvSpPr>
        <p:spPr>
          <a:xfrm>
            <a:off x="1321286" y="2027683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0.7</a:t>
            </a:r>
            <a:r>
              <a:rPr lang="zh-CN" altLang="en-US" dirty="0"/>
              <a:t> 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99F2964-EE5F-4AE9-9660-D1BEA59D86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9124" y="2407789"/>
            <a:ext cx="3057024" cy="219876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ABAB4A75-5A05-4C0C-8143-77313DBC10B0}"/>
              </a:ext>
            </a:extLst>
          </p:cNvPr>
          <p:cNvSpPr txBox="1"/>
          <p:nvPr/>
        </p:nvSpPr>
        <p:spPr>
          <a:xfrm>
            <a:off x="4525551" y="2076537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0.8</a:t>
            </a:r>
            <a:r>
              <a:rPr lang="zh-CN" altLang="en-US" dirty="0"/>
              <a:t> 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00D4DEB2-C9C3-4F3D-96E5-A6A003EF89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23" y="4828644"/>
            <a:ext cx="3063574" cy="2254723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99A48577-FC9F-476A-94AD-AA38B3C6828E}"/>
              </a:ext>
            </a:extLst>
          </p:cNvPr>
          <p:cNvSpPr txBox="1"/>
          <p:nvPr/>
        </p:nvSpPr>
        <p:spPr>
          <a:xfrm>
            <a:off x="10390193" y="2161187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0.85</a:t>
            </a:r>
            <a:r>
              <a:rPr lang="zh-CN" altLang="en-US" dirty="0"/>
              <a:t> 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4D99AE6A-A499-4766-BBC9-06C574618B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63933" y="2482106"/>
            <a:ext cx="3105330" cy="2276953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597BAF9-9382-4143-81F5-08D7FFE764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76148" y="2454666"/>
            <a:ext cx="2957074" cy="2244877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4A835461-AA98-4E91-8BDA-2CD70E796AFF}"/>
              </a:ext>
            </a:extLst>
          </p:cNvPr>
          <p:cNvSpPr txBox="1"/>
          <p:nvPr/>
        </p:nvSpPr>
        <p:spPr>
          <a:xfrm>
            <a:off x="7177347" y="2124108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0.82</a:t>
            </a:r>
            <a:r>
              <a:rPr lang="zh-CN" altLang="en-US" dirty="0"/>
              <a:t> 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E3E4EFF0-1313-4A6A-81BE-E7C1A669AF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66013" y="4828644"/>
            <a:ext cx="3057024" cy="2240422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AC801DF-0647-4754-B998-E9CCAC7DA7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11329" y="5018208"/>
            <a:ext cx="2761237" cy="2065159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00790A07-AA00-4CCA-953C-C88B97697CC8}"/>
              </a:ext>
            </a:extLst>
          </p:cNvPr>
          <p:cNvSpPr txBox="1"/>
          <p:nvPr/>
        </p:nvSpPr>
        <p:spPr>
          <a:xfrm>
            <a:off x="10098445" y="4701868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1.0</a:t>
            </a:r>
            <a:r>
              <a:rPr lang="zh-CN" altLang="en-US" dirty="0"/>
              <a:t> *</a:t>
            </a:r>
            <a:r>
              <a:rPr lang="en-US" altLang="zh-CN" dirty="0"/>
              <a:t>CL +0.2m</a:t>
            </a:r>
            <a:endParaRPr lang="zh-CN" altLang="en-US" dirty="0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77C487F4-AD4F-464F-9A2E-29E9565C2D4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53668" y="4953865"/>
            <a:ext cx="2824535" cy="2027774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0E8FB875-31AE-4325-8FB3-8F99642E9A1C}"/>
              </a:ext>
            </a:extLst>
          </p:cNvPr>
          <p:cNvSpPr txBox="1"/>
          <p:nvPr/>
        </p:nvSpPr>
        <p:spPr>
          <a:xfrm>
            <a:off x="6859365" y="4606534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1.0</a:t>
            </a:r>
            <a:r>
              <a:rPr lang="zh-CN" altLang="en-US" dirty="0"/>
              <a:t> *</a:t>
            </a:r>
            <a:r>
              <a:rPr lang="en-US" altLang="zh-CN" dirty="0"/>
              <a:t>CL +0.1m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9BF8971-B91D-40BF-8CC6-F429F6A07AD7}"/>
              </a:ext>
            </a:extLst>
          </p:cNvPr>
          <p:cNvSpPr txBox="1"/>
          <p:nvPr/>
        </p:nvSpPr>
        <p:spPr>
          <a:xfrm>
            <a:off x="4447636" y="3894626"/>
            <a:ext cx="116891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前</a:t>
            </a:r>
            <a:r>
              <a:rPr lang="en-US" altLang="zh-CN" dirty="0"/>
              <a:t>230mm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53F604D-691C-4907-AB47-E7BE166AD32D}"/>
              </a:ext>
            </a:extLst>
          </p:cNvPr>
          <p:cNvSpPr txBox="1"/>
          <p:nvPr/>
        </p:nvSpPr>
        <p:spPr>
          <a:xfrm>
            <a:off x="7486640" y="3968853"/>
            <a:ext cx="116891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前</a:t>
            </a:r>
            <a:r>
              <a:rPr lang="en-US" altLang="zh-CN" dirty="0"/>
              <a:t>212mm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752FFF6-FA84-468E-B650-3EFC6D676602}"/>
              </a:ext>
            </a:extLst>
          </p:cNvPr>
          <p:cNvSpPr txBox="1"/>
          <p:nvPr/>
        </p:nvSpPr>
        <p:spPr>
          <a:xfrm>
            <a:off x="10814347" y="4018296"/>
            <a:ext cx="116891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前</a:t>
            </a:r>
            <a:r>
              <a:rPr lang="en-US" altLang="zh-CN" dirty="0"/>
              <a:t>176mm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BEF206F-D2F2-4F9A-B11F-66CE2E0B33E9}"/>
              </a:ext>
            </a:extLst>
          </p:cNvPr>
          <p:cNvSpPr txBox="1"/>
          <p:nvPr/>
        </p:nvSpPr>
        <p:spPr>
          <a:xfrm>
            <a:off x="1731423" y="6346840"/>
            <a:ext cx="116891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前</a:t>
            </a:r>
            <a:r>
              <a:rPr lang="en-US" altLang="zh-CN" dirty="0"/>
              <a:t>118mm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49119EE-3A05-47EA-8242-93D4E748D971}"/>
              </a:ext>
            </a:extLst>
          </p:cNvPr>
          <p:cNvSpPr txBox="1"/>
          <p:nvPr/>
        </p:nvSpPr>
        <p:spPr>
          <a:xfrm>
            <a:off x="5182754" y="6361611"/>
            <a:ext cx="61106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EXIT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B2B49BE-6A32-45B6-990B-27D2E2C441D2}"/>
              </a:ext>
            </a:extLst>
          </p:cNvPr>
          <p:cNvSpPr txBox="1"/>
          <p:nvPr/>
        </p:nvSpPr>
        <p:spPr>
          <a:xfrm>
            <a:off x="8003523" y="6261909"/>
            <a:ext cx="116891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后</a:t>
            </a:r>
            <a:r>
              <a:rPr lang="en-US" altLang="zh-CN" dirty="0"/>
              <a:t>100mm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96AD512-2FDD-471D-A4D9-8310B6331C4E}"/>
              </a:ext>
            </a:extLst>
          </p:cNvPr>
          <p:cNvSpPr txBox="1"/>
          <p:nvPr/>
        </p:nvSpPr>
        <p:spPr>
          <a:xfrm>
            <a:off x="10691947" y="6446575"/>
            <a:ext cx="116891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后</a:t>
            </a:r>
            <a:r>
              <a:rPr lang="en-US" altLang="zh-CN" dirty="0"/>
              <a:t>100mm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18801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6104B87-CB37-4789-B9D2-24D093553E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514685"/>
              </p:ext>
            </p:extLst>
          </p:nvPr>
        </p:nvGraphicFramePr>
        <p:xfrm>
          <a:off x="2734322" y="2379216"/>
          <a:ext cx="5998832" cy="2342169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594681">
                  <a:extLst>
                    <a:ext uri="{9D8B030D-6E8A-4147-A177-3AD203B41FA5}">
                      <a16:colId xmlns:a16="http://schemas.microsoft.com/office/drawing/2014/main" val="1813161327"/>
                    </a:ext>
                  </a:extLst>
                </a:gridCol>
                <a:gridCol w="1367179">
                  <a:extLst>
                    <a:ext uri="{9D8B030D-6E8A-4147-A177-3AD203B41FA5}">
                      <a16:colId xmlns:a16="http://schemas.microsoft.com/office/drawing/2014/main" val="784599294"/>
                    </a:ext>
                  </a:extLst>
                </a:gridCol>
                <a:gridCol w="1367179">
                  <a:extLst>
                    <a:ext uri="{9D8B030D-6E8A-4147-A177-3AD203B41FA5}">
                      <a16:colId xmlns:a16="http://schemas.microsoft.com/office/drawing/2014/main" val="3326988067"/>
                    </a:ext>
                  </a:extLst>
                </a:gridCol>
                <a:gridCol w="1669793">
                  <a:extLst>
                    <a:ext uri="{9D8B030D-6E8A-4147-A177-3AD203B41FA5}">
                      <a16:colId xmlns:a16="http://schemas.microsoft.com/office/drawing/2014/main" val="1854348519"/>
                    </a:ext>
                  </a:extLst>
                </a:gridCol>
              </a:tblGrid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Type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No.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Bending angle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Field index n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0531898"/>
                  </a:ext>
                </a:extLst>
              </a:tr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45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r>
                        <a:rPr lang="en-US" sz="1050" kern="100">
                          <a:effectLst/>
                        </a:rPr>
                        <a:t> AG-CCT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#1 (D)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8.2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2627364"/>
                  </a:ext>
                </a:extLst>
              </a:tr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#2 (F)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28.6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-25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7029026"/>
                  </a:ext>
                </a:extLst>
              </a:tr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#3 (D)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8.2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7113370"/>
                  </a:ext>
                </a:extLst>
              </a:tr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67.5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r>
                        <a:rPr lang="en-US" sz="1050" kern="100">
                          <a:effectLst/>
                        </a:rPr>
                        <a:t> AG-CCT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#1 (F)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9.0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17.7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25227458"/>
                  </a:ext>
                </a:extLst>
              </a:tr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#2 (D)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12.9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-17.7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5672471"/>
                  </a:ext>
                </a:extLst>
              </a:tr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#3 (F)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23.7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17.7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9453272"/>
                  </a:ext>
                </a:extLst>
              </a:tr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#4 (D)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12.9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-17.7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8509583"/>
                  </a:ext>
                </a:extLst>
              </a:tr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#4 (F)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9.0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17.7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9360559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3F3651D5-59AA-4E8E-A6DA-BE24D13581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15" y="647891"/>
            <a:ext cx="12192000" cy="457200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表格 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1 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二极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CCT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初步设计参数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3613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5385884D-D3B8-48D0-86E5-D22A31F36ACD}"/>
              </a:ext>
            </a:extLst>
          </p:cNvPr>
          <p:cNvCxnSpPr>
            <a:cxnSpLocks/>
          </p:cNvCxnSpPr>
          <p:nvPr/>
        </p:nvCxnSpPr>
        <p:spPr>
          <a:xfrm>
            <a:off x="1792868" y="3319669"/>
            <a:ext cx="86062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7F4E7FC8-BB5A-4DFE-AB06-FB5AFD0ED1DD}"/>
              </a:ext>
            </a:extLst>
          </p:cNvPr>
          <p:cNvSpPr/>
          <p:nvPr/>
        </p:nvSpPr>
        <p:spPr>
          <a:xfrm>
            <a:off x="-1033644" y="98443"/>
            <a:ext cx="1824466" cy="550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F1FB27C-10CA-403C-9D6A-0C68FA664D8A}"/>
              </a:ext>
            </a:extLst>
          </p:cNvPr>
          <p:cNvCxnSpPr/>
          <p:nvPr/>
        </p:nvCxnSpPr>
        <p:spPr>
          <a:xfrm flipV="1">
            <a:off x="-1033644" y="98443"/>
            <a:ext cx="1824466" cy="550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92D6026-0AC9-4AB5-B4AF-DF6F8732F545}"/>
              </a:ext>
            </a:extLst>
          </p:cNvPr>
          <p:cNvCxnSpPr/>
          <p:nvPr/>
        </p:nvCxnSpPr>
        <p:spPr>
          <a:xfrm>
            <a:off x="-1033644" y="98442"/>
            <a:ext cx="1824466" cy="550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0A493EC-5ACD-48E2-B369-42F1B16A4EED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-121411" y="98443"/>
            <a:ext cx="0" cy="550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7778E43-0D89-4CA6-9A6A-C8CAF713FCD7}"/>
              </a:ext>
            </a:extLst>
          </p:cNvPr>
          <p:cNvCxnSpPr>
            <a:stCxn id="5" idx="0"/>
          </p:cNvCxnSpPr>
          <p:nvPr/>
        </p:nvCxnSpPr>
        <p:spPr>
          <a:xfrm flipH="1">
            <a:off x="-1033644" y="98443"/>
            <a:ext cx="912233" cy="550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2240F28-4263-4801-B2CF-578465323D16}"/>
              </a:ext>
            </a:extLst>
          </p:cNvPr>
          <p:cNvCxnSpPr>
            <a:endCxn id="5" idx="2"/>
          </p:cNvCxnSpPr>
          <p:nvPr/>
        </p:nvCxnSpPr>
        <p:spPr>
          <a:xfrm>
            <a:off x="-1033644" y="98441"/>
            <a:ext cx="912233" cy="550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5CE933B-CBD9-41B6-B1AA-AA6DB6BEA995}"/>
              </a:ext>
            </a:extLst>
          </p:cNvPr>
          <p:cNvCxnSpPr>
            <a:stCxn id="5" idx="0"/>
          </p:cNvCxnSpPr>
          <p:nvPr/>
        </p:nvCxnSpPr>
        <p:spPr>
          <a:xfrm>
            <a:off x="-121411" y="98443"/>
            <a:ext cx="912233" cy="550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F9A63DB-3DBF-4BF8-A4D2-E76704DDEC7A}"/>
              </a:ext>
            </a:extLst>
          </p:cNvPr>
          <p:cNvCxnSpPr>
            <a:endCxn id="5" idx="2"/>
          </p:cNvCxnSpPr>
          <p:nvPr/>
        </p:nvCxnSpPr>
        <p:spPr>
          <a:xfrm flipH="1">
            <a:off x="-121411" y="98440"/>
            <a:ext cx="912233" cy="550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73A8B80-53DA-404A-A093-22D0DB8CA7F6}"/>
              </a:ext>
            </a:extLst>
          </p:cNvPr>
          <p:cNvCxnSpPr/>
          <p:nvPr/>
        </p:nvCxnSpPr>
        <p:spPr>
          <a:xfrm>
            <a:off x="-577528" y="373617"/>
            <a:ext cx="0" cy="2751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A40ABCA-03AC-409C-87FD-086178FD9E39}"/>
              </a:ext>
            </a:extLst>
          </p:cNvPr>
          <p:cNvCxnSpPr/>
          <p:nvPr/>
        </p:nvCxnSpPr>
        <p:spPr>
          <a:xfrm>
            <a:off x="334705" y="373616"/>
            <a:ext cx="0" cy="2751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83B1D8A8-87FF-4FD1-A43A-8AD3B8B08561}"/>
              </a:ext>
            </a:extLst>
          </p:cNvPr>
          <p:cNvSpPr/>
          <p:nvPr/>
        </p:nvSpPr>
        <p:spPr>
          <a:xfrm>
            <a:off x="2133122" y="2919619"/>
            <a:ext cx="1815799" cy="400050"/>
          </a:xfrm>
          <a:custGeom>
            <a:avLst/>
            <a:gdLst>
              <a:gd name="connsiteX0" fmla="*/ 0 w 1815799"/>
              <a:gd name="connsiteY0" fmla="*/ 541707 h 550375"/>
              <a:gd name="connsiteX1" fmla="*/ 459367 w 1815799"/>
              <a:gd name="connsiteY1" fmla="*/ 407364 h 550375"/>
              <a:gd name="connsiteX2" fmla="*/ 901399 w 1815799"/>
              <a:gd name="connsiteY2" fmla="*/ 1 h 550375"/>
              <a:gd name="connsiteX3" fmla="*/ 1369433 w 1815799"/>
              <a:gd name="connsiteY3" fmla="*/ 411698 h 550375"/>
              <a:gd name="connsiteX4" fmla="*/ 1815799 w 1815799"/>
              <a:gd name="connsiteY4" fmla="*/ 550375 h 55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5799" h="550375">
                <a:moveTo>
                  <a:pt x="0" y="541707"/>
                </a:moveTo>
                <a:cubicBezTo>
                  <a:pt x="154567" y="519677"/>
                  <a:pt x="309134" y="497648"/>
                  <a:pt x="459367" y="407364"/>
                </a:cubicBezTo>
                <a:cubicBezTo>
                  <a:pt x="609600" y="317080"/>
                  <a:pt x="749721" y="-721"/>
                  <a:pt x="901399" y="1"/>
                </a:cubicBezTo>
                <a:cubicBezTo>
                  <a:pt x="1053077" y="723"/>
                  <a:pt x="1217033" y="319969"/>
                  <a:pt x="1369433" y="411698"/>
                </a:cubicBezTo>
                <a:cubicBezTo>
                  <a:pt x="1521833" y="503427"/>
                  <a:pt x="1668816" y="526901"/>
                  <a:pt x="1815799" y="550375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A469ADBC-2AF8-4B54-A78F-BC5BECFB85ED}"/>
              </a:ext>
            </a:extLst>
          </p:cNvPr>
          <p:cNvSpPr/>
          <p:nvPr/>
        </p:nvSpPr>
        <p:spPr>
          <a:xfrm>
            <a:off x="6296477" y="2446756"/>
            <a:ext cx="3631598" cy="882438"/>
          </a:xfrm>
          <a:custGeom>
            <a:avLst/>
            <a:gdLst>
              <a:gd name="connsiteX0" fmla="*/ 0 w 1815799"/>
              <a:gd name="connsiteY0" fmla="*/ 541707 h 550375"/>
              <a:gd name="connsiteX1" fmla="*/ 459367 w 1815799"/>
              <a:gd name="connsiteY1" fmla="*/ 407364 h 550375"/>
              <a:gd name="connsiteX2" fmla="*/ 901399 w 1815799"/>
              <a:gd name="connsiteY2" fmla="*/ 1 h 550375"/>
              <a:gd name="connsiteX3" fmla="*/ 1369433 w 1815799"/>
              <a:gd name="connsiteY3" fmla="*/ 411698 h 550375"/>
              <a:gd name="connsiteX4" fmla="*/ 1815799 w 1815799"/>
              <a:gd name="connsiteY4" fmla="*/ 550375 h 55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5799" h="550375">
                <a:moveTo>
                  <a:pt x="0" y="541707"/>
                </a:moveTo>
                <a:cubicBezTo>
                  <a:pt x="154567" y="519677"/>
                  <a:pt x="309134" y="497648"/>
                  <a:pt x="459367" y="407364"/>
                </a:cubicBezTo>
                <a:cubicBezTo>
                  <a:pt x="609600" y="317080"/>
                  <a:pt x="749721" y="-721"/>
                  <a:pt x="901399" y="1"/>
                </a:cubicBezTo>
                <a:cubicBezTo>
                  <a:pt x="1053077" y="723"/>
                  <a:pt x="1217033" y="319969"/>
                  <a:pt x="1369433" y="411698"/>
                </a:cubicBezTo>
                <a:cubicBezTo>
                  <a:pt x="1521833" y="503427"/>
                  <a:pt x="1668816" y="526901"/>
                  <a:pt x="1815799" y="550375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E06BFF2-D4B2-44F1-9910-B9308F1067AE}"/>
              </a:ext>
            </a:extLst>
          </p:cNvPr>
          <p:cNvGrpSpPr/>
          <p:nvPr/>
        </p:nvGrpSpPr>
        <p:grpSpPr>
          <a:xfrm>
            <a:off x="2026196" y="1441673"/>
            <a:ext cx="2203088" cy="725529"/>
            <a:chOff x="2558425" y="1227096"/>
            <a:chExt cx="2203088" cy="725529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E563396-1765-421E-8F91-E0CB690E8515}"/>
                </a:ext>
              </a:extLst>
            </p:cNvPr>
            <p:cNvSpPr/>
            <p:nvPr/>
          </p:nvSpPr>
          <p:spPr>
            <a:xfrm>
              <a:off x="2674825" y="1552575"/>
              <a:ext cx="1815799" cy="400050"/>
            </a:xfrm>
            <a:prstGeom prst="rect">
              <a:avLst/>
            </a:prstGeom>
            <a:noFill/>
            <a:ln w="28575">
              <a:solidFill>
                <a:srgbClr val="101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0DBD643-F174-4E02-999B-8CE5CB1D4DAF}"/>
                </a:ext>
              </a:extLst>
            </p:cNvPr>
            <p:cNvSpPr/>
            <p:nvPr/>
          </p:nvSpPr>
          <p:spPr>
            <a:xfrm>
              <a:off x="2558425" y="1227096"/>
              <a:ext cx="2203088" cy="383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E16528A-A0DA-4B21-984F-38D3CD894237}"/>
              </a:ext>
            </a:extLst>
          </p:cNvPr>
          <p:cNvGrpSpPr/>
          <p:nvPr/>
        </p:nvGrpSpPr>
        <p:grpSpPr>
          <a:xfrm rot="10800000">
            <a:off x="1821141" y="4010260"/>
            <a:ext cx="2203088" cy="725529"/>
            <a:chOff x="2558425" y="1227096"/>
            <a:chExt cx="2203088" cy="725529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60791C2-A8C8-43CA-9B8A-C2C41AE5DD01}"/>
                </a:ext>
              </a:extLst>
            </p:cNvPr>
            <p:cNvSpPr/>
            <p:nvPr/>
          </p:nvSpPr>
          <p:spPr>
            <a:xfrm>
              <a:off x="2674825" y="1552575"/>
              <a:ext cx="1815799" cy="400050"/>
            </a:xfrm>
            <a:prstGeom prst="rect">
              <a:avLst/>
            </a:prstGeom>
            <a:noFill/>
            <a:ln w="28575">
              <a:solidFill>
                <a:srgbClr val="101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7F15695-37D7-4D80-9A24-F7A4A67EB06A}"/>
                </a:ext>
              </a:extLst>
            </p:cNvPr>
            <p:cNvSpPr/>
            <p:nvPr/>
          </p:nvSpPr>
          <p:spPr>
            <a:xfrm>
              <a:off x="2558425" y="1227096"/>
              <a:ext cx="2203088" cy="383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73E437B-6ECF-447E-87CE-40168A6D12E2}"/>
              </a:ext>
            </a:extLst>
          </p:cNvPr>
          <p:cNvGrpSpPr/>
          <p:nvPr/>
        </p:nvGrpSpPr>
        <p:grpSpPr>
          <a:xfrm>
            <a:off x="5979272" y="1453368"/>
            <a:ext cx="4301217" cy="725529"/>
            <a:chOff x="2558425" y="1227096"/>
            <a:chExt cx="2203088" cy="725529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EAC7C8D-ADAA-4BB7-89DB-C01E679CE3EE}"/>
                </a:ext>
              </a:extLst>
            </p:cNvPr>
            <p:cNvSpPr/>
            <p:nvPr/>
          </p:nvSpPr>
          <p:spPr>
            <a:xfrm>
              <a:off x="2674825" y="1552575"/>
              <a:ext cx="1815799" cy="400050"/>
            </a:xfrm>
            <a:prstGeom prst="rect">
              <a:avLst/>
            </a:prstGeom>
            <a:noFill/>
            <a:ln w="28575">
              <a:solidFill>
                <a:srgbClr val="101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C706FECD-1C89-4243-B6CD-5F7635B13E5A}"/>
                </a:ext>
              </a:extLst>
            </p:cNvPr>
            <p:cNvSpPr/>
            <p:nvPr/>
          </p:nvSpPr>
          <p:spPr>
            <a:xfrm>
              <a:off x="2558425" y="1227096"/>
              <a:ext cx="2203088" cy="383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3F46EDB-0CC4-4A29-BF5A-CD8EBE185110}"/>
              </a:ext>
            </a:extLst>
          </p:cNvPr>
          <p:cNvGrpSpPr/>
          <p:nvPr/>
        </p:nvGrpSpPr>
        <p:grpSpPr>
          <a:xfrm rot="10800000">
            <a:off x="5828462" y="3990980"/>
            <a:ext cx="4301217" cy="725529"/>
            <a:chOff x="2558425" y="1227096"/>
            <a:chExt cx="2203088" cy="725529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ABAC19C-42D8-43A3-88EB-A88EF9789ABC}"/>
                </a:ext>
              </a:extLst>
            </p:cNvPr>
            <p:cNvSpPr/>
            <p:nvPr/>
          </p:nvSpPr>
          <p:spPr>
            <a:xfrm>
              <a:off x="2674825" y="1552575"/>
              <a:ext cx="1815799" cy="400050"/>
            </a:xfrm>
            <a:prstGeom prst="rect">
              <a:avLst/>
            </a:prstGeom>
            <a:noFill/>
            <a:ln w="28575">
              <a:solidFill>
                <a:srgbClr val="101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940B7FA9-FF99-45D8-A36E-92722E9686D3}"/>
                </a:ext>
              </a:extLst>
            </p:cNvPr>
            <p:cNvSpPr/>
            <p:nvPr/>
          </p:nvSpPr>
          <p:spPr>
            <a:xfrm>
              <a:off x="2558425" y="1227096"/>
              <a:ext cx="2203088" cy="383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17FD696B-1DE7-4EB1-8199-28457007309C}"/>
              </a:ext>
            </a:extLst>
          </p:cNvPr>
          <p:cNvCxnSpPr/>
          <p:nvPr/>
        </p:nvCxnSpPr>
        <p:spPr>
          <a:xfrm>
            <a:off x="2092029" y="4454966"/>
            <a:ext cx="0" cy="2615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67A63272-12D1-4B84-B874-3D56ED169D6A}"/>
              </a:ext>
            </a:extLst>
          </p:cNvPr>
          <p:cNvCxnSpPr/>
          <p:nvPr/>
        </p:nvCxnSpPr>
        <p:spPr>
          <a:xfrm>
            <a:off x="3907829" y="4454966"/>
            <a:ext cx="0" cy="2615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0EC0047A-021B-426A-B36C-D1CE2A1EE5BF}"/>
              </a:ext>
            </a:extLst>
          </p:cNvPr>
          <p:cNvCxnSpPr/>
          <p:nvPr/>
        </p:nvCxnSpPr>
        <p:spPr>
          <a:xfrm>
            <a:off x="6357334" y="4442609"/>
            <a:ext cx="0" cy="2615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115A7839-05D2-406A-8956-910A7456D77B}"/>
              </a:ext>
            </a:extLst>
          </p:cNvPr>
          <p:cNvCxnSpPr/>
          <p:nvPr/>
        </p:nvCxnSpPr>
        <p:spPr>
          <a:xfrm>
            <a:off x="9898477" y="4442609"/>
            <a:ext cx="0" cy="2615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898678BC-0BF0-44D1-976F-5F3BF4E75502}"/>
              </a:ext>
            </a:extLst>
          </p:cNvPr>
          <p:cNvCxnSpPr/>
          <p:nvPr/>
        </p:nvCxnSpPr>
        <p:spPr>
          <a:xfrm>
            <a:off x="2092029" y="4578534"/>
            <a:ext cx="18158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0E436E20-D38B-4733-84BA-936A64308F25}"/>
              </a:ext>
            </a:extLst>
          </p:cNvPr>
          <p:cNvCxnSpPr/>
          <p:nvPr/>
        </p:nvCxnSpPr>
        <p:spPr>
          <a:xfrm>
            <a:off x="6357334" y="4562058"/>
            <a:ext cx="3541143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42275131-E162-4D1F-850B-9866AAE53E5B}"/>
              </a:ext>
            </a:extLst>
          </p:cNvPr>
          <p:cNvSpPr txBox="1"/>
          <p:nvPr/>
        </p:nvSpPr>
        <p:spPr>
          <a:xfrm>
            <a:off x="2581885" y="4551123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67.5°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AF660C6-740A-4ED2-B536-058387190143}"/>
              </a:ext>
            </a:extLst>
          </p:cNvPr>
          <p:cNvSpPr txBox="1"/>
          <p:nvPr/>
        </p:nvSpPr>
        <p:spPr>
          <a:xfrm>
            <a:off x="7800331" y="4531843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135°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A73F62D-969D-41EA-9669-3498835A30EF}"/>
              </a:ext>
            </a:extLst>
          </p:cNvPr>
          <p:cNvSpPr txBox="1"/>
          <p:nvPr/>
        </p:nvSpPr>
        <p:spPr>
          <a:xfrm>
            <a:off x="4476529" y="2329215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Despersion</a:t>
            </a:r>
            <a:endParaRPr lang="zh-CN" altLang="en-US" dirty="0"/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DD7AA606-C56E-4E44-B8E5-BD67B6BE462D}"/>
              </a:ext>
            </a:extLst>
          </p:cNvPr>
          <p:cNvCxnSpPr/>
          <p:nvPr/>
        </p:nvCxnSpPr>
        <p:spPr>
          <a:xfrm flipH="1">
            <a:off x="3707296" y="2698547"/>
            <a:ext cx="769233" cy="303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49868621-7D55-44EB-80F2-210E8AB45A91}"/>
              </a:ext>
            </a:extLst>
          </p:cNvPr>
          <p:cNvCxnSpPr/>
          <p:nvPr/>
        </p:nvCxnSpPr>
        <p:spPr>
          <a:xfrm>
            <a:off x="5768870" y="2698309"/>
            <a:ext cx="999678" cy="341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8057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3528EAC-1F41-4A12-BB19-DFB795FCBF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4993" r="11799" b="6778"/>
          <a:stretch/>
        </p:blipFill>
        <p:spPr>
          <a:xfrm>
            <a:off x="2893512" y="0"/>
            <a:ext cx="9149295" cy="603610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A5F6C68-2600-44A1-B94D-4E8B7ABDF1C9}"/>
              </a:ext>
            </a:extLst>
          </p:cNvPr>
          <p:cNvSpPr txBox="1"/>
          <p:nvPr/>
        </p:nvSpPr>
        <p:spPr>
          <a:xfrm>
            <a:off x="3905012" y="4196219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 Center Axis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6897191-7269-41A1-9004-A516AF14B96F}"/>
              </a:ext>
            </a:extLst>
          </p:cNvPr>
          <p:cNvSpPr txBox="1"/>
          <p:nvPr/>
        </p:nvSpPr>
        <p:spPr>
          <a:xfrm>
            <a:off x="2442573" y="3244334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Ideal Particle Trajectory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4691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C2CE8F0-B488-45A6-A9C3-A62022813385}"/>
              </a:ext>
            </a:extLst>
          </p:cNvPr>
          <p:cNvSpPr txBox="1"/>
          <p:nvPr/>
        </p:nvSpPr>
        <p:spPr>
          <a:xfrm>
            <a:off x="1071154" y="191589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ENTRY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264A53-7A1D-4B0A-9014-C666929E4D03}"/>
              </a:ext>
            </a:extLst>
          </p:cNvPr>
          <p:cNvSpPr txBox="1"/>
          <p:nvPr/>
        </p:nvSpPr>
        <p:spPr>
          <a:xfrm>
            <a:off x="5444860" y="191589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r>
              <a:rPr lang="zh-CN" altLang="en-US" dirty="0"/>
              <a:t>中间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F444C30-1B81-4BEF-865B-4EDDC9A7728F}"/>
              </a:ext>
            </a:extLst>
          </p:cNvPr>
          <p:cNvSpPr txBox="1"/>
          <p:nvPr/>
        </p:nvSpPr>
        <p:spPr>
          <a:xfrm>
            <a:off x="9435736" y="191589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EXIT</a:t>
            </a:r>
            <a:r>
              <a:rPr lang="zh-CN" altLang="en-US" dirty="0"/>
              <a:t>前</a:t>
            </a:r>
            <a:r>
              <a:rPr lang="en-US" altLang="zh-CN" dirty="0"/>
              <a:t>0.235m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3EDF511-2889-4C0B-ABE6-15A55BA56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072" y="470806"/>
            <a:ext cx="3991928" cy="283940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23079F8-AE13-4A49-A2A1-7E2EC287F844}"/>
              </a:ext>
            </a:extLst>
          </p:cNvPr>
          <p:cNvSpPr txBox="1"/>
          <p:nvPr/>
        </p:nvSpPr>
        <p:spPr>
          <a:xfrm>
            <a:off x="1837071" y="3504689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EXIT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203810-E115-4727-B6D5-405213E5053E}"/>
              </a:ext>
            </a:extLst>
          </p:cNvPr>
          <p:cNvSpPr txBox="1"/>
          <p:nvPr/>
        </p:nvSpPr>
        <p:spPr>
          <a:xfrm>
            <a:off x="5731094" y="3577608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EXIT</a:t>
            </a:r>
            <a:r>
              <a:rPr lang="zh-CN" altLang="en-US" dirty="0"/>
              <a:t>后</a:t>
            </a:r>
            <a:r>
              <a:rPr lang="en-US" altLang="zh-CN" dirty="0"/>
              <a:t>0.1m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6244A64-0FF1-4165-AED4-68B535175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941" y="892526"/>
            <a:ext cx="7000875" cy="51720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A4837E2-0D94-415F-BB51-E1BA7DA0B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457" y="995092"/>
            <a:ext cx="7000875" cy="51054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2555FB1-A1A2-410B-82C7-4D1F38F16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8672" y="470806"/>
            <a:ext cx="4065270" cy="280273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45B345F-F70D-4235-82FD-8CE35902D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323" y="523194"/>
            <a:ext cx="3871436" cy="278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591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EDDD50D-26D3-4679-922C-DC795BCEF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239" y="261258"/>
            <a:ext cx="7010400" cy="50958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4AFE971-C240-4734-951F-49AA143FF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66" y="659847"/>
            <a:ext cx="7077075" cy="51625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D83C1D8-C308-4041-A019-4819AE092F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748" y="721280"/>
            <a:ext cx="9248503" cy="251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032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0C3FDCCB-08CC-4C35-9133-2C41592D150A}"/>
              </a:ext>
            </a:extLst>
          </p:cNvPr>
          <p:cNvCxnSpPr/>
          <p:nvPr/>
        </p:nvCxnSpPr>
        <p:spPr>
          <a:xfrm>
            <a:off x="2865120" y="2342606"/>
            <a:ext cx="22642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24B172A-CC3C-4DDC-A0C4-B19F1AEC5977}"/>
              </a:ext>
            </a:extLst>
          </p:cNvPr>
          <p:cNvCxnSpPr/>
          <p:nvPr/>
        </p:nvCxnSpPr>
        <p:spPr>
          <a:xfrm flipV="1">
            <a:off x="3082834" y="566057"/>
            <a:ext cx="0" cy="2420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2367AD9-249E-4B90-A2BB-5A403C4A7B73}"/>
              </a:ext>
            </a:extLst>
          </p:cNvPr>
          <p:cNvCxnSpPr/>
          <p:nvPr/>
        </p:nvCxnSpPr>
        <p:spPr>
          <a:xfrm flipV="1">
            <a:off x="2987040" y="2211977"/>
            <a:ext cx="217714" cy="217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43A0352F-0321-4556-9A03-677996FF3042}"/>
              </a:ext>
            </a:extLst>
          </p:cNvPr>
          <p:cNvSpPr txBox="1"/>
          <p:nvPr/>
        </p:nvSpPr>
        <p:spPr>
          <a:xfrm>
            <a:off x="3204754" y="566057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1981D32-B280-4FCE-9676-4F67669F12DA}"/>
              </a:ext>
            </a:extLst>
          </p:cNvPr>
          <p:cNvSpPr txBox="1"/>
          <p:nvPr/>
        </p:nvSpPr>
        <p:spPr>
          <a:xfrm>
            <a:off x="5129349" y="2621280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518E7FF-2C4F-4516-AE61-68A896597AB6}"/>
              </a:ext>
            </a:extLst>
          </p:cNvPr>
          <p:cNvSpPr txBox="1"/>
          <p:nvPr/>
        </p:nvSpPr>
        <p:spPr>
          <a:xfrm>
            <a:off x="3300548" y="197327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86F23F91-8C15-417A-9DAF-F6E23A8BF3E2}"/>
              </a:ext>
            </a:extLst>
          </p:cNvPr>
          <p:cNvCxnSpPr>
            <a:cxnSpLocks/>
          </p:cNvCxnSpPr>
          <p:nvPr/>
        </p:nvCxnSpPr>
        <p:spPr>
          <a:xfrm flipV="1">
            <a:off x="6096000" y="2987040"/>
            <a:ext cx="2246811" cy="1358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3E46C0CE-32F2-437B-A5C0-2AF199E68B6E}"/>
              </a:ext>
            </a:extLst>
          </p:cNvPr>
          <p:cNvSpPr txBox="1"/>
          <p:nvPr/>
        </p:nvSpPr>
        <p:spPr>
          <a:xfrm rot="3124252">
            <a:off x="7097486" y="3646624"/>
            <a:ext cx="449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</a:t>
            </a:r>
            <a:r>
              <a:rPr lang="en-US" altLang="zh-CN" dirty="0" err="1"/>
              <a:t>x</a:t>
            </a:r>
            <a:endParaRPr lang="en-US" altLang="zh-CN" dirty="0"/>
          </a:p>
          <a:p>
            <a:r>
              <a:rPr lang="en-US" altLang="zh-CN" dirty="0"/>
              <a:t>x </a:t>
            </a:r>
            <a:r>
              <a:rPr lang="en-US" altLang="zh-CN" dirty="0" err="1"/>
              <a:t>x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5A5BC60-0E16-47F1-881F-C7F3AF4DF93D}"/>
              </a:ext>
            </a:extLst>
          </p:cNvPr>
          <p:cNvSpPr txBox="1"/>
          <p:nvPr/>
        </p:nvSpPr>
        <p:spPr>
          <a:xfrm rot="3468324">
            <a:off x="6780522" y="3206585"/>
            <a:ext cx="349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 .</a:t>
            </a:r>
          </a:p>
          <a:p>
            <a:r>
              <a:rPr lang="en-US" altLang="zh-CN" dirty="0"/>
              <a:t>. .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4C6ABD1-82BA-439E-9E56-80F9FF893B60}"/>
              </a:ext>
            </a:extLst>
          </p:cNvPr>
          <p:cNvSpPr txBox="1"/>
          <p:nvPr/>
        </p:nvSpPr>
        <p:spPr>
          <a:xfrm>
            <a:off x="8429897" y="3117669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</a:t>
            </a:r>
            <a:endParaRPr lang="zh-CN" altLang="en-US" dirty="0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0A2542C7-2114-45A6-AA79-509D0D2C5D88}"/>
              </a:ext>
            </a:extLst>
          </p:cNvPr>
          <p:cNvCxnSpPr>
            <a:cxnSpLocks/>
          </p:cNvCxnSpPr>
          <p:nvPr/>
        </p:nvCxnSpPr>
        <p:spPr>
          <a:xfrm>
            <a:off x="6241527" y="3209571"/>
            <a:ext cx="1106954" cy="1413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FA85389A-321D-4A13-8407-A3710B6432F7}"/>
              </a:ext>
            </a:extLst>
          </p:cNvPr>
          <p:cNvSpPr txBox="1"/>
          <p:nvPr/>
        </p:nvSpPr>
        <p:spPr>
          <a:xfrm>
            <a:off x="7715018" y="396978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正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2A31DA0-9769-4895-9BC1-4999968912D9}"/>
              </a:ext>
            </a:extLst>
          </p:cNvPr>
          <p:cNvSpPr txBox="1"/>
          <p:nvPr/>
        </p:nvSpPr>
        <p:spPr>
          <a:xfrm>
            <a:off x="6731726" y="311766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负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B796011-67D9-4AB5-8E04-1B713DEDADC7}"/>
              </a:ext>
            </a:extLst>
          </p:cNvPr>
          <p:cNvSpPr txBox="1"/>
          <p:nvPr/>
        </p:nvSpPr>
        <p:spPr>
          <a:xfrm>
            <a:off x="7246093" y="4617719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2220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345970A-872C-41E0-85C3-0E82EC1747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70"/>
          <a:stretch/>
        </p:blipFill>
        <p:spPr>
          <a:xfrm>
            <a:off x="2625945" y="1497873"/>
            <a:ext cx="5372566" cy="3888033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EF45305-BEE2-43CA-950A-4572A5145BE8}"/>
              </a:ext>
            </a:extLst>
          </p:cNvPr>
          <p:cNvCxnSpPr/>
          <p:nvPr/>
        </p:nvCxnSpPr>
        <p:spPr>
          <a:xfrm>
            <a:off x="2699657" y="2586446"/>
            <a:ext cx="477229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DB0DFFC-306D-4C64-8E6D-6E8E41A13A52}"/>
              </a:ext>
            </a:extLst>
          </p:cNvPr>
          <p:cNvSpPr txBox="1"/>
          <p:nvPr/>
        </p:nvSpPr>
        <p:spPr>
          <a:xfrm>
            <a:off x="7325894" y="2361699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Rn6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B940AA5-FAAC-4EEB-B58C-F2642B9E1B6A}"/>
              </a:ext>
            </a:extLst>
          </p:cNvPr>
          <p:cNvSpPr txBox="1"/>
          <p:nvPr/>
        </p:nvSpPr>
        <p:spPr>
          <a:xfrm>
            <a:off x="2307772" y="1205972"/>
            <a:ext cx="432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n=     1           2            3           4           5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AAD0EE7-D407-4DE6-BD10-0A3119F19570}"/>
              </a:ext>
            </a:extLst>
          </p:cNvPr>
          <p:cNvCxnSpPr/>
          <p:nvPr/>
        </p:nvCxnSpPr>
        <p:spPr>
          <a:xfrm>
            <a:off x="2810881" y="4417923"/>
            <a:ext cx="477229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09E403DD-3B30-456A-819D-B89608D1EBA5}"/>
              </a:ext>
            </a:extLst>
          </p:cNvPr>
          <p:cNvSpPr txBox="1"/>
          <p:nvPr/>
        </p:nvSpPr>
        <p:spPr>
          <a:xfrm>
            <a:off x="7437118" y="4193176"/>
            <a:ext cx="4828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</a:rPr>
              <a:t>Tn16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BA8DCA2-2340-441E-A4D7-13DCEA5EDBBC}"/>
              </a:ext>
            </a:extLst>
          </p:cNvPr>
          <p:cNvCxnSpPr/>
          <p:nvPr/>
        </p:nvCxnSpPr>
        <p:spPr>
          <a:xfrm>
            <a:off x="2804158" y="4579032"/>
            <a:ext cx="477229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7A9330FA-4C5C-46FE-A140-9AD409EBA6AB}"/>
              </a:ext>
            </a:extLst>
          </p:cNvPr>
          <p:cNvSpPr txBox="1"/>
          <p:nvPr/>
        </p:nvSpPr>
        <p:spPr>
          <a:xfrm>
            <a:off x="7430395" y="4354285"/>
            <a:ext cx="4683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</a:rPr>
              <a:t>Tn26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E086416-2F8C-4B79-B7C5-F68D6969C3EB}"/>
              </a:ext>
            </a:extLst>
          </p:cNvPr>
          <p:cNvCxnSpPr/>
          <p:nvPr/>
        </p:nvCxnSpPr>
        <p:spPr>
          <a:xfrm>
            <a:off x="2804158" y="4758553"/>
            <a:ext cx="477229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CEE19A6E-4864-4029-8023-FAB10737A4EB}"/>
              </a:ext>
            </a:extLst>
          </p:cNvPr>
          <p:cNvSpPr txBox="1"/>
          <p:nvPr/>
        </p:nvSpPr>
        <p:spPr>
          <a:xfrm>
            <a:off x="7435659" y="4551223"/>
            <a:ext cx="4683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</a:rPr>
              <a:t>Tn36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147E698-1C7B-4978-9B2B-4E412259D985}"/>
              </a:ext>
            </a:extLst>
          </p:cNvPr>
          <p:cNvCxnSpPr/>
          <p:nvPr/>
        </p:nvCxnSpPr>
        <p:spPr>
          <a:xfrm>
            <a:off x="2785039" y="5138724"/>
            <a:ext cx="477229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FA3DB833-18D5-40CD-84DB-4245A0882111}"/>
              </a:ext>
            </a:extLst>
          </p:cNvPr>
          <p:cNvSpPr txBox="1"/>
          <p:nvPr/>
        </p:nvSpPr>
        <p:spPr>
          <a:xfrm>
            <a:off x="7411276" y="4913977"/>
            <a:ext cx="4683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</a:rPr>
              <a:t>Tn46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3523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BD2C90D-1ED9-4F36-A346-D7E38E857FF6}"/>
              </a:ext>
            </a:extLst>
          </p:cNvPr>
          <p:cNvSpPr/>
          <p:nvPr/>
        </p:nvSpPr>
        <p:spPr>
          <a:xfrm>
            <a:off x="3187337" y="957944"/>
            <a:ext cx="5834743" cy="36227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B8B0D5E-C340-405E-8D38-B73B57C66DF9}"/>
              </a:ext>
            </a:extLst>
          </p:cNvPr>
          <p:cNvSpPr txBox="1"/>
          <p:nvPr/>
        </p:nvSpPr>
        <p:spPr>
          <a:xfrm>
            <a:off x="3361509" y="10885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服务器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B6264A4-5FDD-4999-94D2-335816D82B07}"/>
              </a:ext>
            </a:extLst>
          </p:cNvPr>
          <p:cNvSpPr txBox="1"/>
          <p:nvPr/>
        </p:nvSpPr>
        <p:spPr>
          <a:xfrm>
            <a:off x="1867933" y="2098766"/>
            <a:ext cx="8771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浏览器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28FC07F-6FF5-4C57-A756-6E50737BF97E}"/>
              </a:ext>
            </a:extLst>
          </p:cNvPr>
          <p:cNvSpPr txBox="1"/>
          <p:nvPr/>
        </p:nvSpPr>
        <p:spPr>
          <a:xfrm>
            <a:off x="4145280" y="2098766"/>
            <a:ext cx="10246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过滤器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4C2C4A-E6A9-4682-862E-89ED60056243}"/>
              </a:ext>
            </a:extLst>
          </p:cNvPr>
          <p:cNvSpPr txBox="1"/>
          <p:nvPr/>
        </p:nvSpPr>
        <p:spPr>
          <a:xfrm>
            <a:off x="6101736" y="2098766"/>
            <a:ext cx="10246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过滤器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9D3CADC-6895-44D5-B5EC-915DF382F8BE}"/>
              </a:ext>
            </a:extLst>
          </p:cNvPr>
          <p:cNvSpPr txBox="1"/>
          <p:nvPr/>
        </p:nvSpPr>
        <p:spPr>
          <a:xfrm>
            <a:off x="7933508" y="2098766"/>
            <a:ext cx="6463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资源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ACEB309-3A49-4DF1-90DD-5F97A9D33C13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2745096" y="2283432"/>
            <a:ext cx="51884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137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B8E937CD-A639-4C0C-A7CD-44C34035D927}"/>
              </a:ext>
            </a:extLst>
          </p:cNvPr>
          <p:cNvSpPr/>
          <p:nvPr/>
        </p:nvSpPr>
        <p:spPr>
          <a:xfrm rot="5400000">
            <a:off x="2077336" y="1878273"/>
            <a:ext cx="4737981" cy="3615803"/>
          </a:xfrm>
          <a:prstGeom prst="parallelogram">
            <a:avLst>
              <a:gd name="adj" fmla="val 3141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B08B063C-C0B3-4170-AF6C-BFCDAC824637}"/>
              </a:ext>
            </a:extLst>
          </p:cNvPr>
          <p:cNvCxnSpPr/>
          <p:nvPr/>
        </p:nvCxnSpPr>
        <p:spPr>
          <a:xfrm flipV="1">
            <a:off x="2638425" y="1133475"/>
            <a:ext cx="0" cy="28289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52BBEDA8-887A-4FCE-9E94-EAD52A29F4BB}"/>
              </a:ext>
            </a:extLst>
          </p:cNvPr>
          <p:cNvCxnSpPr/>
          <p:nvPr/>
        </p:nvCxnSpPr>
        <p:spPr>
          <a:xfrm>
            <a:off x="2438400" y="3686175"/>
            <a:ext cx="5791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31F8195-78B2-4042-93BB-E9FE89A51A71}"/>
              </a:ext>
            </a:extLst>
          </p:cNvPr>
          <p:cNvCxnSpPr/>
          <p:nvPr/>
        </p:nvCxnSpPr>
        <p:spPr>
          <a:xfrm flipH="1">
            <a:off x="895350" y="3143250"/>
            <a:ext cx="2286000" cy="2286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AD26FC27-8175-40DC-A357-388534C8B579}"/>
              </a:ext>
            </a:extLst>
          </p:cNvPr>
          <p:cNvSpPr txBox="1"/>
          <p:nvPr/>
        </p:nvSpPr>
        <p:spPr>
          <a:xfrm>
            <a:off x="2638425" y="88213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z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9CE320D-690E-4229-9850-D5E802643055}"/>
              </a:ext>
            </a:extLst>
          </p:cNvPr>
          <p:cNvSpPr txBox="1"/>
          <p:nvPr/>
        </p:nvSpPr>
        <p:spPr>
          <a:xfrm>
            <a:off x="8083566" y="321099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7851DB3-EEC4-496E-92B8-8E6C9D5106B9}"/>
              </a:ext>
            </a:extLst>
          </p:cNvPr>
          <p:cNvSpPr txBox="1"/>
          <p:nvPr/>
        </p:nvSpPr>
        <p:spPr>
          <a:xfrm>
            <a:off x="619219" y="5059918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5146BDEE-B89B-4EFA-9A0C-000693AFC2A2}"/>
              </a:ext>
            </a:extLst>
          </p:cNvPr>
          <p:cNvCxnSpPr/>
          <p:nvPr/>
        </p:nvCxnSpPr>
        <p:spPr>
          <a:xfrm>
            <a:off x="2638424" y="3703197"/>
            <a:ext cx="3615803" cy="1130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97DC9487-492D-4A7F-A940-D1C5628D1644}"/>
              </a:ext>
            </a:extLst>
          </p:cNvPr>
          <p:cNvSpPr/>
          <p:nvPr/>
        </p:nvSpPr>
        <p:spPr>
          <a:xfrm>
            <a:off x="2486025" y="3838575"/>
            <a:ext cx="333375" cy="238571"/>
          </a:xfrm>
          <a:custGeom>
            <a:avLst/>
            <a:gdLst>
              <a:gd name="connsiteX0" fmla="*/ 0 w 333375"/>
              <a:gd name="connsiteY0" fmla="*/ 47625 h 238571"/>
              <a:gd name="connsiteX1" fmla="*/ 190500 w 333375"/>
              <a:gd name="connsiteY1" fmla="*/ 238125 h 238571"/>
              <a:gd name="connsiteX2" fmla="*/ 333375 w 333375"/>
              <a:gd name="connsiteY2" fmla="*/ 0 h 238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375" h="238571">
                <a:moveTo>
                  <a:pt x="0" y="47625"/>
                </a:moveTo>
                <a:cubicBezTo>
                  <a:pt x="67469" y="146843"/>
                  <a:pt x="134938" y="246062"/>
                  <a:pt x="190500" y="238125"/>
                </a:cubicBezTo>
                <a:cubicBezTo>
                  <a:pt x="246062" y="230188"/>
                  <a:pt x="311150" y="44450"/>
                  <a:pt x="33337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ED9AE7A-D951-4A41-B43E-59CCFF212F6B}"/>
              </a:ext>
            </a:extLst>
          </p:cNvPr>
          <p:cNvSpPr txBox="1"/>
          <p:nvPr/>
        </p:nvSpPr>
        <p:spPr>
          <a:xfrm>
            <a:off x="2700105" y="39274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φ</a:t>
            </a:r>
            <a:endParaRPr lang="zh-CN" altLang="en-US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4A999713-34D1-4714-9CDE-FDA33747A55D}"/>
              </a:ext>
            </a:extLst>
          </p:cNvPr>
          <p:cNvSpPr/>
          <p:nvPr/>
        </p:nvSpPr>
        <p:spPr>
          <a:xfrm>
            <a:off x="4380575" y="3548284"/>
            <a:ext cx="1030550" cy="1743076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F0B430C7-8448-452F-987A-0DFC593ABCCC}"/>
              </a:ext>
            </a:extLst>
          </p:cNvPr>
          <p:cNvCxnSpPr>
            <a:stCxn id="21" idx="7"/>
            <a:endCxn id="21" idx="3"/>
          </p:cNvCxnSpPr>
          <p:nvPr/>
        </p:nvCxnSpPr>
        <p:spPr>
          <a:xfrm flipH="1">
            <a:off x="4531496" y="3803552"/>
            <a:ext cx="728708" cy="123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3CC1250B-CA4C-437B-B563-EFCEC5497952}"/>
              </a:ext>
            </a:extLst>
          </p:cNvPr>
          <p:cNvCxnSpPr>
            <a:stCxn id="21" idx="1"/>
            <a:endCxn id="21" idx="5"/>
          </p:cNvCxnSpPr>
          <p:nvPr/>
        </p:nvCxnSpPr>
        <p:spPr>
          <a:xfrm>
            <a:off x="4531496" y="3803552"/>
            <a:ext cx="728708" cy="123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8532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0E4AE76-4605-469A-992A-C9F32D951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3634" y="114659"/>
            <a:ext cx="8464732" cy="66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633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61F335C-DA9E-41E2-A49D-A7136FAC49C0}"/>
                  </a:ext>
                </a:extLst>
              </p:cNvPr>
              <p:cNvSpPr/>
              <p:nvPr/>
            </p:nvSpPr>
            <p:spPr>
              <a:xfrm>
                <a:off x="1217071" y="1028631"/>
                <a:ext cx="5758335" cy="1649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116.7</m:t>
                                </m:r>
                              </m:e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39.3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61F335C-DA9E-41E2-A49D-A7136FAC49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071" y="1028631"/>
                <a:ext cx="5758335" cy="1649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FFC76CB-4AB2-453F-AB96-3E71B910EF52}"/>
                  </a:ext>
                </a:extLst>
              </p:cNvPr>
              <p:cNvSpPr/>
              <p:nvPr/>
            </p:nvSpPr>
            <p:spPr>
              <a:xfrm>
                <a:off x="1217070" y="3704097"/>
                <a:ext cx="5758335" cy="1649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0.6107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116.6857</m:t>
                                </m:r>
                              </m:e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39.3126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FFC76CB-4AB2-453F-AB96-3E71B910EF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070" y="3704097"/>
                <a:ext cx="5758335" cy="1649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87734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9CB45AD-40FE-402E-B268-2E5289C44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708" y="1965833"/>
            <a:ext cx="3985605" cy="146316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0851447-D502-4F4A-9240-73DF6D1F9F05}"/>
              </a:ext>
            </a:extLst>
          </p:cNvPr>
          <p:cNvSpPr txBox="1"/>
          <p:nvPr/>
        </p:nvSpPr>
        <p:spPr>
          <a:xfrm>
            <a:off x="3971498" y="315199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</a:rPr>
              <a:t>设计轨道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CD2192-4DE2-4807-A328-842537BB8311}"/>
              </a:ext>
            </a:extLst>
          </p:cNvPr>
          <p:cNvSpPr txBox="1"/>
          <p:nvPr/>
        </p:nvSpPr>
        <p:spPr>
          <a:xfrm>
            <a:off x="3219256" y="2558916"/>
            <a:ext cx="1143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BFBF00"/>
                </a:solidFill>
              </a:rPr>
              <a:t>理想粒子轨迹</a:t>
            </a:r>
          </a:p>
        </p:txBody>
      </p:sp>
      <p:pic>
        <p:nvPicPr>
          <p:cNvPr id="8" name="图片 7" descr="C:\Users\madokast\AppData\Local\Temp\Image.png">
            <a:extLst>
              <a:ext uri="{FF2B5EF4-FFF2-40B4-BE49-F238E27FC236}">
                <a16:creationId xmlns:a16="http://schemas.microsoft.com/office/drawing/2014/main" id="{192BFFC1-AC8D-4747-B961-56566D78499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038" y="1021651"/>
            <a:ext cx="6313379" cy="481469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99EFB99-4708-4458-B8E2-950B7918FFEF}"/>
              </a:ext>
            </a:extLst>
          </p:cNvPr>
          <p:cNvSpPr txBox="1"/>
          <p:nvPr/>
        </p:nvSpPr>
        <p:spPr>
          <a:xfrm>
            <a:off x="8927727" y="1297577"/>
            <a:ext cx="2297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(2.8e-5m, 1.2e*5rad )</a:t>
            </a:r>
            <a:endParaRPr lang="zh-CN" altLang="en-US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E397903-33CE-4CF5-A998-B22E3531094C}"/>
              </a:ext>
            </a:extLst>
          </p:cNvPr>
          <p:cNvCxnSpPr/>
          <p:nvPr/>
        </p:nvCxnSpPr>
        <p:spPr>
          <a:xfrm>
            <a:off x="10345783" y="1666909"/>
            <a:ext cx="1306286" cy="44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5280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madokast\AppData\Local\Temp\Image.png">
            <a:extLst>
              <a:ext uri="{FF2B5EF4-FFF2-40B4-BE49-F238E27FC236}">
                <a16:creationId xmlns:a16="http://schemas.microsoft.com/office/drawing/2014/main" id="{C12F91C8-A57A-4463-96BA-98174DC5212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79" y="1306285"/>
            <a:ext cx="7835900" cy="545220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395B9BA-99F9-494B-BA62-AD88D2AE92FD}"/>
              </a:ext>
            </a:extLst>
          </p:cNvPr>
          <p:cNvSpPr txBox="1"/>
          <p:nvPr/>
        </p:nvSpPr>
        <p:spPr>
          <a:xfrm>
            <a:off x="5286103" y="1846217"/>
            <a:ext cx="2446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(1.08e5m, 3.19e-5rad )</a:t>
            </a:r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EE52213-FD2B-4057-89F7-73AAC59A422B}"/>
              </a:ext>
            </a:extLst>
          </p:cNvPr>
          <p:cNvCxnSpPr/>
          <p:nvPr/>
        </p:nvCxnSpPr>
        <p:spPr>
          <a:xfrm>
            <a:off x="6270171" y="2220686"/>
            <a:ext cx="1628503" cy="679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8871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80811A9-E971-4690-AE73-B661627D1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47" y="1648467"/>
            <a:ext cx="5441152" cy="403132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1D0CFBD-52BA-450B-826F-56D4D56AB0A9}"/>
              </a:ext>
            </a:extLst>
          </p:cNvPr>
          <p:cNvSpPr txBox="1"/>
          <p:nvPr/>
        </p:nvSpPr>
        <p:spPr>
          <a:xfrm>
            <a:off x="966651" y="1872343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(0.0184m, 0.0241rad)</a:t>
            </a:r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A0CB6221-9B57-4979-960F-CFA13311916B}"/>
              </a:ext>
            </a:extLst>
          </p:cNvPr>
          <p:cNvCxnSpPr/>
          <p:nvPr/>
        </p:nvCxnSpPr>
        <p:spPr>
          <a:xfrm flipV="1">
            <a:off x="3300549" y="1898469"/>
            <a:ext cx="984068" cy="121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55FA0758-D84F-4CC9-BAA8-AB53AFEB1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48467"/>
            <a:ext cx="5418290" cy="393988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0BEAA84-57A2-4081-8244-1B9152477B46}"/>
              </a:ext>
            </a:extLst>
          </p:cNvPr>
          <p:cNvSpPr txBox="1"/>
          <p:nvPr/>
        </p:nvSpPr>
        <p:spPr>
          <a:xfrm>
            <a:off x="6725419" y="1889761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(0.0197m, 0.02084rad)</a:t>
            </a:r>
            <a:endParaRPr lang="zh-CN" altLang="en-US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F39011A-8B09-49EA-AF8A-A40545FEA1B4}"/>
              </a:ext>
            </a:extLst>
          </p:cNvPr>
          <p:cNvCxnSpPr/>
          <p:nvPr/>
        </p:nvCxnSpPr>
        <p:spPr>
          <a:xfrm flipV="1">
            <a:off x="9122229" y="1924595"/>
            <a:ext cx="984068" cy="121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8174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9F5145C-3BCF-4AD0-9435-9BC8A86125C7}"/>
              </a:ext>
            </a:extLst>
          </p:cNvPr>
          <p:cNvSpPr txBox="1"/>
          <p:nvPr/>
        </p:nvSpPr>
        <p:spPr>
          <a:xfrm>
            <a:off x="612184" y="309966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 T</a:t>
            </a:r>
            <a:r>
              <a:rPr lang="zh-CN" altLang="en-US" dirty="0"/>
              <a:t>矩阵传递分析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8A10D3-198A-4824-A18E-20DEF296AD8F}"/>
              </a:ext>
            </a:extLst>
          </p:cNvPr>
          <p:cNvSpPr txBox="1"/>
          <p:nvPr/>
        </p:nvSpPr>
        <p:spPr>
          <a:xfrm>
            <a:off x="612184" y="99964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问题描述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C7DA6A-75B0-42B7-8F73-8A64A3E8050B}"/>
              </a:ext>
            </a:extLst>
          </p:cNvPr>
          <p:cNvSpPr txBox="1"/>
          <p:nvPr/>
        </p:nvSpPr>
        <p:spPr>
          <a:xfrm>
            <a:off x="821410" y="210002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5800967-9EA5-4BF4-9CAE-3197511A99AA}"/>
              </a:ext>
            </a:extLst>
          </p:cNvPr>
          <p:cNvSpPr txBox="1"/>
          <p:nvPr/>
        </p:nvSpPr>
        <p:spPr>
          <a:xfrm>
            <a:off x="3953359" y="210002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44E5D3-7C2A-4ABE-B918-784830AB8E24}"/>
              </a:ext>
            </a:extLst>
          </p:cNvPr>
          <p:cNvSpPr txBox="1"/>
          <p:nvPr/>
        </p:nvSpPr>
        <p:spPr>
          <a:xfrm>
            <a:off x="7085308" y="210002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79690A1-024C-4CC4-A7B8-0ED8D5D33F42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1390797" y="2284686"/>
            <a:ext cx="2562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33B8A84-0CD2-4301-904B-177BE0F135B7}"/>
              </a:ext>
            </a:extLst>
          </p:cNvPr>
          <p:cNvCxnSpPr/>
          <p:nvPr/>
        </p:nvCxnSpPr>
        <p:spPr>
          <a:xfrm>
            <a:off x="4522746" y="2284686"/>
            <a:ext cx="2562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C911751-EB51-46CA-B006-9FCE2AC52E1C}"/>
              </a:ext>
            </a:extLst>
          </p:cNvPr>
          <p:cNvSpPr txBox="1"/>
          <p:nvPr/>
        </p:nvSpPr>
        <p:spPr>
          <a:xfrm>
            <a:off x="1914979" y="1823021"/>
            <a:ext cx="1514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(R(01), T(01))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6287B63-6F4C-4135-B579-5C16DCFEDF6D}"/>
              </a:ext>
            </a:extLst>
          </p:cNvPr>
          <p:cNvSpPr txBox="1"/>
          <p:nvPr/>
        </p:nvSpPr>
        <p:spPr>
          <a:xfrm>
            <a:off x="5046928" y="1823021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(R(21), T(21))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C39F858-1280-4F01-9D03-7866B70ECAC5}"/>
              </a:ext>
            </a:extLst>
          </p:cNvPr>
          <p:cNvSpPr txBox="1"/>
          <p:nvPr/>
        </p:nvSpPr>
        <p:spPr>
          <a:xfrm>
            <a:off x="821410" y="337604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6D7F43E-D30D-4EDA-9A1D-15359EEF812E}"/>
              </a:ext>
            </a:extLst>
          </p:cNvPr>
          <p:cNvSpPr txBox="1"/>
          <p:nvPr/>
        </p:nvSpPr>
        <p:spPr>
          <a:xfrm>
            <a:off x="7085308" y="337604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1A95B37-9EFB-4CB8-B5DE-6F1E82068932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390797" y="3560714"/>
            <a:ext cx="56945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9B6847E9-58B4-463A-8CE4-494E4F80A229}"/>
              </a:ext>
            </a:extLst>
          </p:cNvPr>
          <p:cNvSpPr txBox="1"/>
          <p:nvPr/>
        </p:nvSpPr>
        <p:spPr>
          <a:xfrm>
            <a:off x="3478870" y="309905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(R(20), T(20))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2F676EC-6387-49D8-888B-39122173A022}"/>
              </a:ext>
            </a:extLst>
          </p:cNvPr>
          <p:cNvSpPr txBox="1"/>
          <p:nvPr/>
        </p:nvSpPr>
        <p:spPr>
          <a:xfrm>
            <a:off x="612184" y="42155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那么</a:t>
            </a:r>
            <a:r>
              <a:rPr lang="en-US" altLang="zh-CN" dirty="0"/>
              <a:t>——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99FC241-3799-463C-80D0-4F9082978BC9}"/>
              </a:ext>
            </a:extLst>
          </p:cNvPr>
          <p:cNvSpPr txBox="1"/>
          <p:nvPr/>
        </p:nvSpPr>
        <p:spPr>
          <a:xfrm>
            <a:off x="1229033" y="4819370"/>
            <a:ext cx="4866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(R(20), T(20)) = (R(21), T(21))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(R(01), T(01))</a:t>
            </a:r>
          </a:p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(R(20), T(20)) = </a:t>
            </a:r>
            <a:r>
              <a:rPr lang="zh-CN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6939722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9CC05FF-D696-4CC9-B4A7-2BD4195E4913}"/>
              </a:ext>
            </a:extLst>
          </p:cNvPr>
          <p:cNvSpPr txBox="1"/>
          <p:nvPr/>
        </p:nvSpPr>
        <p:spPr>
          <a:xfrm>
            <a:off x="903569" y="394603"/>
            <a:ext cx="4866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(R(20), T(20)) = (R(21), T(21))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(R(01), T(01))</a:t>
            </a:r>
          </a:p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(R(20), T(20)) = </a:t>
            </a:r>
            <a:r>
              <a:rPr lang="zh-CN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4E8533-41D4-4BB3-8AE9-A2F00F1AED0C}"/>
              </a:ext>
            </a:extLst>
          </p:cNvPr>
          <p:cNvSpPr txBox="1"/>
          <p:nvPr/>
        </p:nvSpPr>
        <p:spPr>
          <a:xfrm>
            <a:off x="6316396" y="394603"/>
            <a:ext cx="48669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(R(20), T(20)) = (R(21), T(21))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(R(01), T(01))</a:t>
            </a:r>
          </a:p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(R(20), T(20)) = </a:t>
            </a:r>
            <a:r>
              <a:rPr lang="zh-CN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en-US" altLang="zh-CN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R(20)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R(21)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ik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R(01)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kj</a:t>
            </a:r>
            <a:endParaRPr lang="en-US" altLang="zh-CN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T(20)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ijk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T(21)* T(01)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5BD91B7-DF84-4FF3-BC15-5D51EDD53C5C}"/>
              </a:ext>
            </a:extLst>
          </p:cNvPr>
          <p:cNvSpPr txBox="1"/>
          <p:nvPr/>
        </p:nvSpPr>
        <p:spPr>
          <a:xfrm>
            <a:off x="379085" y="2056686"/>
            <a:ext cx="1171751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x21= r111*t0111*x01^2 + r111*t0122*x02^2 + r011^2*t1111*x01^2 + r012^2*t1111*x02^2 + r021^2*t1122*x01^2 + r022^2*t1122*x02^2 + t0111^2*t1111*x01^4 + t0122^2*t1111*x02^4 + r011*r111*x01 + r012*r111*x02 + r021*r112*x01 + r022*r112*x02 + r111*t0112*x01*x02 + r111*t0121*x01*x02 + t0112^2*t1111*x01^2*x02^2 + t0121^2*t1111*x01^2*x02^2 + r011*r021*t1112*x01^2 + r012*r022*t1112*x02^2 + r011*r021*t1121*x01^2 + r012*r022*t1121*x02^2 + 2*r011*t0111*t1111*x01^3 + r021*t0111*t1112*x01^3 + 2*r012*t0122*t1111*x02^3 + r021*t0111*t1121*x01^3 + r022*t0122*t1112*x02^3 + r022*t0122*t1121*x02^3 + 2*r011*t0112*t1111*x01^2*x02 + 2*r012*t0111*t1111*x01^2*x02 + 2*r012*t0112*t1111*x01*x02^2 + 2*r011*t0121*t1111*x01^2*x02 + 2*r011*t0122*t1111*x01*x02^2 + 2*r012*t0121*t1111*x01*x02^2 + r021*t0112*t1112*x01^2*x02 + r022*t0111*t1112*x01^2*x02 + r022*t0112*t1112*x01*x02^2 + r021*t0112*t1121*x01^2*x02 + r021*t0121*t1112*x01^2*x02 + r022*t0111*t1121*x01^2*x02 + r021*t0122*t1112*x01*x02^2 + r022*t0112*t1121*x01*x02^2 + r022*t0121*t1112*x01*x02^2 + r021*t0121*t1121*x01^2*x02 + r021*t0122*t1121*x01*x02^2 + r022*t0121*t1121*x01*x02^2 + 2*t0111*t0112*t1111*x01^3*x02 + 2*t0111*t0121*t1111*x01^3*x02 + 2*t0112*t0122*t1111*x01*x02^3 + 2*t0121*t0122*t1111*x01*x02^3 + 2*t0111*t0122*t1111*x01^2*x02^2 + 2*t0112*t0121*t1111*x01^2*x02^2 + 2*r011*r012*t1111*x01*x02 + r011*r022*t1112*x01*x02 + r012*r021*t1112*x01*x02 + r011*r022*t1121*x01*x02 + r012*r021*t1121*x01*x02 + 2*r021*r022*t1122*x01*x02</a:t>
            </a:r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37254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D656279-7FA5-4080-AC38-8DF593219FDB}"/>
              </a:ext>
            </a:extLst>
          </p:cNvPr>
          <p:cNvSpPr/>
          <p:nvPr/>
        </p:nvSpPr>
        <p:spPr>
          <a:xfrm>
            <a:off x="1760482" y="1849819"/>
            <a:ext cx="1608084" cy="24909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8D5AAD5-8F72-438A-8C2B-4FFA3CA3C6AE}"/>
              </a:ext>
            </a:extLst>
          </p:cNvPr>
          <p:cNvSpPr txBox="1"/>
          <p:nvPr/>
        </p:nvSpPr>
        <p:spPr>
          <a:xfrm>
            <a:off x="1760482" y="1849819"/>
            <a:ext cx="71045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client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C88CF4F-9F5A-4110-8BB3-4CA2282DC5C0}"/>
              </a:ext>
            </a:extLst>
          </p:cNvPr>
          <p:cNvSpPr txBox="1"/>
          <p:nvPr/>
        </p:nvSpPr>
        <p:spPr>
          <a:xfrm>
            <a:off x="2175641" y="2425995"/>
            <a:ext cx="78739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funA()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7C1C700-9283-456B-85DA-DF9B981EB86B}"/>
              </a:ext>
            </a:extLst>
          </p:cNvPr>
          <p:cNvSpPr txBox="1"/>
          <p:nvPr/>
        </p:nvSpPr>
        <p:spPr>
          <a:xfrm>
            <a:off x="2175640" y="3429000"/>
            <a:ext cx="76815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funB()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189BD04-339F-42C9-B2F9-E6A635F0E3F2}"/>
              </a:ext>
            </a:extLst>
          </p:cNvPr>
          <p:cNvSpPr/>
          <p:nvPr/>
        </p:nvSpPr>
        <p:spPr>
          <a:xfrm>
            <a:off x="5108027" y="1849819"/>
            <a:ext cx="1608084" cy="24909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9778AF-B7C6-47CA-8DB4-A11E03D61F60}"/>
              </a:ext>
            </a:extLst>
          </p:cNvPr>
          <p:cNvSpPr txBox="1"/>
          <p:nvPr/>
        </p:nvSpPr>
        <p:spPr>
          <a:xfrm>
            <a:off x="5108027" y="1849819"/>
            <a:ext cx="71045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client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6356373-DF7E-40AD-AB0B-C881F0437291}"/>
              </a:ext>
            </a:extLst>
          </p:cNvPr>
          <p:cNvSpPr txBox="1"/>
          <p:nvPr/>
        </p:nvSpPr>
        <p:spPr>
          <a:xfrm>
            <a:off x="5523186" y="2425995"/>
            <a:ext cx="782587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funC()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F53DA65-F9C9-467E-8784-82B5571EEE45}"/>
              </a:ext>
            </a:extLst>
          </p:cNvPr>
          <p:cNvCxnSpPr>
            <a:stCxn id="8" idx="3"/>
          </p:cNvCxnSpPr>
          <p:nvPr/>
        </p:nvCxnSpPr>
        <p:spPr>
          <a:xfrm flipV="1">
            <a:off x="2963036" y="2606566"/>
            <a:ext cx="2560150" cy="4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5B0D7B5-0252-4341-940A-B574CE4D7A99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943799" y="3573517"/>
            <a:ext cx="2579387" cy="40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E9ED535D-76AC-4F68-A066-FB28102C9BD1}"/>
              </a:ext>
            </a:extLst>
          </p:cNvPr>
          <p:cNvSpPr txBox="1"/>
          <p:nvPr/>
        </p:nvSpPr>
        <p:spPr>
          <a:xfrm>
            <a:off x="3736800" y="228789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request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63C9711-2F12-4C41-BC03-1F7F82FE3FE3}"/>
              </a:ext>
            </a:extLst>
          </p:cNvPr>
          <p:cNvSpPr txBox="1"/>
          <p:nvPr/>
        </p:nvSpPr>
        <p:spPr>
          <a:xfrm>
            <a:off x="3758843" y="3244334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callback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68200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十边形 25">
            <a:extLst>
              <a:ext uri="{FF2B5EF4-FFF2-40B4-BE49-F238E27FC236}">
                <a16:creationId xmlns:a16="http://schemas.microsoft.com/office/drawing/2014/main" id="{5EC47CCE-2121-405B-9905-5BFAD0510C16}"/>
              </a:ext>
            </a:extLst>
          </p:cNvPr>
          <p:cNvSpPr/>
          <p:nvPr/>
        </p:nvSpPr>
        <p:spPr>
          <a:xfrm>
            <a:off x="1341120" y="589280"/>
            <a:ext cx="5953760" cy="5953760"/>
          </a:xfrm>
          <a:prstGeom prst="dec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八边形 16">
            <a:extLst>
              <a:ext uri="{FF2B5EF4-FFF2-40B4-BE49-F238E27FC236}">
                <a16:creationId xmlns:a16="http://schemas.microsoft.com/office/drawing/2014/main" id="{F3267860-404B-4190-A2A0-B95CCA83332F}"/>
              </a:ext>
            </a:extLst>
          </p:cNvPr>
          <p:cNvSpPr/>
          <p:nvPr/>
        </p:nvSpPr>
        <p:spPr>
          <a:xfrm>
            <a:off x="2428240" y="1676400"/>
            <a:ext cx="3779520" cy="3779520"/>
          </a:xfrm>
          <a:prstGeom prst="oct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2A46F2D7-2785-45A1-8104-1E74FEAC9747}"/>
              </a:ext>
            </a:extLst>
          </p:cNvPr>
          <p:cNvCxnSpPr>
            <a:stCxn id="17" idx="6"/>
            <a:endCxn id="17" idx="2"/>
          </p:cNvCxnSpPr>
          <p:nvPr/>
        </p:nvCxnSpPr>
        <p:spPr>
          <a:xfrm>
            <a:off x="3535224" y="1676400"/>
            <a:ext cx="1565552" cy="3779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4FCFB2F-C24C-4376-B014-F3E26AE289EC}"/>
              </a:ext>
            </a:extLst>
          </p:cNvPr>
          <p:cNvCxnSpPr>
            <a:stCxn id="17" idx="7"/>
            <a:endCxn id="17" idx="3"/>
          </p:cNvCxnSpPr>
          <p:nvPr/>
        </p:nvCxnSpPr>
        <p:spPr>
          <a:xfrm flipH="1">
            <a:off x="3535224" y="1676400"/>
            <a:ext cx="1565552" cy="3779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53117769-7512-441A-A243-2307CB79413D}"/>
              </a:ext>
            </a:extLst>
          </p:cNvPr>
          <p:cNvCxnSpPr>
            <a:stCxn id="17" idx="5"/>
            <a:endCxn id="17" idx="1"/>
          </p:cNvCxnSpPr>
          <p:nvPr/>
        </p:nvCxnSpPr>
        <p:spPr>
          <a:xfrm>
            <a:off x="2428240" y="2783384"/>
            <a:ext cx="3779520" cy="1565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D70A2C49-9596-42EC-858E-DF42743C0A58}"/>
              </a:ext>
            </a:extLst>
          </p:cNvPr>
          <p:cNvCxnSpPr>
            <a:stCxn id="17" idx="4"/>
            <a:endCxn id="17" idx="0"/>
          </p:cNvCxnSpPr>
          <p:nvPr/>
        </p:nvCxnSpPr>
        <p:spPr>
          <a:xfrm flipV="1">
            <a:off x="2428240" y="2783384"/>
            <a:ext cx="3779520" cy="1565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B887BC7-684A-438A-B778-0A2EF0E4EFC7}"/>
              </a:ext>
            </a:extLst>
          </p:cNvPr>
          <p:cNvCxnSpPr>
            <a:stCxn id="26" idx="6"/>
            <a:endCxn id="26" idx="1"/>
          </p:cNvCxnSpPr>
          <p:nvPr/>
        </p:nvCxnSpPr>
        <p:spPr>
          <a:xfrm>
            <a:off x="1341120" y="3566160"/>
            <a:ext cx="5953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9163364F-FF04-4F1A-97A9-665593A3A113}"/>
              </a:ext>
            </a:extLst>
          </p:cNvPr>
          <p:cNvCxnSpPr>
            <a:stCxn id="26" idx="5"/>
            <a:endCxn id="26" idx="0"/>
          </p:cNvCxnSpPr>
          <p:nvPr/>
        </p:nvCxnSpPr>
        <p:spPr>
          <a:xfrm flipV="1">
            <a:off x="1909653" y="1726351"/>
            <a:ext cx="4816694" cy="3679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B740B3C5-A8CE-47CB-B5F7-96A9BC5F9B18}"/>
              </a:ext>
            </a:extLst>
          </p:cNvPr>
          <p:cNvCxnSpPr>
            <a:stCxn id="26" idx="8"/>
            <a:endCxn id="26" idx="3"/>
          </p:cNvCxnSpPr>
          <p:nvPr/>
        </p:nvCxnSpPr>
        <p:spPr>
          <a:xfrm>
            <a:off x="3398093" y="589286"/>
            <a:ext cx="1839814" cy="5953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2F200031-04FC-4C7F-BD41-BF71099D61CC}"/>
              </a:ext>
            </a:extLst>
          </p:cNvPr>
          <p:cNvCxnSpPr>
            <a:stCxn id="26" idx="7"/>
            <a:endCxn id="26" idx="2"/>
          </p:cNvCxnSpPr>
          <p:nvPr/>
        </p:nvCxnSpPr>
        <p:spPr>
          <a:xfrm>
            <a:off x="1909653" y="1726351"/>
            <a:ext cx="4816694" cy="3679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B088077E-A14F-4DBC-AB55-F28CA4215068}"/>
              </a:ext>
            </a:extLst>
          </p:cNvPr>
          <p:cNvCxnSpPr>
            <a:stCxn id="26" idx="9"/>
            <a:endCxn id="26" idx="4"/>
          </p:cNvCxnSpPr>
          <p:nvPr/>
        </p:nvCxnSpPr>
        <p:spPr>
          <a:xfrm flipH="1">
            <a:off x="3398093" y="589286"/>
            <a:ext cx="1839814" cy="5953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69761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BAB531F-0EDA-4381-A1AB-2622298329BE}"/>
              </a:ext>
            </a:extLst>
          </p:cNvPr>
          <p:cNvSpPr txBox="1"/>
          <p:nvPr/>
        </p:nvSpPr>
        <p:spPr>
          <a:xfrm>
            <a:off x="830904" y="216073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CFDA30-ED38-4401-981E-B04C5C34DAC8}"/>
              </a:ext>
            </a:extLst>
          </p:cNvPr>
          <p:cNvSpPr txBox="1"/>
          <p:nvPr/>
        </p:nvSpPr>
        <p:spPr>
          <a:xfrm>
            <a:off x="5827164" y="216073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2612392-6807-43FB-ABED-141AC002BF6B}"/>
              </a:ext>
            </a:extLst>
          </p:cNvPr>
          <p:cNvSpPr txBox="1"/>
          <p:nvPr/>
        </p:nvSpPr>
        <p:spPr>
          <a:xfrm>
            <a:off x="10743528" y="216073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44B1B99-2052-4DEC-A732-0D8842A440EB}"/>
              </a:ext>
            </a:extLst>
          </p:cNvPr>
          <p:cNvCxnSpPr>
            <a:cxnSpLocks/>
          </p:cNvCxnSpPr>
          <p:nvPr/>
        </p:nvCxnSpPr>
        <p:spPr>
          <a:xfrm>
            <a:off x="1400291" y="2116799"/>
            <a:ext cx="4426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DA71840-8E9D-4E8E-8156-396EBE1B0148}"/>
              </a:ext>
            </a:extLst>
          </p:cNvPr>
          <p:cNvCxnSpPr>
            <a:cxnSpLocks/>
          </p:cNvCxnSpPr>
          <p:nvPr/>
        </p:nvCxnSpPr>
        <p:spPr>
          <a:xfrm>
            <a:off x="6396551" y="2116799"/>
            <a:ext cx="43469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BB73FE51-578C-42C2-BA2F-799D2EC8F3AE}"/>
              </a:ext>
            </a:extLst>
          </p:cNvPr>
          <p:cNvSpPr txBox="1"/>
          <p:nvPr/>
        </p:nvSpPr>
        <p:spPr>
          <a:xfrm>
            <a:off x="2426260" y="1635456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(R(01), T(01))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0C8CA0F-21DB-4BA2-82E3-AF679087C8BD}"/>
              </a:ext>
            </a:extLst>
          </p:cNvPr>
          <p:cNvSpPr txBox="1"/>
          <p:nvPr/>
        </p:nvSpPr>
        <p:spPr>
          <a:xfrm>
            <a:off x="8016524" y="1635456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(R(21), T(21))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613D79C-AEC1-4B42-A767-AD48339A7CF2}"/>
              </a:ext>
            </a:extLst>
          </p:cNvPr>
          <p:cNvCxnSpPr>
            <a:cxnSpLocks/>
          </p:cNvCxnSpPr>
          <p:nvPr/>
        </p:nvCxnSpPr>
        <p:spPr>
          <a:xfrm>
            <a:off x="1424381" y="2573998"/>
            <a:ext cx="9343237" cy="43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B286259B-E87A-4951-83D1-EFC3548412D5}"/>
              </a:ext>
            </a:extLst>
          </p:cNvPr>
          <p:cNvSpPr txBox="1"/>
          <p:nvPr/>
        </p:nvSpPr>
        <p:spPr>
          <a:xfrm>
            <a:off x="5338900" y="2802597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(R(20), T(20))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801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7EE21D0-B426-48F3-B8D3-062BA76FE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272" y="522372"/>
            <a:ext cx="5772150" cy="4152900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C1F44D28-068A-47C9-BECF-865295F335C7}"/>
              </a:ext>
            </a:extLst>
          </p:cNvPr>
          <p:cNvSpPr/>
          <p:nvPr/>
        </p:nvSpPr>
        <p:spPr>
          <a:xfrm>
            <a:off x="1760620" y="1328486"/>
            <a:ext cx="8867273" cy="4152900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27DD473-1B7A-43C0-B5DC-65DFA53946BE}"/>
              </a:ext>
            </a:extLst>
          </p:cNvPr>
          <p:cNvCxnSpPr>
            <a:endCxn id="5" idx="3"/>
          </p:cNvCxnSpPr>
          <p:nvPr/>
        </p:nvCxnSpPr>
        <p:spPr>
          <a:xfrm flipH="1">
            <a:off x="3059202" y="3404936"/>
            <a:ext cx="3036798" cy="1468272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681A7F5A-6E8F-4EB6-86DD-555449689C97}"/>
              </a:ext>
            </a:extLst>
          </p:cNvPr>
          <p:cNvSpPr/>
          <p:nvPr/>
        </p:nvSpPr>
        <p:spPr>
          <a:xfrm>
            <a:off x="8686800" y="1328486"/>
            <a:ext cx="517358" cy="106579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8C97370-B42E-4543-A14B-E05FFE5D9026}"/>
              </a:ext>
            </a:extLst>
          </p:cNvPr>
          <p:cNvCxnSpPr>
            <a:cxnSpLocks/>
          </p:cNvCxnSpPr>
          <p:nvPr/>
        </p:nvCxnSpPr>
        <p:spPr>
          <a:xfrm flipV="1">
            <a:off x="8945479" y="1409201"/>
            <a:ext cx="144379" cy="35944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D56DB452-89E7-47EB-B361-16FF7D1463F8}"/>
              </a:ext>
            </a:extLst>
          </p:cNvPr>
          <p:cNvSpPr txBox="1"/>
          <p:nvPr/>
        </p:nvSpPr>
        <p:spPr>
          <a:xfrm>
            <a:off x="3059202" y="3075057"/>
            <a:ext cx="24513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/>
              <a:t>CCT</a:t>
            </a:r>
            <a:r>
              <a:rPr lang="zh-CN" altLang="en-US" sz="4000" b="1" dirty="0"/>
              <a:t>半径</a:t>
            </a:r>
            <a:r>
              <a:rPr lang="en-US" altLang="zh-CN" sz="4000" b="1" dirty="0"/>
              <a:t>R</a:t>
            </a:r>
            <a:endParaRPr lang="zh-CN" altLang="en-US" sz="40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29D581D-CDD0-4461-8FF0-338E33703DEF}"/>
              </a:ext>
            </a:extLst>
          </p:cNvPr>
          <p:cNvSpPr txBox="1"/>
          <p:nvPr/>
        </p:nvSpPr>
        <p:spPr>
          <a:xfrm>
            <a:off x="9151341" y="807384"/>
            <a:ext cx="2188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/>
              <a:t>线圈半径</a:t>
            </a:r>
            <a:r>
              <a:rPr lang="en-US" altLang="zh-CN" sz="3600" b="1" dirty="0"/>
              <a:t>r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3736285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CEADC7E-06D2-4F8E-B610-53F751DFA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91" y="481063"/>
            <a:ext cx="10012885" cy="625392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D89CBD5-7256-44F8-AB17-B081F94F3B59}"/>
              </a:ext>
            </a:extLst>
          </p:cNvPr>
          <p:cNvSpPr txBox="1"/>
          <p:nvPr/>
        </p:nvSpPr>
        <p:spPr>
          <a:xfrm>
            <a:off x="116732" y="123014"/>
            <a:ext cx="14109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完美复原</a:t>
            </a:r>
            <a:r>
              <a:rPr lang="en-US" altLang="zh-CN" dirty="0"/>
              <a:t>PSI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226F35E-09F3-4451-BF89-CC9D1E68EE0F}"/>
              </a:ext>
            </a:extLst>
          </p:cNvPr>
          <p:cNvSpPr txBox="1"/>
          <p:nvPr/>
        </p:nvSpPr>
        <p:spPr>
          <a:xfrm>
            <a:off x="1663882" y="4011517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~1.824m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29EA5BA-C43A-4690-9D8F-5DA05F4098D7}"/>
              </a:ext>
            </a:extLst>
          </p:cNvPr>
          <p:cNvSpPr txBox="1"/>
          <p:nvPr/>
        </p:nvSpPr>
        <p:spPr>
          <a:xfrm>
            <a:off x="1862385" y="5264192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~0.16m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7B26680-B3EA-4EA0-8559-29F7E4B8B530}"/>
              </a:ext>
            </a:extLst>
          </p:cNvPr>
          <p:cNvSpPr txBox="1"/>
          <p:nvPr/>
        </p:nvSpPr>
        <p:spPr>
          <a:xfrm>
            <a:off x="7891583" y="4919432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~0.307m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03EF39A-FAE5-4218-8B90-AEC55B7D4B1A}"/>
              </a:ext>
            </a:extLst>
          </p:cNvPr>
          <p:cNvSpPr txBox="1"/>
          <p:nvPr/>
        </p:nvSpPr>
        <p:spPr>
          <a:xfrm>
            <a:off x="6900606" y="5288764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~0.20m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A4024E9-9B08-42B9-8705-2FEDA76DCB6D}"/>
              </a:ext>
            </a:extLst>
          </p:cNvPr>
          <p:cNvSpPr txBox="1"/>
          <p:nvPr/>
        </p:nvSpPr>
        <p:spPr>
          <a:xfrm>
            <a:off x="4034793" y="5658096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~0.80m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581A5E7-9342-4C59-9B5A-5E0F209C4C29}"/>
              </a:ext>
            </a:extLst>
          </p:cNvPr>
          <p:cNvSpPr txBox="1"/>
          <p:nvPr/>
        </p:nvSpPr>
        <p:spPr>
          <a:xfrm>
            <a:off x="4390871" y="2298971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~0.245m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320D0D9-CACF-4A9E-A395-9079F99ECDD5}"/>
              </a:ext>
            </a:extLst>
          </p:cNvPr>
          <p:cNvSpPr txBox="1"/>
          <p:nvPr/>
        </p:nvSpPr>
        <p:spPr>
          <a:xfrm>
            <a:off x="4907425" y="4750500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~0.245m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CD68B0EB-5A93-47AC-A2E7-DB0090044152}"/>
              </a:ext>
            </a:extLst>
          </p:cNvPr>
          <p:cNvCxnSpPr/>
          <p:nvPr/>
        </p:nvCxnSpPr>
        <p:spPr>
          <a:xfrm flipV="1">
            <a:off x="2428503" y="4380849"/>
            <a:ext cx="849718" cy="907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A522885F-CD11-4B5F-B747-EB4820B8FDA4}"/>
              </a:ext>
            </a:extLst>
          </p:cNvPr>
          <p:cNvCxnSpPr>
            <a:cxnSpLocks/>
          </p:cNvCxnSpPr>
          <p:nvPr/>
        </p:nvCxnSpPr>
        <p:spPr>
          <a:xfrm flipV="1">
            <a:off x="2428503" y="4380850"/>
            <a:ext cx="1345573" cy="907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7FAB3AAD-4143-416C-A453-15B2F270F355}"/>
              </a:ext>
            </a:extLst>
          </p:cNvPr>
          <p:cNvCxnSpPr/>
          <p:nvPr/>
        </p:nvCxnSpPr>
        <p:spPr>
          <a:xfrm>
            <a:off x="4907425" y="2668303"/>
            <a:ext cx="306601" cy="760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77251186-6751-414D-936C-DEE12BB0593E}"/>
              </a:ext>
            </a:extLst>
          </p:cNvPr>
          <p:cNvCxnSpPr/>
          <p:nvPr/>
        </p:nvCxnSpPr>
        <p:spPr>
          <a:xfrm flipH="1" flipV="1">
            <a:off x="7023370" y="3929974"/>
            <a:ext cx="372724" cy="1358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7082E360-FCB0-4D84-BB22-DDCA6DC3A851}"/>
              </a:ext>
            </a:extLst>
          </p:cNvPr>
          <p:cNvCxnSpPr/>
          <p:nvPr/>
        </p:nvCxnSpPr>
        <p:spPr>
          <a:xfrm flipH="1" flipV="1">
            <a:off x="7480570" y="4011517"/>
            <a:ext cx="661481" cy="823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9355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D89CBD5-7256-44F8-AB17-B081F94F3B59}"/>
              </a:ext>
            </a:extLst>
          </p:cNvPr>
          <p:cNvSpPr txBox="1"/>
          <p:nvPr/>
        </p:nvSpPr>
        <p:spPr>
          <a:xfrm>
            <a:off x="116732" y="123014"/>
            <a:ext cx="14109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完美复原</a:t>
            </a:r>
            <a:r>
              <a:rPr lang="en-US" altLang="zh-CN" dirty="0"/>
              <a:t>PSI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EADC7E-06D2-4F8E-B610-53F751DFA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5" y="531469"/>
            <a:ext cx="4639111" cy="28975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59C8599-0388-454C-85FD-25175EB1C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5" y="3507246"/>
            <a:ext cx="4301278" cy="264188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5CADB55-4EE6-45F3-B497-3CE598A33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228" y="453222"/>
            <a:ext cx="4839937" cy="28402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CACDCB2-B43A-4649-A014-43CD5F6EC1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228" y="3437660"/>
            <a:ext cx="4839937" cy="289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236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3349F86-F264-41DD-A024-DB4035D20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11" y="633940"/>
            <a:ext cx="7226012" cy="4240540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05FBA6F9-E4FF-449C-9B8D-B7AF47BA6673}"/>
              </a:ext>
            </a:extLst>
          </p:cNvPr>
          <p:cNvCxnSpPr>
            <a:cxnSpLocks/>
          </p:cNvCxnSpPr>
          <p:nvPr/>
        </p:nvCxnSpPr>
        <p:spPr>
          <a:xfrm flipV="1">
            <a:off x="4269996" y="2818701"/>
            <a:ext cx="1501630" cy="2709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751518C7-5B34-430C-87DA-FF3E1A616EA4}"/>
              </a:ext>
            </a:extLst>
          </p:cNvPr>
          <p:cNvSpPr txBox="1"/>
          <p:nvPr/>
        </p:nvSpPr>
        <p:spPr>
          <a:xfrm>
            <a:off x="3674378" y="5528347"/>
            <a:ext cx="83708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R16=0</a:t>
            </a:r>
          </a:p>
          <a:p>
            <a:r>
              <a:rPr lang="en-US" altLang="zh-CN" dirty="0"/>
              <a:t>R26=0</a:t>
            </a:r>
            <a:endParaRPr lang="zh-CN" altLang="en-US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76BBFF3-FE42-410C-ABD2-389FF0416317}"/>
              </a:ext>
            </a:extLst>
          </p:cNvPr>
          <p:cNvCxnSpPr>
            <a:cxnSpLocks/>
          </p:cNvCxnSpPr>
          <p:nvPr/>
        </p:nvCxnSpPr>
        <p:spPr>
          <a:xfrm flipV="1">
            <a:off x="7482980" y="2818701"/>
            <a:ext cx="620785" cy="2709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9C658FEB-DAE4-4532-BCA6-B3FF3F24377F}"/>
              </a:ext>
            </a:extLst>
          </p:cNvPr>
          <p:cNvSpPr txBox="1"/>
          <p:nvPr/>
        </p:nvSpPr>
        <p:spPr>
          <a:xfrm>
            <a:off x="6946084" y="5528347"/>
            <a:ext cx="242887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R11=R33</a:t>
            </a:r>
          </a:p>
          <a:p>
            <a:r>
              <a:rPr lang="en-US" altLang="zh-CN" dirty="0"/>
              <a:t>R12=R21=R34=R43=0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3347250-1B63-425D-91EE-AA2BC6A0F3C5}"/>
              </a:ext>
            </a:extLst>
          </p:cNvPr>
          <p:cNvSpPr txBox="1"/>
          <p:nvPr/>
        </p:nvSpPr>
        <p:spPr>
          <a:xfrm>
            <a:off x="9374954" y="5528346"/>
            <a:ext cx="94609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T126=0</a:t>
            </a:r>
          </a:p>
          <a:p>
            <a:r>
              <a:rPr lang="en-US" altLang="zh-CN" dirty="0"/>
              <a:t>T346=0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56613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BF7D4CA-216E-49EA-A8B8-AAD69E691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95" y="937937"/>
            <a:ext cx="2169952" cy="10896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FDAB73B-2FA0-4D42-921D-DF5CDE187850}"/>
              </a:ext>
            </a:extLst>
          </p:cNvPr>
          <p:cNvSpPr txBox="1"/>
          <p:nvPr/>
        </p:nvSpPr>
        <p:spPr>
          <a:xfrm>
            <a:off x="3372375" y="1021089"/>
            <a:ext cx="216995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强制降低</a:t>
            </a:r>
            <a:r>
              <a:rPr lang="en-US" altLang="zh-CN" dirty="0"/>
              <a:t>QS_S,</a:t>
            </a:r>
            <a:r>
              <a:rPr lang="zh-CN" altLang="en-US" dirty="0"/>
              <a:t>放开对二极场、四极场的限制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556F138-6097-491D-BE5C-F5AAFA50DD4B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011647" y="1482754"/>
            <a:ext cx="360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0D8809E0-09B1-4D57-B0FB-14EBCF33BAB2}"/>
              </a:ext>
            </a:extLst>
          </p:cNvPr>
          <p:cNvSpPr txBox="1"/>
          <p:nvPr/>
        </p:nvSpPr>
        <p:spPr>
          <a:xfrm>
            <a:off x="6096000" y="1024933"/>
            <a:ext cx="157153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失败。一阶光路发生变化，和</a:t>
            </a:r>
            <a:r>
              <a:rPr lang="en-US" altLang="zh-CN" dirty="0"/>
              <a:t>PSI</a:t>
            </a:r>
            <a:r>
              <a:rPr lang="zh-CN" altLang="en-US" dirty="0"/>
              <a:t>图不同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DE4D6E4-FF46-4C95-8E27-CB734D88ADEB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5542327" y="1482754"/>
            <a:ext cx="553673" cy="3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4B85118-FABD-4BED-9EF4-040B2CA57F47}"/>
              </a:ext>
            </a:extLst>
          </p:cNvPr>
          <p:cNvSpPr txBox="1"/>
          <p:nvPr/>
        </p:nvSpPr>
        <p:spPr>
          <a:xfrm>
            <a:off x="3565921" y="2558642"/>
            <a:ext cx="17828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限制</a:t>
            </a:r>
            <a:r>
              <a:rPr lang="en-US" altLang="zh-CN" dirty="0"/>
              <a:t>QS_S</a:t>
            </a:r>
            <a:r>
              <a:rPr lang="zh-CN" altLang="en-US" dirty="0"/>
              <a:t>和</a:t>
            </a:r>
            <a:r>
              <a:rPr lang="en-US" altLang="zh-CN" dirty="0"/>
              <a:t>Q2?</a:t>
            </a:r>
            <a:endParaRPr lang="zh-CN" altLang="en-US" dirty="0"/>
          </a:p>
        </p:txBody>
      </p: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F510A86C-851B-4EF9-8E04-AC7E9AD05ABF}"/>
              </a:ext>
            </a:extLst>
          </p:cNvPr>
          <p:cNvCxnSpPr>
            <a:stCxn id="5" idx="2"/>
            <a:endCxn id="12" idx="1"/>
          </p:cNvCxnSpPr>
          <p:nvPr/>
        </p:nvCxnSpPr>
        <p:spPr>
          <a:xfrm rot="16200000" flipH="1">
            <a:off x="2388428" y="1565814"/>
            <a:ext cx="715737" cy="16392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C50C7C9A-5197-4C04-93C7-44A43FB4E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943" y="2075992"/>
            <a:ext cx="2924964" cy="133463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3BBC29C6-A335-4FF6-9566-AA6F19C10881}"/>
              </a:ext>
            </a:extLst>
          </p:cNvPr>
          <p:cNvCxnSpPr>
            <a:stCxn id="12" idx="3"/>
            <a:endCxn id="17" idx="1"/>
          </p:cNvCxnSpPr>
          <p:nvPr/>
        </p:nvCxnSpPr>
        <p:spPr>
          <a:xfrm>
            <a:off x="5348781" y="2743308"/>
            <a:ext cx="6381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0CBB8273-4AD2-421B-9C17-932D421CF1D6}"/>
              </a:ext>
            </a:extLst>
          </p:cNvPr>
          <p:cNvSpPr txBox="1"/>
          <p:nvPr/>
        </p:nvSpPr>
        <p:spPr>
          <a:xfrm>
            <a:off x="9636154" y="2558642"/>
            <a:ext cx="171713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继续降低</a:t>
            </a:r>
            <a:r>
              <a:rPr lang="en-US" altLang="zh-CN" dirty="0"/>
              <a:t>QS_S?</a:t>
            </a:r>
            <a:endParaRPr lang="zh-CN" altLang="en-US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16A92A93-8DA2-4063-911D-27BDDE3D1A56}"/>
              </a:ext>
            </a:extLst>
          </p:cNvPr>
          <p:cNvCxnSpPr>
            <a:stCxn id="17" idx="3"/>
            <a:endCxn id="25" idx="1"/>
          </p:cNvCxnSpPr>
          <p:nvPr/>
        </p:nvCxnSpPr>
        <p:spPr>
          <a:xfrm>
            <a:off x="8911907" y="2743308"/>
            <a:ext cx="7242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FB6DEC87-8D08-44B7-9986-514837FE9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943" y="3726804"/>
            <a:ext cx="2924964" cy="143329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F971F51E-7950-4BAD-BB69-DFEAA7DA78B4}"/>
              </a:ext>
            </a:extLst>
          </p:cNvPr>
          <p:cNvCxnSpPr>
            <a:stCxn id="25" idx="2"/>
            <a:endCxn id="31" idx="3"/>
          </p:cNvCxnSpPr>
          <p:nvPr/>
        </p:nvCxnSpPr>
        <p:spPr>
          <a:xfrm rot="5400000">
            <a:off x="8945576" y="2894305"/>
            <a:ext cx="1515479" cy="15828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DDF50A26-284A-492C-80AE-2B584CD066D7}"/>
              </a:ext>
            </a:extLst>
          </p:cNvPr>
          <p:cNvSpPr txBox="1"/>
          <p:nvPr/>
        </p:nvSpPr>
        <p:spPr>
          <a:xfrm>
            <a:off x="9072373" y="4166453"/>
            <a:ext cx="126188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可以大胆再降低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2EAC9F9E-A802-4976-8F4F-45AACAB6D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55" y="3726808"/>
            <a:ext cx="2918471" cy="143329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3ADB7EAB-A9AD-4614-A9C3-D6A68D596C9D}"/>
              </a:ext>
            </a:extLst>
          </p:cNvPr>
          <p:cNvCxnSpPr>
            <a:stCxn id="31" idx="1"/>
            <a:endCxn id="35" idx="3"/>
          </p:cNvCxnSpPr>
          <p:nvPr/>
        </p:nvCxnSpPr>
        <p:spPr>
          <a:xfrm flipH="1">
            <a:off x="4404126" y="4443453"/>
            <a:ext cx="1582817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26855443-8423-41A4-8489-C9FD0708D0F0}"/>
              </a:ext>
            </a:extLst>
          </p:cNvPr>
          <p:cNvSpPr txBox="1"/>
          <p:nvPr/>
        </p:nvSpPr>
        <p:spPr>
          <a:xfrm>
            <a:off x="7633982" y="2592198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DCB2B67-77BD-4C44-A8AE-CB52CEECC5EC}"/>
              </a:ext>
            </a:extLst>
          </p:cNvPr>
          <p:cNvSpPr txBox="1"/>
          <p:nvPr/>
        </p:nvSpPr>
        <p:spPr>
          <a:xfrm>
            <a:off x="8547964" y="2258560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075EC58-E266-40EA-9CEC-D29BB5C488BA}"/>
              </a:ext>
            </a:extLst>
          </p:cNvPr>
          <p:cNvSpPr txBox="1"/>
          <p:nvPr/>
        </p:nvSpPr>
        <p:spPr>
          <a:xfrm>
            <a:off x="8597088" y="3913205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ACABED1-7905-48B2-98B0-C69634C9EB7E}"/>
              </a:ext>
            </a:extLst>
          </p:cNvPr>
          <p:cNvSpPr txBox="1"/>
          <p:nvPr/>
        </p:nvSpPr>
        <p:spPr>
          <a:xfrm>
            <a:off x="7633982" y="4303104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71E03C2-3885-4A6C-888A-C991873894F9}"/>
              </a:ext>
            </a:extLst>
          </p:cNvPr>
          <p:cNvSpPr txBox="1"/>
          <p:nvPr/>
        </p:nvSpPr>
        <p:spPr>
          <a:xfrm>
            <a:off x="4162104" y="3913205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31F539D-5D6A-48A8-8B2A-04E84022C416}"/>
              </a:ext>
            </a:extLst>
          </p:cNvPr>
          <p:cNvSpPr txBox="1"/>
          <p:nvPr/>
        </p:nvSpPr>
        <p:spPr>
          <a:xfrm>
            <a:off x="3212263" y="4303104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F185282-18A3-4F0F-8E50-2211A7151A3C}"/>
              </a:ext>
            </a:extLst>
          </p:cNvPr>
          <p:cNvSpPr txBox="1"/>
          <p:nvPr/>
        </p:nvSpPr>
        <p:spPr>
          <a:xfrm>
            <a:off x="1788254" y="913265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B5E41F9B-0F06-435E-B2B4-07153AEB4B99}"/>
              </a:ext>
            </a:extLst>
          </p:cNvPr>
          <p:cNvSpPr txBox="1"/>
          <p:nvPr/>
        </p:nvSpPr>
        <p:spPr>
          <a:xfrm>
            <a:off x="67113" y="134224"/>
            <a:ext cx="8892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一阶设计完毕</a:t>
            </a:r>
          </a:p>
        </p:txBody>
      </p:sp>
      <p:cxnSp>
        <p:nvCxnSpPr>
          <p:cNvPr id="56" name="连接符: 肘形 55">
            <a:extLst>
              <a:ext uri="{FF2B5EF4-FFF2-40B4-BE49-F238E27FC236}">
                <a16:creationId xmlns:a16="http://schemas.microsoft.com/office/drawing/2014/main" id="{F4DF331A-92BC-4F70-9630-BEDEB0F4554C}"/>
              </a:ext>
            </a:extLst>
          </p:cNvPr>
          <p:cNvCxnSpPr>
            <a:stCxn id="52" idx="2"/>
            <a:endCxn id="5" idx="1"/>
          </p:cNvCxnSpPr>
          <p:nvPr/>
        </p:nvCxnSpPr>
        <p:spPr>
          <a:xfrm rot="16200000" flipH="1">
            <a:off x="325613" y="966671"/>
            <a:ext cx="702199" cy="3299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84E51BB2-4AC7-4961-A7AA-F2F43216B46E}"/>
              </a:ext>
            </a:extLst>
          </p:cNvPr>
          <p:cNvSpPr txBox="1"/>
          <p:nvPr/>
        </p:nvSpPr>
        <p:spPr>
          <a:xfrm>
            <a:off x="4876453" y="5691473"/>
            <a:ext cx="1582817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很多矩阵项偏差变大，全部放开匹配一次？</a:t>
            </a: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97AD62FE-B8C2-4BE8-9AAA-7EE9F5A693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8477" y="5344161"/>
            <a:ext cx="3024372" cy="143328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B53AF8AA-1E63-47CC-8979-6A2BCAAE2DF8}"/>
              </a:ext>
            </a:extLst>
          </p:cNvPr>
          <p:cNvCxnSpPr>
            <a:stCxn id="58" idx="3"/>
            <a:endCxn id="57" idx="1"/>
          </p:cNvCxnSpPr>
          <p:nvPr/>
        </p:nvCxnSpPr>
        <p:spPr>
          <a:xfrm flipV="1">
            <a:off x="4462849" y="6060805"/>
            <a:ext cx="4136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连接符: 肘形 61">
            <a:extLst>
              <a:ext uri="{FF2B5EF4-FFF2-40B4-BE49-F238E27FC236}">
                <a16:creationId xmlns:a16="http://schemas.microsoft.com/office/drawing/2014/main" id="{B949BC53-A097-4F93-AF63-25BDBD6307AA}"/>
              </a:ext>
            </a:extLst>
          </p:cNvPr>
          <p:cNvCxnSpPr>
            <a:stCxn id="35" idx="1"/>
            <a:endCxn id="58" idx="1"/>
          </p:cNvCxnSpPr>
          <p:nvPr/>
        </p:nvCxnSpPr>
        <p:spPr>
          <a:xfrm rot="10800000" flipV="1">
            <a:off x="1438477" y="4443454"/>
            <a:ext cx="47178" cy="1617351"/>
          </a:xfrm>
          <a:prstGeom prst="bentConnector3">
            <a:avLst>
              <a:gd name="adj1" fmla="val 11179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EDD98274-3745-426A-BA57-ACE69D125F62}"/>
              </a:ext>
            </a:extLst>
          </p:cNvPr>
          <p:cNvSpPr txBox="1"/>
          <p:nvPr/>
        </p:nvSpPr>
        <p:spPr>
          <a:xfrm>
            <a:off x="4141322" y="5551804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7202FCCC-F094-4575-B4D1-819ACEE094A4}"/>
              </a:ext>
            </a:extLst>
          </p:cNvPr>
          <p:cNvSpPr txBox="1"/>
          <p:nvPr/>
        </p:nvSpPr>
        <p:spPr>
          <a:xfrm>
            <a:off x="3068473" y="5930000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cxnSp>
        <p:nvCxnSpPr>
          <p:cNvPr id="79" name="连接符: 肘形 78">
            <a:extLst>
              <a:ext uri="{FF2B5EF4-FFF2-40B4-BE49-F238E27FC236}">
                <a16:creationId xmlns:a16="http://schemas.microsoft.com/office/drawing/2014/main" id="{58827ACE-349E-462B-9CAF-09ECB7A1DD8F}"/>
              </a:ext>
            </a:extLst>
          </p:cNvPr>
          <p:cNvCxnSpPr>
            <a:stCxn id="57" idx="3"/>
          </p:cNvCxnSpPr>
          <p:nvPr/>
        </p:nvCxnSpPr>
        <p:spPr>
          <a:xfrm>
            <a:off x="6459270" y="6060805"/>
            <a:ext cx="1434770" cy="716645"/>
          </a:xfrm>
          <a:prstGeom prst="bentConnector3">
            <a:avLst>
              <a:gd name="adj1" fmla="val 996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2250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D77F739-622C-4C8A-B72A-7F3F15ACCF21}"/>
              </a:ext>
            </a:extLst>
          </p:cNvPr>
          <p:cNvSpPr txBox="1"/>
          <p:nvPr/>
        </p:nvSpPr>
        <p:spPr>
          <a:xfrm>
            <a:off x="1912690" y="606410"/>
            <a:ext cx="186210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很多矩阵项偏差变大主要是一阶色散变大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9500D5-79DF-4DA5-B872-A1C04EED924D}"/>
              </a:ext>
            </a:extLst>
          </p:cNvPr>
          <p:cNvSpPr txBox="1"/>
          <p:nvPr/>
        </p:nvSpPr>
        <p:spPr>
          <a:xfrm>
            <a:off x="8798633" y="544854"/>
            <a:ext cx="199233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不可。光路变化太大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CDEB3D9-8393-470E-BC0C-B7E7A7EB9A99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774793" y="868020"/>
            <a:ext cx="5023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23BAC4F3-9D47-4749-8EFE-40CB8B4DC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39" y="1699017"/>
            <a:ext cx="6038850" cy="1390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5A31883-E29B-4E65-906A-35F9F9877082}"/>
              </a:ext>
            </a:extLst>
          </p:cNvPr>
          <p:cNvSpPr txBox="1"/>
          <p:nvPr/>
        </p:nvSpPr>
        <p:spPr>
          <a:xfrm>
            <a:off x="5155634" y="406355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全部放开匹配一次？</a:t>
            </a:r>
            <a:endParaRPr lang="en-US" altLang="zh-CN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DAAB562-F11A-46EC-8093-C489AC5EFDE8}"/>
              </a:ext>
            </a:extLst>
          </p:cNvPr>
          <p:cNvSpPr/>
          <p:nvPr/>
        </p:nvSpPr>
        <p:spPr>
          <a:xfrm>
            <a:off x="209725" y="2860646"/>
            <a:ext cx="755009" cy="157294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D518486-EE66-4864-9BE9-DD770400183D}"/>
              </a:ext>
            </a:extLst>
          </p:cNvPr>
          <p:cNvSpPr/>
          <p:nvPr/>
        </p:nvSpPr>
        <p:spPr>
          <a:xfrm>
            <a:off x="1242969" y="2860646"/>
            <a:ext cx="820723" cy="157294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E09BA60-9A13-4545-A0CC-36A16DF48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26635" y="1486350"/>
            <a:ext cx="3987957" cy="24403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0694941-07A2-4C33-A5F7-80E644933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635" y="4144160"/>
            <a:ext cx="3987958" cy="24494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AEC8DA31-0600-4917-A849-2C9DC26C3312}"/>
              </a:ext>
            </a:extLst>
          </p:cNvPr>
          <p:cNvSpPr txBox="1"/>
          <p:nvPr/>
        </p:nvSpPr>
        <p:spPr>
          <a:xfrm>
            <a:off x="10514592" y="1475239"/>
            <a:ext cx="129234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后</a:t>
            </a:r>
            <a:r>
              <a:rPr lang="en-US" altLang="zh-CN" dirty="0"/>
              <a:t>Y</a:t>
            </a:r>
            <a:r>
              <a:rPr lang="zh-CN" altLang="en-US" dirty="0"/>
              <a:t>包络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B60D686-F5EA-4BED-8D5B-E4B49D6CE5D7}"/>
              </a:ext>
            </a:extLst>
          </p:cNvPr>
          <p:cNvSpPr txBox="1"/>
          <p:nvPr/>
        </p:nvSpPr>
        <p:spPr>
          <a:xfrm>
            <a:off x="10514592" y="4135986"/>
            <a:ext cx="4876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PSI</a:t>
            </a:r>
            <a:endParaRPr lang="zh-CN" altLang="en-US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53AF726E-534E-4E22-9139-0FB212A3A2EF}"/>
              </a:ext>
            </a:extLst>
          </p:cNvPr>
          <p:cNvSpPr/>
          <p:nvPr/>
        </p:nvSpPr>
        <p:spPr>
          <a:xfrm>
            <a:off x="7650760" y="2394342"/>
            <a:ext cx="427838" cy="3404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8DAA4A40-16E3-4108-A5F8-7920306BD788}"/>
              </a:ext>
            </a:extLst>
          </p:cNvPr>
          <p:cNvSpPr/>
          <p:nvPr/>
        </p:nvSpPr>
        <p:spPr>
          <a:xfrm>
            <a:off x="7650760" y="4920021"/>
            <a:ext cx="427838" cy="3404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41030438-D4E7-4387-99D1-96444711E4CF}"/>
              </a:ext>
            </a:extLst>
          </p:cNvPr>
          <p:cNvCxnSpPr>
            <a:stCxn id="6" idx="3"/>
          </p:cNvCxnSpPr>
          <p:nvPr/>
        </p:nvCxnSpPr>
        <p:spPr>
          <a:xfrm>
            <a:off x="10790972" y="868020"/>
            <a:ext cx="701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9831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E9500D5-79DF-4DA5-B872-A1C04EED924D}"/>
              </a:ext>
            </a:extLst>
          </p:cNvPr>
          <p:cNvSpPr txBox="1"/>
          <p:nvPr/>
        </p:nvSpPr>
        <p:spPr>
          <a:xfrm>
            <a:off x="359309" y="419020"/>
            <a:ext cx="199233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不可。光路变化太大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0F98ABB-7698-429C-B289-558FEF851AA4}"/>
              </a:ext>
            </a:extLst>
          </p:cNvPr>
          <p:cNvSpPr txBox="1"/>
          <p:nvPr/>
        </p:nvSpPr>
        <p:spPr>
          <a:xfrm>
            <a:off x="2919368" y="234354"/>
            <a:ext cx="357501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放开条件：</a:t>
            </a:r>
            <a:r>
              <a:rPr lang="en-US" altLang="zh-CN" dirty="0"/>
              <a:t>R21=0, R43=0 -- </a:t>
            </a:r>
            <a:r>
              <a:rPr lang="zh-CN" altLang="en-US" dirty="0"/>
              <a:t>删除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4EEEFDE-3773-472B-A19B-F2B73BE4E61C}"/>
              </a:ext>
            </a:extLst>
          </p:cNvPr>
          <p:cNvSpPr txBox="1"/>
          <p:nvPr/>
        </p:nvSpPr>
        <p:spPr>
          <a:xfrm>
            <a:off x="7021585" y="419020"/>
            <a:ext cx="27815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成功，光路变化不大。</a:t>
            </a:r>
            <a:endParaRPr lang="en-US" altLang="zh-CN" dirty="0"/>
          </a:p>
          <a:p>
            <a:r>
              <a:rPr lang="zh-CN" altLang="en-US" dirty="0"/>
              <a:t>有些不对称</a:t>
            </a: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380060DD-D7CF-437B-A92E-C2ED352B6419}"/>
              </a:ext>
            </a:extLst>
          </p:cNvPr>
          <p:cNvCxnSpPr>
            <a:stCxn id="6" idx="3"/>
          </p:cNvCxnSpPr>
          <p:nvPr/>
        </p:nvCxnSpPr>
        <p:spPr>
          <a:xfrm flipV="1">
            <a:off x="2351648" y="742185"/>
            <a:ext cx="466993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29">
            <a:extLst>
              <a:ext uri="{FF2B5EF4-FFF2-40B4-BE49-F238E27FC236}">
                <a16:creationId xmlns:a16="http://schemas.microsoft.com/office/drawing/2014/main" id="{C91F7900-465A-4E57-A04C-3A5F2B8AD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65" y="1735384"/>
            <a:ext cx="5981700" cy="1390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2450F8C9-C83E-4C7B-A3A0-B015C59EE65B}"/>
              </a:ext>
            </a:extLst>
          </p:cNvPr>
          <p:cNvSpPr txBox="1"/>
          <p:nvPr/>
        </p:nvSpPr>
        <p:spPr>
          <a:xfrm>
            <a:off x="647176" y="1357663"/>
            <a:ext cx="307808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除</a:t>
            </a:r>
            <a:r>
              <a:rPr lang="en-US" altLang="zh-CN" dirty="0"/>
              <a:t>R21 R43</a:t>
            </a:r>
            <a:r>
              <a:rPr lang="zh-CN" altLang="en-US" dirty="0"/>
              <a:t>外的参数满足要求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AB8F7DAF-2987-47A2-86DE-222DE5B77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436" y="1623298"/>
            <a:ext cx="4141367" cy="24237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箭头: 下 33">
            <a:extLst>
              <a:ext uri="{FF2B5EF4-FFF2-40B4-BE49-F238E27FC236}">
                <a16:creationId xmlns:a16="http://schemas.microsoft.com/office/drawing/2014/main" id="{41F0EC2D-C377-4ACE-B134-549FB3F9CC93}"/>
              </a:ext>
            </a:extLst>
          </p:cNvPr>
          <p:cNvSpPr/>
          <p:nvPr/>
        </p:nvSpPr>
        <p:spPr>
          <a:xfrm rot="1579282">
            <a:off x="9370503" y="2290194"/>
            <a:ext cx="176169" cy="4278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6BCC6BD9-79AD-473B-B4E6-F0CCDAFDA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436" y="4168957"/>
            <a:ext cx="4141366" cy="25371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E831F702-CBED-4F9C-976F-70D61C119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76" y="4010983"/>
            <a:ext cx="2908665" cy="142654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BDBA63E0-8050-441C-AEEA-07421410D023}"/>
              </a:ext>
            </a:extLst>
          </p:cNvPr>
          <p:cNvCxnSpPr>
            <a:cxnSpLocks/>
            <a:stCxn id="36" idx="3"/>
            <a:endCxn id="44" idx="0"/>
          </p:cNvCxnSpPr>
          <p:nvPr/>
        </p:nvCxnSpPr>
        <p:spPr>
          <a:xfrm>
            <a:off x="3555841" y="4724255"/>
            <a:ext cx="1647038" cy="7084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B023266A-FE52-4C6D-B821-07102F962516}"/>
              </a:ext>
            </a:extLst>
          </p:cNvPr>
          <p:cNvSpPr txBox="1"/>
          <p:nvPr/>
        </p:nvSpPr>
        <p:spPr>
          <a:xfrm>
            <a:off x="4051883" y="4350112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DF398D9-60BA-4309-8B68-7E98A64E1B82}"/>
              </a:ext>
            </a:extLst>
          </p:cNvPr>
          <p:cNvSpPr txBox="1"/>
          <p:nvPr/>
        </p:nvSpPr>
        <p:spPr>
          <a:xfrm>
            <a:off x="4051883" y="5432716"/>
            <a:ext cx="230199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把得到的参数带回，再加上条件？</a:t>
            </a:r>
            <a:endParaRPr lang="en-US" altLang="zh-CN" dirty="0"/>
          </a:p>
          <a:p>
            <a:r>
              <a:rPr lang="en-US" altLang="zh-CN" dirty="0"/>
              <a:t>--</a:t>
            </a:r>
            <a:r>
              <a:rPr lang="zh-CN" altLang="en-US" dirty="0"/>
              <a:t>不可。光路变化大</a:t>
            </a:r>
          </a:p>
        </p:txBody>
      </p:sp>
    </p:spTree>
    <p:extLst>
      <p:ext uri="{BB962C8B-B14F-4D97-AF65-F5344CB8AC3E}">
        <p14:creationId xmlns:p14="http://schemas.microsoft.com/office/powerpoint/2010/main" val="23812251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4EEEFDE-3773-472B-A19B-F2B73BE4E61C}"/>
              </a:ext>
            </a:extLst>
          </p:cNvPr>
          <p:cNvSpPr txBox="1"/>
          <p:nvPr/>
        </p:nvSpPr>
        <p:spPr>
          <a:xfrm>
            <a:off x="536895" y="309963"/>
            <a:ext cx="27815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成功，光路变化不大。</a:t>
            </a:r>
            <a:endParaRPr lang="en-US" altLang="zh-CN" dirty="0"/>
          </a:p>
          <a:p>
            <a:r>
              <a:rPr lang="zh-CN" altLang="en-US" dirty="0"/>
              <a:t>有些不对称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AF6532-1BC3-4A1B-B3C1-4B4374327568}"/>
              </a:ext>
            </a:extLst>
          </p:cNvPr>
          <p:cNvSpPr txBox="1"/>
          <p:nvPr/>
        </p:nvSpPr>
        <p:spPr>
          <a:xfrm>
            <a:off x="788192" y="955756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继续降低六极场大小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35B105A-EB55-4EBA-9C0B-2ED8CF4260EC}"/>
              </a:ext>
            </a:extLst>
          </p:cNvPr>
          <p:cNvSpPr txBox="1"/>
          <p:nvPr/>
        </p:nvSpPr>
        <p:spPr>
          <a:xfrm>
            <a:off x="1159608" y="1803204"/>
            <a:ext cx="15696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不做任何限制</a:t>
            </a:r>
          </a:p>
        </p:txBody>
      </p: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A677C0D4-0781-44E1-AB67-55F80BFCA3B3}"/>
              </a:ext>
            </a:extLst>
          </p:cNvPr>
          <p:cNvCxnSpPr>
            <a:cxnSpLocks/>
            <a:endCxn id="7" idx="1"/>
          </p:cNvCxnSpPr>
          <p:nvPr/>
        </p:nvCxnSpPr>
        <p:spPr>
          <a:xfrm rot="16200000" flipH="1">
            <a:off x="365750" y="1194012"/>
            <a:ext cx="1032114" cy="5556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236A5174-A3AA-4667-B8D1-4A6649661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215" y="1442477"/>
            <a:ext cx="2720698" cy="12579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A1A67B2-4E9C-44FC-8E15-1B621E9EA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213" y="1459290"/>
            <a:ext cx="2602076" cy="12579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箭头: 右 13">
            <a:extLst>
              <a:ext uri="{FF2B5EF4-FFF2-40B4-BE49-F238E27FC236}">
                <a16:creationId xmlns:a16="http://schemas.microsoft.com/office/drawing/2014/main" id="{6F06F723-0E09-4B4E-92A0-E0EF484AC031}"/>
              </a:ext>
            </a:extLst>
          </p:cNvPr>
          <p:cNvSpPr/>
          <p:nvPr/>
        </p:nvSpPr>
        <p:spPr>
          <a:xfrm>
            <a:off x="6862195" y="1971082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3687254-E246-4BE5-AA0F-E8552713E20C}"/>
              </a:ext>
            </a:extLst>
          </p:cNvPr>
          <p:cNvGrpSpPr/>
          <p:nvPr/>
        </p:nvGrpSpPr>
        <p:grpSpPr>
          <a:xfrm>
            <a:off x="8748277" y="2021524"/>
            <a:ext cx="1979802" cy="159391"/>
            <a:chOff x="8605664" y="2163877"/>
            <a:chExt cx="1979802" cy="159391"/>
          </a:xfrm>
        </p:grpSpPr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21E8FB6A-738A-4F13-A330-DFDF367E52F3}"/>
                </a:ext>
              </a:extLst>
            </p:cNvPr>
            <p:cNvSpPr/>
            <p:nvPr/>
          </p:nvSpPr>
          <p:spPr>
            <a:xfrm>
              <a:off x="8605664" y="2272934"/>
              <a:ext cx="1979802" cy="30502"/>
            </a:xfrm>
            <a:custGeom>
              <a:avLst/>
              <a:gdLst>
                <a:gd name="connsiteX0" fmla="*/ 0 w 1979802"/>
                <a:gd name="connsiteY0" fmla="*/ 25167 h 30502"/>
                <a:gd name="connsiteX1" fmla="*/ 604007 w 1979802"/>
                <a:gd name="connsiteY1" fmla="*/ 8389 h 30502"/>
                <a:gd name="connsiteX2" fmla="*/ 637563 w 1979802"/>
                <a:gd name="connsiteY2" fmla="*/ 0 h 30502"/>
                <a:gd name="connsiteX3" fmla="*/ 1694576 w 1979802"/>
                <a:gd name="connsiteY3" fmla="*/ 8389 h 30502"/>
                <a:gd name="connsiteX4" fmla="*/ 1744910 w 1979802"/>
                <a:gd name="connsiteY4" fmla="*/ 16778 h 30502"/>
                <a:gd name="connsiteX5" fmla="*/ 1979802 w 1979802"/>
                <a:gd name="connsiteY5" fmla="*/ 16778 h 3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79802" h="30502">
                  <a:moveTo>
                    <a:pt x="0" y="25167"/>
                  </a:moveTo>
                  <a:cubicBezTo>
                    <a:pt x="115908" y="23411"/>
                    <a:pt x="413514" y="46488"/>
                    <a:pt x="604007" y="8389"/>
                  </a:cubicBezTo>
                  <a:cubicBezTo>
                    <a:pt x="615313" y="6128"/>
                    <a:pt x="626378" y="2796"/>
                    <a:pt x="637563" y="0"/>
                  </a:cubicBezTo>
                  <a:lnTo>
                    <a:pt x="1694576" y="8389"/>
                  </a:lnTo>
                  <a:cubicBezTo>
                    <a:pt x="1711583" y="8647"/>
                    <a:pt x="1727908" y="16278"/>
                    <a:pt x="1744910" y="16778"/>
                  </a:cubicBezTo>
                  <a:cubicBezTo>
                    <a:pt x="1823173" y="19080"/>
                    <a:pt x="1901505" y="16778"/>
                    <a:pt x="1979802" y="1677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E79213A3-7380-41ED-ABA9-0D3242534F47}"/>
                </a:ext>
              </a:extLst>
            </p:cNvPr>
            <p:cNvSpPr/>
            <p:nvPr/>
          </p:nvSpPr>
          <p:spPr>
            <a:xfrm>
              <a:off x="10350574" y="2163877"/>
              <a:ext cx="142613" cy="159391"/>
            </a:xfrm>
            <a:custGeom>
              <a:avLst/>
              <a:gdLst>
                <a:gd name="connsiteX0" fmla="*/ 0 w 142613"/>
                <a:gd name="connsiteY0" fmla="*/ 0 h 159391"/>
                <a:gd name="connsiteX1" fmla="*/ 92279 w 142613"/>
                <a:gd name="connsiteY1" fmla="*/ 100668 h 159391"/>
                <a:gd name="connsiteX2" fmla="*/ 125835 w 142613"/>
                <a:gd name="connsiteY2" fmla="*/ 134224 h 159391"/>
                <a:gd name="connsiteX3" fmla="*/ 142613 w 142613"/>
                <a:gd name="connsiteY3" fmla="*/ 159391 h 15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613" h="159391">
                  <a:moveTo>
                    <a:pt x="0" y="0"/>
                  </a:moveTo>
                  <a:cubicBezTo>
                    <a:pt x="92491" y="92491"/>
                    <a:pt x="-13058" y="-15203"/>
                    <a:pt x="92279" y="100668"/>
                  </a:cubicBezTo>
                  <a:cubicBezTo>
                    <a:pt x="102920" y="112373"/>
                    <a:pt x="115540" y="122214"/>
                    <a:pt x="125835" y="134224"/>
                  </a:cubicBezTo>
                  <a:cubicBezTo>
                    <a:pt x="132396" y="141879"/>
                    <a:pt x="142613" y="159391"/>
                    <a:pt x="142613" y="15939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5CB30B6F-720C-43A6-A203-8EE441CAE93D}"/>
                </a:ext>
              </a:extLst>
            </p:cNvPr>
            <p:cNvSpPr/>
            <p:nvPr/>
          </p:nvSpPr>
          <p:spPr>
            <a:xfrm>
              <a:off x="10350574" y="2172159"/>
              <a:ext cx="92279" cy="134224"/>
            </a:xfrm>
            <a:custGeom>
              <a:avLst/>
              <a:gdLst>
                <a:gd name="connsiteX0" fmla="*/ 92279 w 92279"/>
                <a:gd name="connsiteY0" fmla="*/ 0 h 134224"/>
                <a:gd name="connsiteX1" fmla="*/ 67112 w 92279"/>
                <a:gd name="connsiteY1" fmla="*/ 75501 h 134224"/>
                <a:gd name="connsiteX2" fmla="*/ 50334 w 92279"/>
                <a:gd name="connsiteY2" fmla="*/ 100668 h 134224"/>
                <a:gd name="connsiteX3" fmla="*/ 0 w 92279"/>
                <a:gd name="connsiteY3" fmla="*/ 134224 h 13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279" h="134224">
                  <a:moveTo>
                    <a:pt x="92279" y="0"/>
                  </a:moveTo>
                  <a:cubicBezTo>
                    <a:pt x="83468" y="44054"/>
                    <a:pt x="88485" y="38097"/>
                    <a:pt x="67112" y="75501"/>
                  </a:cubicBezTo>
                  <a:cubicBezTo>
                    <a:pt x="62110" y="84255"/>
                    <a:pt x="57922" y="94029"/>
                    <a:pt x="50334" y="100668"/>
                  </a:cubicBezTo>
                  <a:cubicBezTo>
                    <a:pt x="35159" y="113947"/>
                    <a:pt x="0" y="134224"/>
                    <a:pt x="0" y="134224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0B96BBBD-32C7-4411-A24D-B9FCA568CEF4}"/>
              </a:ext>
            </a:extLst>
          </p:cNvPr>
          <p:cNvGrpSpPr/>
          <p:nvPr/>
        </p:nvGrpSpPr>
        <p:grpSpPr>
          <a:xfrm>
            <a:off x="8833565" y="2559329"/>
            <a:ext cx="1979802" cy="159391"/>
            <a:chOff x="8605664" y="2163877"/>
            <a:chExt cx="1979802" cy="159391"/>
          </a:xfrm>
        </p:grpSpPr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8CF9EA03-6988-4DFA-BFE7-5DACA8761E58}"/>
                </a:ext>
              </a:extLst>
            </p:cNvPr>
            <p:cNvSpPr/>
            <p:nvPr/>
          </p:nvSpPr>
          <p:spPr>
            <a:xfrm>
              <a:off x="8605664" y="2272934"/>
              <a:ext cx="1979802" cy="30502"/>
            </a:xfrm>
            <a:custGeom>
              <a:avLst/>
              <a:gdLst>
                <a:gd name="connsiteX0" fmla="*/ 0 w 1979802"/>
                <a:gd name="connsiteY0" fmla="*/ 25167 h 30502"/>
                <a:gd name="connsiteX1" fmla="*/ 604007 w 1979802"/>
                <a:gd name="connsiteY1" fmla="*/ 8389 h 30502"/>
                <a:gd name="connsiteX2" fmla="*/ 637563 w 1979802"/>
                <a:gd name="connsiteY2" fmla="*/ 0 h 30502"/>
                <a:gd name="connsiteX3" fmla="*/ 1694576 w 1979802"/>
                <a:gd name="connsiteY3" fmla="*/ 8389 h 30502"/>
                <a:gd name="connsiteX4" fmla="*/ 1744910 w 1979802"/>
                <a:gd name="connsiteY4" fmla="*/ 16778 h 30502"/>
                <a:gd name="connsiteX5" fmla="*/ 1979802 w 1979802"/>
                <a:gd name="connsiteY5" fmla="*/ 16778 h 3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79802" h="30502">
                  <a:moveTo>
                    <a:pt x="0" y="25167"/>
                  </a:moveTo>
                  <a:cubicBezTo>
                    <a:pt x="115908" y="23411"/>
                    <a:pt x="413514" y="46488"/>
                    <a:pt x="604007" y="8389"/>
                  </a:cubicBezTo>
                  <a:cubicBezTo>
                    <a:pt x="615313" y="6128"/>
                    <a:pt x="626378" y="2796"/>
                    <a:pt x="637563" y="0"/>
                  </a:cubicBezTo>
                  <a:lnTo>
                    <a:pt x="1694576" y="8389"/>
                  </a:lnTo>
                  <a:cubicBezTo>
                    <a:pt x="1711583" y="8647"/>
                    <a:pt x="1727908" y="16278"/>
                    <a:pt x="1744910" y="16778"/>
                  </a:cubicBezTo>
                  <a:cubicBezTo>
                    <a:pt x="1823173" y="19080"/>
                    <a:pt x="1901505" y="16778"/>
                    <a:pt x="1979802" y="1677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688BEBCF-E0AA-46BC-878F-9C000CCD9525}"/>
                </a:ext>
              </a:extLst>
            </p:cNvPr>
            <p:cNvSpPr/>
            <p:nvPr/>
          </p:nvSpPr>
          <p:spPr>
            <a:xfrm>
              <a:off x="10350574" y="2163877"/>
              <a:ext cx="142613" cy="159391"/>
            </a:xfrm>
            <a:custGeom>
              <a:avLst/>
              <a:gdLst>
                <a:gd name="connsiteX0" fmla="*/ 0 w 142613"/>
                <a:gd name="connsiteY0" fmla="*/ 0 h 159391"/>
                <a:gd name="connsiteX1" fmla="*/ 92279 w 142613"/>
                <a:gd name="connsiteY1" fmla="*/ 100668 h 159391"/>
                <a:gd name="connsiteX2" fmla="*/ 125835 w 142613"/>
                <a:gd name="connsiteY2" fmla="*/ 134224 h 159391"/>
                <a:gd name="connsiteX3" fmla="*/ 142613 w 142613"/>
                <a:gd name="connsiteY3" fmla="*/ 159391 h 15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613" h="159391">
                  <a:moveTo>
                    <a:pt x="0" y="0"/>
                  </a:moveTo>
                  <a:cubicBezTo>
                    <a:pt x="92491" y="92491"/>
                    <a:pt x="-13058" y="-15203"/>
                    <a:pt x="92279" y="100668"/>
                  </a:cubicBezTo>
                  <a:cubicBezTo>
                    <a:pt x="102920" y="112373"/>
                    <a:pt x="115540" y="122214"/>
                    <a:pt x="125835" y="134224"/>
                  </a:cubicBezTo>
                  <a:cubicBezTo>
                    <a:pt x="132396" y="141879"/>
                    <a:pt x="142613" y="159391"/>
                    <a:pt x="142613" y="15939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1F4D600C-A006-4780-B30C-816C62D128DF}"/>
                </a:ext>
              </a:extLst>
            </p:cNvPr>
            <p:cNvSpPr/>
            <p:nvPr/>
          </p:nvSpPr>
          <p:spPr>
            <a:xfrm>
              <a:off x="10350574" y="2172159"/>
              <a:ext cx="92279" cy="134224"/>
            </a:xfrm>
            <a:custGeom>
              <a:avLst/>
              <a:gdLst>
                <a:gd name="connsiteX0" fmla="*/ 92279 w 92279"/>
                <a:gd name="connsiteY0" fmla="*/ 0 h 134224"/>
                <a:gd name="connsiteX1" fmla="*/ 67112 w 92279"/>
                <a:gd name="connsiteY1" fmla="*/ 75501 h 134224"/>
                <a:gd name="connsiteX2" fmla="*/ 50334 w 92279"/>
                <a:gd name="connsiteY2" fmla="*/ 100668 h 134224"/>
                <a:gd name="connsiteX3" fmla="*/ 0 w 92279"/>
                <a:gd name="connsiteY3" fmla="*/ 134224 h 13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279" h="134224">
                  <a:moveTo>
                    <a:pt x="92279" y="0"/>
                  </a:moveTo>
                  <a:cubicBezTo>
                    <a:pt x="83468" y="44054"/>
                    <a:pt x="88485" y="38097"/>
                    <a:pt x="67112" y="75501"/>
                  </a:cubicBezTo>
                  <a:cubicBezTo>
                    <a:pt x="62110" y="84255"/>
                    <a:pt x="57922" y="94029"/>
                    <a:pt x="50334" y="100668"/>
                  </a:cubicBezTo>
                  <a:cubicBezTo>
                    <a:pt x="35159" y="113947"/>
                    <a:pt x="0" y="134224"/>
                    <a:pt x="0" y="134224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53ED9EB9-D7CF-4C64-90DC-7A0AB85CF82B}"/>
              </a:ext>
            </a:extLst>
          </p:cNvPr>
          <p:cNvSpPr txBox="1"/>
          <p:nvPr/>
        </p:nvSpPr>
        <p:spPr>
          <a:xfrm>
            <a:off x="1134441" y="3244334"/>
            <a:ext cx="1824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一个六极场</a:t>
            </a:r>
          </a:p>
        </p:txBody>
      </p:sp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371495AF-EC64-43B8-83F0-024C04B8DC1B}"/>
              </a:ext>
            </a:extLst>
          </p:cNvPr>
          <p:cNvCxnSpPr>
            <a:endCxn id="39" idx="1"/>
          </p:cNvCxnSpPr>
          <p:nvPr/>
        </p:nvCxnSpPr>
        <p:spPr>
          <a:xfrm rot="16200000" flipH="1">
            <a:off x="148658" y="2443217"/>
            <a:ext cx="1441130" cy="5304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片 40">
            <a:extLst>
              <a:ext uri="{FF2B5EF4-FFF2-40B4-BE49-F238E27FC236}">
                <a16:creationId xmlns:a16="http://schemas.microsoft.com/office/drawing/2014/main" id="{8512ACC6-30B4-44D6-BEDF-95C24591E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215" y="3180396"/>
            <a:ext cx="2720698" cy="12579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76D38572-CB4A-46CE-8F86-FCB3A144350D}"/>
              </a:ext>
            </a:extLst>
          </p:cNvPr>
          <p:cNvSpPr txBox="1"/>
          <p:nvPr/>
        </p:nvSpPr>
        <p:spPr>
          <a:xfrm>
            <a:off x="5168783" y="3653402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3" name="箭头: 右 42">
            <a:extLst>
              <a:ext uri="{FF2B5EF4-FFF2-40B4-BE49-F238E27FC236}">
                <a16:creationId xmlns:a16="http://schemas.microsoft.com/office/drawing/2014/main" id="{5668F280-7256-41F2-9D4C-280C33A3B376}"/>
              </a:ext>
            </a:extLst>
          </p:cNvPr>
          <p:cNvSpPr/>
          <p:nvPr/>
        </p:nvSpPr>
        <p:spPr>
          <a:xfrm>
            <a:off x="6862194" y="4148352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692FDD1-BCC0-47D5-8DBF-30286281B2BD}"/>
              </a:ext>
            </a:extLst>
          </p:cNvPr>
          <p:cNvSpPr txBox="1"/>
          <p:nvPr/>
        </p:nvSpPr>
        <p:spPr>
          <a:xfrm>
            <a:off x="6698281" y="3330236"/>
            <a:ext cx="111573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光路发生大变化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06BC501F-FFC7-4EA0-8959-0D0F612FA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7928" y="2984873"/>
            <a:ext cx="2791456" cy="15986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C84E04AB-CE8D-45CB-83CA-8B378ACB2E45}"/>
              </a:ext>
            </a:extLst>
          </p:cNvPr>
          <p:cNvSpPr/>
          <p:nvPr/>
        </p:nvSpPr>
        <p:spPr>
          <a:xfrm>
            <a:off x="8422547" y="3405930"/>
            <a:ext cx="637975" cy="487349"/>
          </a:xfrm>
          <a:custGeom>
            <a:avLst/>
            <a:gdLst>
              <a:gd name="connsiteX0" fmla="*/ 0 w 637975"/>
              <a:gd name="connsiteY0" fmla="*/ 469784 h 487349"/>
              <a:gd name="connsiteX1" fmla="*/ 92279 w 637975"/>
              <a:gd name="connsiteY1" fmla="*/ 436228 h 487349"/>
              <a:gd name="connsiteX2" fmla="*/ 167780 w 637975"/>
              <a:gd name="connsiteY2" fmla="*/ 427839 h 487349"/>
              <a:gd name="connsiteX3" fmla="*/ 268447 w 637975"/>
              <a:gd name="connsiteY3" fmla="*/ 394283 h 487349"/>
              <a:gd name="connsiteX4" fmla="*/ 293614 w 637975"/>
              <a:gd name="connsiteY4" fmla="*/ 385894 h 487349"/>
              <a:gd name="connsiteX5" fmla="*/ 327170 w 637975"/>
              <a:gd name="connsiteY5" fmla="*/ 377505 h 487349"/>
              <a:gd name="connsiteX6" fmla="*/ 352337 w 637975"/>
              <a:gd name="connsiteY6" fmla="*/ 369116 h 487349"/>
              <a:gd name="connsiteX7" fmla="*/ 444616 w 637975"/>
              <a:gd name="connsiteY7" fmla="*/ 360727 h 487349"/>
              <a:gd name="connsiteX8" fmla="*/ 494950 w 637975"/>
              <a:gd name="connsiteY8" fmla="*/ 343949 h 487349"/>
              <a:gd name="connsiteX9" fmla="*/ 520117 w 637975"/>
              <a:gd name="connsiteY9" fmla="*/ 318782 h 487349"/>
              <a:gd name="connsiteX10" fmla="*/ 578840 w 637975"/>
              <a:gd name="connsiteY10" fmla="*/ 285226 h 487349"/>
              <a:gd name="connsiteX11" fmla="*/ 612396 w 637975"/>
              <a:gd name="connsiteY11" fmla="*/ 234892 h 487349"/>
              <a:gd name="connsiteX12" fmla="*/ 620785 w 637975"/>
              <a:gd name="connsiteY12" fmla="*/ 192947 h 487349"/>
              <a:gd name="connsiteX13" fmla="*/ 629174 w 637975"/>
              <a:gd name="connsiteY13" fmla="*/ 167780 h 487349"/>
              <a:gd name="connsiteX14" fmla="*/ 637563 w 637975"/>
              <a:gd name="connsiteY14" fmla="*/ 134224 h 487349"/>
              <a:gd name="connsiteX15" fmla="*/ 629174 w 637975"/>
              <a:gd name="connsiteY15" fmla="*/ 33556 h 487349"/>
              <a:gd name="connsiteX16" fmla="*/ 545284 w 637975"/>
              <a:gd name="connsiteY16" fmla="*/ 8389 h 487349"/>
              <a:gd name="connsiteX17" fmla="*/ 486561 w 637975"/>
              <a:gd name="connsiteY17" fmla="*/ 0 h 487349"/>
              <a:gd name="connsiteX18" fmla="*/ 369115 w 637975"/>
              <a:gd name="connsiteY18" fmla="*/ 8389 h 487349"/>
              <a:gd name="connsiteX19" fmla="*/ 318781 w 637975"/>
              <a:gd name="connsiteY19" fmla="*/ 33556 h 487349"/>
              <a:gd name="connsiteX20" fmla="*/ 293614 w 637975"/>
              <a:gd name="connsiteY20" fmla="*/ 41945 h 487349"/>
              <a:gd name="connsiteX21" fmla="*/ 260059 w 637975"/>
              <a:gd name="connsiteY21" fmla="*/ 58723 h 487349"/>
              <a:gd name="connsiteX22" fmla="*/ 234892 w 637975"/>
              <a:gd name="connsiteY22" fmla="*/ 75501 h 487349"/>
              <a:gd name="connsiteX23" fmla="*/ 192947 w 637975"/>
              <a:gd name="connsiteY23" fmla="*/ 83890 h 487349"/>
              <a:gd name="connsiteX24" fmla="*/ 151002 w 637975"/>
              <a:gd name="connsiteY24" fmla="*/ 109057 h 487349"/>
              <a:gd name="connsiteX25" fmla="*/ 100668 w 637975"/>
              <a:gd name="connsiteY25" fmla="*/ 125835 h 487349"/>
              <a:gd name="connsiteX26" fmla="*/ 75501 w 637975"/>
              <a:gd name="connsiteY26" fmla="*/ 151002 h 487349"/>
              <a:gd name="connsiteX27" fmla="*/ 58723 w 637975"/>
              <a:gd name="connsiteY27" fmla="*/ 293615 h 487349"/>
              <a:gd name="connsiteX28" fmla="*/ 50334 w 637975"/>
              <a:gd name="connsiteY28" fmla="*/ 327171 h 487349"/>
              <a:gd name="connsiteX29" fmla="*/ 58723 w 637975"/>
              <a:gd name="connsiteY29" fmla="*/ 444617 h 487349"/>
              <a:gd name="connsiteX30" fmla="*/ 83890 w 637975"/>
              <a:gd name="connsiteY30" fmla="*/ 461395 h 487349"/>
              <a:gd name="connsiteX31" fmla="*/ 117446 w 637975"/>
              <a:gd name="connsiteY31" fmla="*/ 469784 h 487349"/>
              <a:gd name="connsiteX32" fmla="*/ 176169 w 637975"/>
              <a:gd name="connsiteY32" fmla="*/ 486562 h 487349"/>
              <a:gd name="connsiteX33" fmla="*/ 234892 w 637975"/>
              <a:gd name="connsiteY33" fmla="*/ 486562 h 48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37975" h="487349">
                <a:moveTo>
                  <a:pt x="0" y="469784"/>
                </a:moveTo>
                <a:cubicBezTo>
                  <a:pt x="21684" y="461110"/>
                  <a:pt x="70739" y="440536"/>
                  <a:pt x="92279" y="436228"/>
                </a:cubicBezTo>
                <a:cubicBezTo>
                  <a:pt x="117109" y="431262"/>
                  <a:pt x="142613" y="430635"/>
                  <a:pt x="167780" y="427839"/>
                </a:cubicBezTo>
                <a:lnTo>
                  <a:pt x="268447" y="394283"/>
                </a:lnTo>
                <a:cubicBezTo>
                  <a:pt x="276836" y="391487"/>
                  <a:pt x="285035" y="388039"/>
                  <a:pt x="293614" y="385894"/>
                </a:cubicBezTo>
                <a:cubicBezTo>
                  <a:pt x="304799" y="383098"/>
                  <a:pt x="316084" y="380672"/>
                  <a:pt x="327170" y="377505"/>
                </a:cubicBezTo>
                <a:cubicBezTo>
                  <a:pt x="335673" y="375076"/>
                  <a:pt x="343583" y="370367"/>
                  <a:pt x="352337" y="369116"/>
                </a:cubicBezTo>
                <a:cubicBezTo>
                  <a:pt x="382913" y="364748"/>
                  <a:pt x="413856" y="363523"/>
                  <a:pt x="444616" y="360727"/>
                </a:cubicBezTo>
                <a:cubicBezTo>
                  <a:pt x="461394" y="355134"/>
                  <a:pt x="482444" y="356455"/>
                  <a:pt x="494950" y="343949"/>
                </a:cubicBezTo>
                <a:cubicBezTo>
                  <a:pt x="503339" y="335560"/>
                  <a:pt x="511003" y="326377"/>
                  <a:pt x="520117" y="318782"/>
                </a:cubicBezTo>
                <a:cubicBezTo>
                  <a:pt x="537903" y="303960"/>
                  <a:pt x="558327" y="295482"/>
                  <a:pt x="578840" y="285226"/>
                </a:cubicBezTo>
                <a:cubicBezTo>
                  <a:pt x="590025" y="268448"/>
                  <a:pt x="608441" y="254665"/>
                  <a:pt x="612396" y="234892"/>
                </a:cubicBezTo>
                <a:cubicBezTo>
                  <a:pt x="615192" y="220910"/>
                  <a:pt x="617327" y="206780"/>
                  <a:pt x="620785" y="192947"/>
                </a:cubicBezTo>
                <a:cubicBezTo>
                  <a:pt x="622930" y="184368"/>
                  <a:pt x="626745" y="176283"/>
                  <a:pt x="629174" y="167780"/>
                </a:cubicBezTo>
                <a:cubicBezTo>
                  <a:pt x="632341" y="156694"/>
                  <a:pt x="634767" y="145409"/>
                  <a:pt x="637563" y="134224"/>
                </a:cubicBezTo>
                <a:cubicBezTo>
                  <a:pt x="634767" y="100668"/>
                  <a:pt x="644233" y="63673"/>
                  <a:pt x="629174" y="33556"/>
                </a:cubicBezTo>
                <a:cubicBezTo>
                  <a:pt x="626985" y="29178"/>
                  <a:pt x="557480" y="10606"/>
                  <a:pt x="545284" y="8389"/>
                </a:cubicBezTo>
                <a:cubicBezTo>
                  <a:pt x="525830" y="4852"/>
                  <a:pt x="506135" y="2796"/>
                  <a:pt x="486561" y="0"/>
                </a:cubicBezTo>
                <a:cubicBezTo>
                  <a:pt x="447412" y="2796"/>
                  <a:pt x="408095" y="3803"/>
                  <a:pt x="369115" y="8389"/>
                </a:cubicBezTo>
                <a:cubicBezTo>
                  <a:pt x="341541" y="11633"/>
                  <a:pt x="343144" y="21374"/>
                  <a:pt x="318781" y="33556"/>
                </a:cubicBezTo>
                <a:cubicBezTo>
                  <a:pt x="310872" y="37511"/>
                  <a:pt x="301742" y="38462"/>
                  <a:pt x="293614" y="41945"/>
                </a:cubicBezTo>
                <a:cubicBezTo>
                  <a:pt x="282120" y="46871"/>
                  <a:pt x="270917" y="52519"/>
                  <a:pt x="260059" y="58723"/>
                </a:cubicBezTo>
                <a:cubicBezTo>
                  <a:pt x="251305" y="63725"/>
                  <a:pt x="244332" y="71961"/>
                  <a:pt x="234892" y="75501"/>
                </a:cubicBezTo>
                <a:cubicBezTo>
                  <a:pt x="221541" y="80508"/>
                  <a:pt x="206929" y="81094"/>
                  <a:pt x="192947" y="83890"/>
                </a:cubicBezTo>
                <a:cubicBezTo>
                  <a:pt x="178965" y="92279"/>
                  <a:pt x="165846" y="102310"/>
                  <a:pt x="151002" y="109057"/>
                </a:cubicBezTo>
                <a:cubicBezTo>
                  <a:pt x="134902" y="116375"/>
                  <a:pt x="116128" y="117246"/>
                  <a:pt x="100668" y="125835"/>
                </a:cubicBezTo>
                <a:cubicBezTo>
                  <a:pt x="90297" y="131597"/>
                  <a:pt x="83890" y="142613"/>
                  <a:pt x="75501" y="151002"/>
                </a:cubicBezTo>
                <a:cubicBezTo>
                  <a:pt x="53007" y="218483"/>
                  <a:pt x="75258" y="144801"/>
                  <a:pt x="58723" y="293615"/>
                </a:cubicBezTo>
                <a:cubicBezTo>
                  <a:pt x="57450" y="305074"/>
                  <a:pt x="53130" y="315986"/>
                  <a:pt x="50334" y="327171"/>
                </a:cubicBezTo>
                <a:cubicBezTo>
                  <a:pt x="53130" y="366320"/>
                  <a:pt x="49204" y="406540"/>
                  <a:pt x="58723" y="444617"/>
                </a:cubicBezTo>
                <a:cubicBezTo>
                  <a:pt x="61168" y="454398"/>
                  <a:pt x="74623" y="457423"/>
                  <a:pt x="83890" y="461395"/>
                </a:cubicBezTo>
                <a:cubicBezTo>
                  <a:pt x="94487" y="465937"/>
                  <a:pt x="106360" y="466617"/>
                  <a:pt x="117446" y="469784"/>
                </a:cubicBezTo>
                <a:cubicBezTo>
                  <a:pt x="135985" y="475081"/>
                  <a:pt x="156937" y="484814"/>
                  <a:pt x="176169" y="486562"/>
                </a:cubicBezTo>
                <a:cubicBezTo>
                  <a:pt x="195663" y="488334"/>
                  <a:pt x="215318" y="486562"/>
                  <a:pt x="234892" y="48656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18E3E95-7E59-4E8E-9FBF-0F99DFA73ED3}"/>
              </a:ext>
            </a:extLst>
          </p:cNvPr>
          <p:cNvSpPr txBox="1"/>
          <p:nvPr/>
        </p:nvSpPr>
        <p:spPr>
          <a:xfrm>
            <a:off x="1134441" y="5074532"/>
            <a:ext cx="1824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一个六极场</a:t>
            </a:r>
          </a:p>
        </p:txBody>
      </p: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D4A04B56-81A6-4164-AE89-CF7D19D89D0D}"/>
              </a:ext>
            </a:extLst>
          </p:cNvPr>
          <p:cNvCxnSpPr>
            <a:endCxn id="52" idx="1"/>
          </p:cNvCxnSpPr>
          <p:nvPr/>
        </p:nvCxnSpPr>
        <p:spPr>
          <a:xfrm rot="16200000" flipH="1">
            <a:off x="-45876" y="4078881"/>
            <a:ext cx="1830198" cy="5304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连接符: 肘形 55">
            <a:extLst>
              <a:ext uri="{FF2B5EF4-FFF2-40B4-BE49-F238E27FC236}">
                <a16:creationId xmlns:a16="http://schemas.microsoft.com/office/drawing/2014/main" id="{3EB270F8-05A0-465C-BF85-1650178D56EB}"/>
              </a:ext>
            </a:extLst>
          </p:cNvPr>
          <p:cNvCxnSpPr>
            <a:stCxn id="52" idx="3"/>
          </p:cNvCxnSpPr>
          <p:nvPr/>
        </p:nvCxnSpPr>
        <p:spPr>
          <a:xfrm>
            <a:off x="2958979" y="5259198"/>
            <a:ext cx="1311017" cy="14855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4811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4EEEFDE-3773-472B-A19B-F2B73BE4E61C}"/>
              </a:ext>
            </a:extLst>
          </p:cNvPr>
          <p:cNvSpPr txBox="1"/>
          <p:nvPr/>
        </p:nvSpPr>
        <p:spPr>
          <a:xfrm>
            <a:off x="536895" y="309963"/>
            <a:ext cx="27815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成功，光路变化不大。</a:t>
            </a:r>
            <a:endParaRPr lang="en-US" altLang="zh-CN" dirty="0"/>
          </a:p>
          <a:p>
            <a:r>
              <a:rPr lang="zh-CN" altLang="en-US" dirty="0"/>
              <a:t>有些不对称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AF6532-1BC3-4A1B-B3C1-4B4374327568}"/>
              </a:ext>
            </a:extLst>
          </p:cNvPr>
          <p:cNvSpPr txBox="1"/>
          <p:nvPr/>
        </p:nvSpPr>
        <p:spPr>
          <a:xfrm>
            <a:off x="788192" y="955756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继续降低六极场大小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18E3E95-7E59-4E8E-9FBF-0F99DFA73ED3}"/>
              </a:ext>
            </a:extLst>
          </p:cNvPr>
          <p:cNvSpPr txBox="1"/>
          <p:nvPr/>
        </p:nvSpPr>
        <p:spPr>
          <a:xfrm>
            <a:off x="983055" y="1325088"/>
            <a:ext cx="1824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一个六极场</a:t>
            </a:r>
          </a:p>
        </p:txBody>
      </p: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D4A04B56-81A6-4164-AE89-CF7D19D89D0D}"/>
              </a:ext>
            </a:extLst>
          </p:cNvPr>
          <p:cNvCxnSpPr>
            <a:cxnSpLocks/>
            <a:endCxn id="8" idx="1"/>
          </p:cNvCxnSpPr>
          <p:nvPr/>
        </p:nvCxnSpPr>
        <p:spPr>
          <a:xfrm rot="16200000" flipH="1">
            <a:off x="506861" y="1104001"/>
            <a:ext cx="1243100" cy="9466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9C30D305-53DE-45A9-9469-8681000D7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710" y="1484747"/>
            <a:ext cx="2721139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29DE891F-2827-4A15-A166-C3E66499D501}"/>
              </a:ext>
            </a:extLst>
          </p:cNvPr>
          <p:cNvSpPr txBox="1"/>
          <p:nvPr/>
        </p:nvSpPr>
        <p:spPr>
          <a:xfrm>
            <a:off x="4992614" y="2009356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19E9065-59BF-4E88-8217-14AED34C57CC}"/>
              </a:ext>
            </a:extLst>
          </p:cNvPr>
          <p:cNvSpPr txBox="1"/>
          <p:nvPr/>
        </p:nvSpPr>
        <p:spPr>
          <a:xfrm>
            <a:off x="5853978" y="1484747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3BB969-5F38-4B94-AD8F-A12230242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859" y="1346759"/>
            <a:ext cx="2656516" cy="15868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箭头: 右 33">
            <a:extLst>
              <a:ext uri="{FF2B5EF4-FFF2-40B4-BE49-F238E27FC236}">
                <a16:creationId xmlns:a16="http://schemas.microsoft.com/office/drawing/2014/main" id="{D31A2DD2-2F23-4DAE-8AF3-651D6C46F75B}"/>
              </a:ext>
            </a:extLst>
          </p:cNvPr>
          <p:cNvSpPr/>
          <p:nvPr/>
        </p:nvSpPr>
        <p:spPr>
          <a:xfrm>
            <a:off x="6338022" y="2039788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D8121C60-79B3-4D4F-BE64-EB89B2314F26}"/>
              </a:ext>
            </a:extLst>
          </p:cNvPr>
          <p:cNvSpPr/>
          <p:nvPr/>
        </p:nvSpPr>
        <p:spPr>
          <a:xfrm>
            <a:off x="7968312" y="1871561"/>
            <a:ext cx="285226" cy="275590"/>
          </a:xfrm>
          <a:custGeom>
            <a:avLst/>
            <a:gdLst>
              <a:gd name="connsiteX0" fmla="*/ 92279 w 285226"/>
              <a:gd name="connsiteY0" fmla="*/ 266378 h 275590"/>
              <a:gd name="connsiteX1" fmla="*/ 134224 w 285226"/>
              <a:gd name="connsiteY1" fmla="*/ 257989 h 275590"/>
              <a:gd name="connsiteX2" fmla="*/ 234892 w 285226"/>
              <a:gd name="connsiteY2" fmla="*/ 249600 h 275590"/>
              <a:gd name="connsiteX3" fmla="*/ 251670 w 285226"/>
              <a:gd name="connsiteY3" fmla="*/ 224433 h 275590"/>
              <a:gd name="connsiteX4" fmla="*/ 268448 w 285226"/>
              <a:gd name="connsiteY4" fmla="*/ 174099 h 275590"/>
              <a:gd name="connsiteX5" fmla="*/ 285226 w 285226"/>
              <a:gd name="connsiteY5" fmla="*/ 98598 h 275590"/>
              <a:gd name="connsiteX6" fmla="*/ 268448 w 285226"/>
              <a:gd name="connsiteY6" fmla="*/ 48264 h 275590"/>
              <a:gd name="connsiteX7" fmla="*/ 234892 w 285226"/>
              <a:gd name="connsiteY7" fmla="*/ 31486 h 275590"/>
              <a:gd name="connsiteX8" fmla="*/ 142613 w 285226"/>
              <a:gd name="connsiteY8" fmla="*/ 14708 h 275590"/>
              <a:gd name="connsiteX9" fmla="*/ 8389 w 285226"/>
              <a:gd name="connsiteY9" fmla="*/ 14708 h 275590"/>
              <a:gd name="connsiteX10" fmla="*/ 0 w 285226"/>
              <a:gd name="connsiteY10" fmla="*/ 39875 h 275590"/>
              <a:gd name="connsiteX11" fmla="*/ 8389 w 285226"/>
              <a:gd name="connsiteY11" fmla="*/ 190877 h 275590"/>
              <a:gd name="connsiteX12" fmla="*/ 33556 w 285226"/>
              <a:gd name="connsiteY12" fmla="*/ 224433 h 275590"/>
              <a:gd name="connsiteX13" fmla="*/ 67112 w 285226"/>
              <a:gd name="connsiteY13" fmla="*/ 249600 h 275590"/>
              <a:gd name="connsiteX14" fmla="*/ 117446 w 285226"/>
              <a:gd name="connsiteY14" fmla="*/ 274767 h 275590"/>
              <a:gd name="connsiteX15" fmla="*/ 167780 w 285226"/>
              <a:gd name="connsiteY15" fmla="*/ 274767 h 27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5226" h="275590">
                <a:moveTo>
                  <a:pt x="92279" y="266378"/>
                </a:moveTo>
                <a:cubicBezTo>
                  <a:pt x="106261" y="263582"/>
                  <a:pt x="120063" y="259655"/>
                  <a:pt x="134224" y="257989"/>
                </a:cubicBezTo>
                <a:cubicBezTo>
                  <a:pt x="167666" y="254055"/>
                  <a:pt x="202515" y="258850"/>
                  <a:pt x="234892" y="249600"/>
                </a:cubicBezTo>
                <a:cubicBezTo>
                  <a:pt x="244586" y="246830"/>
                  <a:pt x="247575" y="233646"/>
                  <a:pt x="251670" y="224433"/>
                </a:cubicBezTo>
                <a:cubicBezTo>
                  <a:pt x="258853" y="208272"/>
                  <a:pt x="262855" y="190877"/>
                  <a:pt x="268448" y="174099"/>
                </a:cubicBezTo>
                <a:cubicBezTo>
                  <a:pt x="282216" y="132795"/>
                  <a:pt x="275383" y="157654"/>
                  <a:pt x="285226" y="98598"/>
                </a:cubicBezTo>
                <a:cubicBezTo>
                  <a:pt x="279633" y="81820"/>
                  <a:pt x="279059" y="62412"/>
                  <a:pt x="268448" y="48264"/>
                </a:cubicBezTo>
                <a:cubicBezTo>
                  <a:pt x="260945" y="38260"/>
                  <a:pt x="246386" y="36412"/>
                  <a:pt x="234892" y="31486"/>
                </a:cubicBezTo>
                <a:cubicBezTo>
                  <a:pt x="202943" y="17793"/>
                  <a:pt x="181263" y="19539"/>
                  <a:pt x="142613" y="14708"/>
                </a:cubicBezTo>
                <a:cubicBezTo>
                  <a:pt x="92500" y="-1996"/>
                  <a:pt x="86507" y="-7611"/>
                  <a:pt x="8389" y="14708"/>
                </a:cubicBezTo>
                <a:cubicBezTo>
                  <a:pt x="-114" y="17137"/>
                  <a:pt x="2796" y="31486"/>
                  <a:pt x="0" y="39875"/>
                </a:cubicBezTo>
                <a:cubicBezTo>
                  <a:pt x="2796" y="90209"/>
                  <a:pt x="-629" y="141279"/>
                  <a:pt x="8389" y="190877"/>
                </a:cubicBezTo>
                <a:cubicBezTo>
                  <a:pt x="10890" y="204633"/>
                  <a:pt x="23669" y="214546"/>
                  <a:pt x="33556" y="224433"/>
                </a:cubicBezTo>
                <a:cubicBezTo>
                  <a:pt x="43443" y="234320"/>
                  <a:pt x="55735" y="241473"/>
                  <a:pt x="67112" y="249600"/>
                </a:cubicBezTo>
                <a:cubicBezTo>
                  <a:pt x="82479" y="260577"/>
                  <a:pt x="97762" y="272580"/>
                  <a:pt x="117446" y="274767"/>
                </a:cubicBezTo>
                <a:cubicBezTo>
                  <a:pt x="134121" y="276620"/>
                  <a:pt x="151002" y="274767"/>
                  <a:pt x="167780" y="27476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71396C3-B4AC-4255-83DB-F0D004ADF56A}"/>
              </a:ext>
            </a:extLst>
          </p:cNvPr>
          <p:cNvSpPr txBox="1"/>
          <p:nvPr/>
        </p:nvSpPr>
        <p:spPr>
          <a:xfrm>
            <a:off x="1601716" y="2014190"/>
            <a:ext cx="6351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+Q1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E25F1F6-811B-4A9C-ACE5-FD18628FBCDB}"/>
              </a:ext>
            </a:extLst>
          </p:cNvPr>
          <p:cNvSpPr txBox="1"/>
          <p:nvPr/>
        </p:nvSpPr>
        <p:spPr>
          <a:xfrm>
            <a:off x="1577769" y="3533996"/>
            <a:ext cx="6351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+Q2</a:t>
            </a:r>
            <a:endParaRPr lang="zh-CN" altLang="en-US" dirty="0"/>
          </a:p>
        </p:txBody>
      </p: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3B1C7B86-5B5C-470F-995E-2C30DD7D48A1}"/>
              </a:ext>
            </a:extLst>
          </p:cNvPr>
          <p:cNvCxnSpPr>
            <a:endCxn id="44" idx="1"/>
          </p:cNvCxnSpPr>
          <p:nvPr/>
        </p:nvCxnSpPr>
        <p:spPr>
          <a:xfrm rot="16200000" flipH="1">
            <a:off x="356534" y="2497427"/>
            <a:ext cx="1519806" cy="9226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图片 45">
            <a:extLst>
              <a:ext uri="{FF2B5EF4-FFF2-40B4-BE49-F238E27FC236}">
                <a16:creationId xmlns:a16="http://schemas.microsoft.com/office/drawing/2014/main" id="{56344C81-8EF5-4613-A11F-35E2C71D9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710" y="3320184"/>
            <a:ext cx="2721139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650E5CAE-7C68-4C5B-985B-064F3E621D99}"/>
              </a:ext>
            </a:extLst>
          </p:cNvPr>
          <p:cNvSpPr txBox="1"/>
          <p:nvPr/>
        </p:nvSpPr>
        <p:spPr>
          <a:xfrm>
            <a:off x="4992614" y="3844793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195421C-9845-4CB4-8341-E62504D83F8D}"/>
              </a:ext>
            </a:extLst>
          </p:cNvPr>
          <p:cNvSpPr txBox="1"/>
          <p:nvPr/>
        </p:nvSpPr>
        <p:spPr>
          <a:xfrm>
            <a:off x="5945189" y="3533996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53" name="箭头: 右 52">
            <a:extLst>
              <a:ext uri="{FF2B5EF4-FFF2-40B4-BE49-F238E27FC236}">
                <a16:creationId xmlns:a16="http://schemas.microsoft.com/office/drawing/2014/main" id="{521C2F8B-E672-46D5-A341-A63F72EAD008}"/>
              </a:ext>
            </a:extLst>
          </p:cNvPr>
          <p:cNvSpPr/>
          <p:nvPr/>
        </p:nvSpPr>
        <p:spPr>
          <a:xfrm>
            <a:off x="6338022" y="3875225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46C2AAF-0185-4CE4-927E-6D584BA70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107" y="3401036"/>
            <a:ext cx="5134893" cy="11491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8D4E0143-6862-4335-9BC9-0CA5BB9BF411}"/>
              </a:ext>
            </a:extLst>
          </p:cNvPr>
          <p:cNvSpPr/>
          <p:nvPr/>
        </p:nvSpPr>
        <p:spPr>
          <a:xfrm>
            <a:off x="7105004" y="3305262"/>
            <a:ext cx="864956" cy="234892"/>
          </a:xfrm>
          <a:custGeom>
            <a:avLst/>
            <a:gdLst>
              <a:gd name="connsiteX0" fmla="*/ 59194 w 864956"/>
              <a:gd name="connsiteY0" fmla="*/ 192947 h 234892"/>
              <a:gd name="connsiteX1" fmla="*/ 109528 w 864956"/>
              <a:gd name="connsiteY1" fmla="*/ 201336 h 234892"/>
              <a:gd name="connsiteX2" fmla="*/ 143084 w 864956"/>
              <a:gd name="connsiteY2" fmla="*/ 209725 h 234892"/>
              <a:gd name="connsiteX3" fmla="*/ 210196 w 864956"/>
              <a:gd name="connsiteY3" fmla="*/ 218114 h 234892"/>
              <a:gd name="connsiteX4" fmla="*/ 310864 w 864956"/>
              <a:gd name="connsiteY4" fmla="*/ 234892 h 234892"/>
              <a:gd name="connsiteX5" fmla="*/ 621257 w 864956"/>
              <a:gd name="connsiteY5" fmla="*/ 226503 h 234892"/>
              <a:gd name="connsiteX6" fmla="*/ 663202 w 864956"/>
              <a:gd name="connsiteY6" fmla="*/ 209725 h 234892"/>
              <a:gd name="connsiteX7" fmla="*/ 721924 w 864956"/>
              <a:gd name="connsiteY7" fmla="*/ 192947 h 234892"/>
              <a:gd name="connsiteX8" fmla="*/ 747091 w 864956"/>
              <a:gd name="connsiteY8" fmla="*/ 176169 h 234892"/>
              <a:gd name="connsiteX9" fmla="*/ 839370 w 864956"/>
              <a:gd name="connsiteY9" fmla="*/ 159391 h 234892"/>
              <a:gd name="connsiteX10" fmla="*/ 864537 w 864956"/>
              <a:gd name="connsiteY10" fmla="*/ 125835 h 234892"/>
              <a:gd name="connsiteX11" fmla="*/ 847759 w 864956"/>
              <a:gd name="connsiteY11" fmla="*/ 50334 h 234892"/>
              <a:gd name="connsiteX12" fmla="*/ 805814 w 864956"/>
              <a:gd name="connsiteY12" fmla="*/ 33556 h 234892"/>
              <a:gd name="connsiteX13" fmla="*/ 772258 w 864956"/>
              <a:gd name="connsiteY13" fmla="*/ 25167 h 234892"/>
              <a:gd name="connsiteX14" fmla="*/ 747091 w 864956"/>
              <a:gd name="connsiteY14" fmla="*/ 16778 h 234892"/>
              <a:gd name="connsiteX15" fmla="*/ 654813 w 864956"/>
              <a:gd name="connsiteY15" fmla="*/ 0 h 234892"/>
              <a:gd name="connsiteX16" fmla="*/ 436699 w 864956"/>
              <a:gd name="connsiteY16" fmla="*/ 8389 h 234892"/>
              <a:gd name="connsiteX17" fmla="*/ 369587 w 864956"/>
              <a:gd name="connsiteY17" fmla="*/ 16778 h 234892"/>
              <a:gd name="connsiteX18" fmla="*/ 193418 w 864956"/>
              <a:gd name="connsiteY18" fmla="*/ 25167 h 234892"/>
              <a:gd name="connsiteX19" fmla="*/ 168251 w 864956"/>
              <a:gd name="connsiteY19" fmla="*/ 33556 h 234892"/>
              <a:gd name="connsiteX20" fmla="*/ 50805 w 864956"/>
              <a:gd name="connsiteY20" fmla="*/ 50334 h 234892"/>
              <a:gd name="connsiteX21" fmla="*/ 25638 w 864956"/>
              <a:gd name="connsiteY21" fmla="*/ 67112 h 234892"/>
              <a:gd name="connsiteX22" fmla="*/ 471 w 864956"/>
              <a:gd name="connsiteY22" fmla="*/ 117446 h 234892"/>
              <a:gd name="connsiteX23" fmla="*/ 34027 w 864956"/>
              <a:gd name="connsiteY23" fmla="*/ 218114 h 234892"/>
              <a:gd name="connsiteX24" fmla="*/ 67583 w 864956"/>
              <a:gd name="connsiteY24" fmla="*/ 226503 h 234892"/>
              <a:gd name="connsiteX25" fmla="*/ 109528 w 864956"/>
              <a:gd name="connsiteY25" fmla="*/ 218114 h 234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64956" h="234892">
                <a:moveTo>
                  <a:pt x="59194" y="192947"/>
                </a:moveTo>
                <a:cubicBezTo>
                  <a:pt x="75972" y="195743"/>
                  <a:pt x="92849" y="198000"/>
                  <a:pt x="109528" y="201336"/>
                </a:cubicBezTo>
                <a:cubicBezTo>
                  <a:pt x="120834" y="203597"/>
                  <a:pt x="131711" y="207830"/>
                  <a:pt x="143084" y="209725"/>
                </a:cubicBezTo>
                <a:cubicBezTo>
                  <a:pt x="165322" y="213431"/>
                  <a:pt x="187849" y="215134"/>
                  <a:pt x="210196" y="218114"/>
                </a:cubicBezTo>
                <a:cubicBezTo>
                  <a:pt x="272629" y="226438"/>
                  <a:pt x="257033" y="224126"/>
                  <a:pt x="310864" y="234892"/>
                </a:cubicBezTo>
                <a:cubicBezTo>
                  <a:pt x="414328" y="232096"/>
                  <a:pt x="518018" y="233877"/>
                  <a:pt x="621257" y="226503"/>
                </a:cubicBezTo>
                <a:cubicBezTo>
                  <a:pt x="636277" y="225430"/>
                  <a:pt x="649102" y="215013"/>
                  <a:pt x="663202" y="209725"/>
                </a:cubicBezTo>
                <a:cubicBezTo>
                  <a:pt x="687274" y="200698"/>
                  <a:pt x="695478" y="199559"/>
                  <a:pt x="721924" y="192947"/>
                </a:cubicBezTo>
                <a:cubicBezTo>
                  <a:pt x="730313" y="187354"/>
                  <a:pt x="738073" y="180678"/>
                  <a:pt x="747091" y="176169"/>
                </a:cubicBezTo>
                <a:cubicBezTo>
                  <a:pt x="772955" y="163237"/>
                  <a:pt x="816236" y="162283"/>
                  <a:pt x="839370" y="159391"/>
                </a:cubicBezTo>
                <a:cubicBezTo>
                  <a:pt x="847759" y="148206"/>
                  <a:pt x="863465" y="139775"/>
                  <a:pt x="864537" y="125835"/>
                </a:cubicBezTo>
                <a:cubicBezTo>
                  <a:pt x="866514" y="100130"/>
                  <a:pt x="861600" y="72084"/>
                  <a:pt x="847759" y="50334"/>
                </a:cubicBezTo>
                <a:cubicBezTo>
                  <a:pt x="839674" y="37630"/>
                  <a:pt x="820100" y="38318"/>
                  <a:pt x="805814" y="33556"/>
                </a:cubicBezTo>
                <a:cubicBezTo>
                  <a:pt x="794876" y="29910"/>
                  <a:pt x="783344" y="28334"/>
                  <a:pt x="772258" y="25167"/>
                </a:cubicBezTo>
                <a:cubicBezTo>
                  <a:pt x="763755" y="22738"/>
                  <a:pt x="755670" y="18923"/>
                  <a:pt x="747091" y="16778"/>
                </a:cubicBezTo>
                <a:cubicBezTo>
                  <a:pt x="723643" y="10916"/>
                  <a:pt x="677249" y="3739"/>
                  <a:pt x="654813" y="0"/>
                </a:cubicBezTo>
                <a:cubicBezTo>
                  <a:pt x="582108" y="2796"/>
                  <a:pt x="509332" y="4116"/>
                  <a:pt x="436699" y="8389"/>
                </a:cubicBezTo>
                <a:cubicBezTo>
                  <a:pt x="414193" y="9713"/>
                  <a:pt x="392078" y="15227"/>
                  <a:pt x="369587" y="16778"/>
                </a:cubicBezTo>
                <a:cubicBezTo>
                  <a:pt x="310937" y="20823"/>
                  <a:pt x="252141" y="22371"/>
                  <a:pt x="193418" y="25167"/>
                </a:cubicBezTo>
                <a:cubicBezTo>
                  <a:pt x="185029" y="27963"/>
                  <a:pt x="176959" y="32019"/>
                  <a:pt x="168251" y="33556"/>
                </a:cubicBezTo>
                <a:cubicBezTo>
                  <a:pt x="129307" y="40429"/>
                  <a:pt x="50805" y="50334"/>
                  <a:pt x="50805" y="50334"/>
                </a:cubicBezTo>
                <a:cubicBezTo>
                  <a:pt x="42416" y="55927"/>
                  <a:pt x="32767" y="59983"/>
                  <a:pt x="25638" y="67112"/>
                </a:cubicBezTo>
                <a:cubicBezTo>
                  <a:pt x="9376" y="83374"/>
                  <a:pt x="7294" y="96977"/>
                  <a:pt x="471" y="117446"/>
                </a:cubicBezTo>
                <a:cubicBezTo>
                  <a:pt x="8815" y="209230"/>
                  <a:pt x="-20199" y="202621"/>
                  <a:pt x="34027" y="218114"/>
                </a:cubicBezTo>
                <a:cubicBezTo>
                  <a:pt x="45113" y="221281"/>
                  <a:pt x="56398" y="223707"/>
                  <a:pt x="67583" y="226503"/>
                </a:cubicBezTo>
                <a:lnTo>
                  <a:pt x="109528" y="218114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05EBBF4D-ADEC-4E0E-9E69-FE5AC0FE8E98}"/>
              </a:ext>
            </a:extLst>
          </p:cNvPr>
          <p:cNvSpPr/>
          <p:nvPr/>
        </p:nvSpPr>
        <p:spPr>
          <a:xfrm>
            <a:off x="7977930" y="3498209"/>
            <a:ext cx="1669409" cy="486562"/>
          </a:xfrm>
          <a:custGeom>
            <a:avLst/>
            <a:gdLst>
              <a:gd name="connsiteX0" fmla="*/ 0 w 1669409"/>
              <a:gd name="connsiteY0" fmla="*/ 0 h 486562"/>
              <a:gd name="connsiteX1" fmla="*/ 134224 w 1669409"/>
              <a:gd name="connsiteY1" fmla="*/ 58723 h 486562"/>
              <a:gd name="connsiteX2" fmla="*/ 209725 w 1669409"/>
              <a:gd name="connsiteY2" fmla="*/ 83890 h 486562"/>
              <a:gd name="connsiteX3" fmla="*/ 276837 w 1669409"/>
              <a:gd name="connsiteY3" fmla="*/ 109057 h 486562"/>
              <a:gd name="connsiteX4" fmla="*/ 343949 w 1669409"/>
              <a:gd name="connsiteY4" fmla="*/ 125835 h 486562"/>
              <a:gd name="connsiteX5" fmla="*/ 570452 w 1669409"/>
              <a:gd name="connsiteY5" fmla="*/ 184558 h 486562"/>
              <a:gd name="connsiteX6" fmla="*/ 637564 w 1669409"/>
              <a:gd name="connsiteY6" fmla="*/ 218114 h 486562"/>
              <a:gd name="connsiteX7" fmla="*/ 721453 w 1669409"/>
              <a:gd name="connsiteY7" fmla="*/ 234892 h 486562"/>
              <a:gd name="connsiteX8" fmla="*/ 755009 w 1669409"/>
              <a:gd name="connsiteY8" fmla="*/ 243281 h 486562"/>
              <a:gd name="connsiteX9" fmla="*/ 796954 w 1669409"/>
              <a:gd name="connsiteY9" fmla="*/ 251670 h 486562"/>
              <a:gd name="connsiteX10" fmla="*/ 822121 w 1669409"/>
              <a:gd name="connsiteY10" fmla="*/ 268448 h 486562"/>
              <a:gd name="connsiteX11" fmla="*/ 947956 w 1669409"/>
              <a:gd name="connsiteY11" fmla="*/ 293615 h 486562"/>
              <a:gd name="connsiteX12" fmla="*/ 989901 w 1669409"/>
              <a:gd name="connsiteY12" fmla="*/ 310393 h 486562"/>
              <a:gd name="connsiteX13" fmla="*/ 1015068 w 1669409"/>
              <a:gd name="connsiteY13" fmla="*/ 318782 h 486562"/>
              <a:gd name="connsiteX14" fmla="*/ 956345 w 1669409"/>
              <a:gd name="connsiteY14" fmla="*/ 327171 h 486562"/>
              <a:gd name="connsiteX15" fmla="*/ 956345 w 1669409"/>
              <a:gd name="connsiteY15" fmla="*/ 385894 h 486562"/>
              <a:gd name="connsiteX16" fmla="*/ 1057013 w 1669409"/>
              <a:gd name="connsiteY16" fmla="*/ 436228 h 486562"/>
              <a:gd name="connsiteX17" fmla="*/ 1166070 w 1669409"/>
              <a:gd name="connsiteY17" fmla="*/ 469784 h 486562"/>
              <a:gd name="connsiteX18" fmla="*/ 1241571 w 1669409"/>
              <a:gd name="connsiteY18" fmla="*/ 486562 h 486562"/>
              <a:gd name="connsiteX19" fmla="*/ 1459685 w 1669409"/>
              <a:gd name="connsiteY19" fmla="*/ 478173 h 486562"/>
              <a:gd name="connsiteX20" fmla="*/ 1602298 w 1669409"/>
              <a:gd name="connsiteY20" fmla="*/ 461395 h 486562"/>
              <a:gd name="connsiteX21" fmla="*/ 1661020 w 1669409"/>
              <a:gd name="connsiteY21" fmla="*/ 402672 h 486562"/>
              <a:gd name="connsiteX22" fmla="*/ 1669409 w 1669409"/>
              <a:gd name="connsiteY22" fmla="*/ 352338 h 486562"/>
              <a:gd name="connsiteX23" fmla="*/ 1661020 w 1669409"/>
              <a:gd name="connsiteY23" fmla="*/ 293615 h 486562"/>
              <a:gd name="connsiteX24" fmla="*/ 1635853 w 1669409"/>
              <a:gd name="connsiteY24" fmla="*/ 268448 h 486562"/>
              <a:gd name="connsiteX25" fmla="*/ 1543575 w 1669409"/>
              <a:gd name="connsiteY25" fmla="*/ 234892 h 486562"/>
              <a:gd name="connsiteX26" fmla="*/ 1501630 w 1669409"/>
              <a:gd name="connsiteY26" fmla="*/ 226503 h 486562"/>
              <a:gd name="connsiteX27" fmla="*/ 1451296 w 1669409"/>
              <a:gd name="connsiteY27" fmla="*/ 209725 h 486562"/>
              <a:gd name="connsiteX28" fmla="*/ 1426129 w 1669409"/>
              <a:gd name="connsiteY28" fmla="*/ 201336 h 486562"/>
              <a:gd name="connsiteX29" fmla="*/ 1333850 w 1669409"/>
              <a:gd name="connsiteY29" fmla="*/ 184558 h 486562"/>
              <a:gd name="connsiteX30" fmla="*/ 1090569 w 1669409"/>
              <a:gd name="connsiteY30" fmla="*/ 192947 h 486562"/>
              <a:gd name="connsiteX31" fmla="*/ 1031846 w 1669409"/>
              <a:gd name="connsiteY31" fmla="*/ 218114 h 486562"/>
              <a:gd name="connsiteX32" fmla="*/ 998290 w 1669409"/>
              <a:gd name="connsiteY32" fmla="*/ 226503 h 486562"/>
              <a:gd name="connsiteX33" fmla="*/ 973123 w 1669409"/>
              <a:gd name="connsiteY33" fmla="*/ 251670 h 486562"/>
              <a:gd name="connsiteX34" fmla="*/ 964734 w 1669409"/>
              <a:gd name="connsiteY34" fmla="*/ 276837 h 48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669409" h="486562">
                <a:moveTo>
                  <a:pt x="0" y="0"/>
                </a:moveTo>
                <a:cubicBezTo>
                  <a:pt x="44741" y="19574"/>
                  <a:pt x="87894" y="43280"/>
                  <a:pt x="134224" y="58723"/>
                </a:cubicBezTo>
                <a:lnTo>
                  <a:pt x="209725" y="83890"/>
                </a:lnTo>
                <a:cubicBezTo>
                  <a:pt x="232255" y="91842"/>
                  <a:pt x="254033" y="101931"/>
                  <a:pt x="276837" y="109057"/>
                </a:cubicBezTo>
                <a:cubicBezTo>
                  <a:pt x="298847" y="115935"/>
                  <a:pt x="321744" y="119618"/>
                  <a:pt x="343949" y="125835"/>
                </a:cubicBezTo>
                <a:cubicBezTo>
                  <a:pt x="543915" y="181826"/>
                  <a:pt x="420711" y="154610"/>
                  <a:pt x="570452" y="184558"/>
                </a:cubicBezTo>
                <a:cubicBezTo>
                  <a:pt x="592823" y="195743"/>
                  <a:pt x="613836" y="210205"/>
                  <a:pt x="637564" y="218114"/>
                </a:cubicBezTo>
                <a:cubicBezTo>
                  <a:pt x="664617" y="227132"/>
                  <a:pt x="693569" y="228917"/>
                  <a:pt x="721453" y="234892"/>
                </a:cubicBezTo>
                <a:cubicBezTo>
                  <a:pt x="732727" y="237308"/>
                  <a:pt x="743754" y="240780"/>
                  <a:pt x="755009" y="243281"/>
                </a:cubicBezTo>
                <a:cubicBezTo>
                  <a:pt x="768928" y="246374"/>
                  <a:pt x="782972" y="248874"/>
                  <a:pt x="796954" y="251670"/>
                </a:cubicBezTo>
                <a:cubicBezTo>
                  <a:pt x="805343" y="257263"/>
                  <a:pt x="812908" y="264353"/>
                  <a:pt x="822121" y="268448"/>
                </a:cubicBezTo>
                <a:cubicBezTo>
                  <a:pt x="871692" y="290480"/>
                  <a:pt x="890365" y="287216"/>
                  <a:pt x="947956" y="293615"/>
                </a:cubicBezTo>
                <a:cubicBezTo>
                  <a:pt x="961938" y="299208"/>
                  <a:pt x="975801" y="305106"/>
                  <a:pt x="989901" y="310393"/>
                </a:cubicBezTo>
                <a:cubicBezTo>
                  <a:pt x="998181" y="313498"/>
                  <a:pt x="1022977" y="314827"/>
                  <a:pt x="1015068" y="318782"/>
                </a:cubicBezTo>
                <a:cubicBezTo>
                  <a:pt x="997382" y="327625"/>
                  <a:pt x="975919" y="324375"/>
                  <a:pt x="956345" y="327171"/>
                </a:cubicBezTo>
                <a:cubicBezTo>
                  <a:pt x="949882" y="346561"/>
                  <a:pt x="938547" y="365553"/>
                  <a:pt x="956345" y="385894"/>
                </a:cubicBezTo>
                <a:cubicBezTo>
                  <a:pt x="1011786" y="449255"/>
                  <a:pt x="995976" y="395537"/>
                  <a:pt x="1057013" y="436228"/>
                </a:cubicBezTo>
                <a:cubicBezTo>
                  <a:pt x="1105908" y="468824"/>
                  <a:pt x="1072293" y="451029"/>
                  <a:pt x="1166070" y="469784"/>
                </a:cubicBezTo>
                <a:cubicBezTo>
                  <a:pt x="1219321" y="480434"/>
                  <a:pt x="1194182" y="474715"/>
                  <a:pt x="1241571" y="486562"/>
                </a:cubicBezTo>
                <a:lnTo>
                  <a:pt x="1459685" y="478173"/>
                </a:lnTo>
                <a:cubicBezTo>
                  <a:pt x="1576402" y="472337"/>
                  <a:pt x="1542048" y="481478"/>
                  <a:pt x="1602298" y="461395"/>
                </a:cubicBezTo>
                <a:cubicBezTo>
                  <a:pt x="1624668" y="444617"/>
                  <a:pt x="1649835" y="430634"/>
                  <a:pt x="1661020" y="402672"/>
                </a:cubicBezTo>
                <a:cubicBezTo>
                  <a:pt x="1667337" y="386879"/>
                  <a:pt x="1666613" y="369116"/>
                  <a:pt x="1669409" y="352338"/>
                </a:cubicBezTo>
                <a:cubicBezTo>
                  <a:pt x="1666613" y="332764"/>
                  <a:pt x="1668364" y="311974"/>
                  <a:pt x="1661020" y="293615"/>
                </a:cubicBezTo>
                <a:cubicBezTo>
                  <a:pt x="1656614" y="282600"/>
                  <a:pt x="1644967" y="276043"/>
                  <a:pt x="1635853" y="268448"/>
                </a:cubicBezTo>
                <a:cubicBezTo>
                  <a:pt x="1605826" y="243425"/>
                  <a:pt x="1587705" y="243718"/>
                  <a:pt x="1543575" y="234892"/>
                </a:cubicBezTo>
                <a:cubicBezTo>
                  <a:pt x="1529593" y="232096"/>
                  <a:pt x="1515386" y="230255"/>
                  <a:pt x="1501630" y="226503"/>
                </a:cubicBezTo>
                <a:cubicBezTo>
                  <a:pt x="1484568" y="221850"/>
                  <a:pt x="1468074" y="215318"/>
                  <a:pt x="1451296" y="209725"/>
                </a:cubicBezTo>
                <a:cubicBezTo>
                  <a:pt x="1442907" y="206929"/>
                  <a:pt x="1434708" y="203481"/>
                  <a:pt x="1426129" y="201336"/>
                </a:cubicBezTo>
                <a:cubicBezTo>
                  <a:pt x="1373390" y="188151"/>
                  <a:pt x="1403987" y="194578"/>
                  <a:pt x="1333850" y="184558"/>
                </a:cubicBezTo>
                <a:cubicBezTo>
                  <a:pt x="1252756" y="187354"/>
                  <a:pt x="1171562" y="188038"/>
                  <a:pt x="1090569" y="192947"/>
                </a:cubicBezTo>
                <a:cubicBezTo>
                  <a:pt x="1043817" y="195780"/>
                  <a:pt x="1069592" y="201937"/>
                  <a:pt x="1031846" y="218114"/>
                </a:cubicBezTo>
                <a:cubicBezTo>
                  <a:pt x="1021249" y="222656"/>
                  <a:pt x="1009475" y="223707"/>
                  <a:pt x="998290" y="226503"/>
                </a:cubicBezTo>
                <a:cubicBezTo>
                  <a:pt x="989901" y="234892"/>
                  <a:pt x="979704" y="241799"/>
                  <a:pt x="973123" y="251670"/>
                </a:cubicBezTo>
                <a:cubicBezTo>
                  <a:pt x="968218" y="259028"/>
                  <a:pt x="964734" y="276837"/>
                  <a:pt x="964734" y="27683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82831612-6840-4A6A-A315-BAC4FD81227A}"/>
              </a:ext>
            </a:extLst>
          </p:cNvPr>
          <p:cNvSpPr/>
          <p:nvPr/>
        </p:nvSpPr>
        <p:spPr>
          <a:xfrm>
            <a:off x="7139031" y="3733101"/>
            <a:ext cx="880844" cy="83890"/>
          </a:xfrm>
          <a:custGeom>
            <a:avLst/>
            <a:gdLst>
              <a:gd name="connsiteX0" fmla="*/ 0 w 880844"/>
              <a:gd name="connsiteY0" fmla="*/ 0 h 83890"/>
              <a:gd name="connsiteX1" fmla="*/ 33556 w 880844"/>
              <a:gd name="connsiteY1" fmla="*/ 75501 h 83890"/>
              <a:gd name="connsiteX2" fmla="*/ 58723 w 880844"/>
              <a:gd name="connsiteY2" fmla="*/ 83890 h 83890"/>
              <a:gd name="connsiteX3" fmla="*/ 184558 w 880844"/>
              <a:gd name="connsiteY3" fmla="*/ 75501 h 83890"/>
              <a:gd name="connsiteX4" fmla="*/ 209725 w 880844"/>
              <a:gd name="connsiteY4" fmla="*/ 50334 h 83890"/>
              <a:gd name="connsiteX5" fmla="*/ 234892 w 880844"/>
              <a:gd name="connsiteY5" fmla="*/ 41945 h 83890"/>
              <a:gd name="connsiteX6" fmla="*/ 260059 w 880844"/>
              <a:gd name="connsiteY6" fmla="*/ 25167 h 83890"/>
              <a:gd name="connsiteX7" fmla="*/ 310393 w 880844"/>
              <a:gd name="connsiteY7" fmla="*/ 58723 h 83890"/>
              <a:gd name="connsiteX8" fmla="*/ 377505 w 880844"/>
              <a:gd name="connsiteY8" fmla="*/ 75501 h 83890"/>
              <a:gd name="connsiteX9" fmla="*/ 511729 w 880844"/>
              <a:gd name="connsiteY9" fmla="*/ 58723 h 83890"/>
              <a:gd name="connsiteX10" fmla="*/ 536896 w 880844"/>
              <a:gd name="connsiteY10" fmla="*/ 41945 h 83890"/>
              <a:gd name="connsiteX11" fmla="*/ 880844 w 880844"/>
              <a:gd name="connsiteY11" fmla="*/ 33556 h 83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80844" h="83890">
                <a:moveTo>
                  <a:pt x="0" y="0"/>
                </a:moveTo>
                <a:cubicBezTo>
                  <a:pt x="5127" y="15380"/>
                  <a:pt x="15428" y="60998"/>
                  <a:pt x="33556" y="75501"/>
                </a:cubicBezTo>
                <a:cubicBezTo>
                  <a:pt x="40461" y="81025"/>
                  <a:pt x="50334" y="81094"/>
                  <a:pt x="58723" y="83890"/>
                </a:cubicBezTo>
                <a:cubicBezTo>
                  <a:pt x="100668" y="81094"/>
                  <a:pt x="143521" y="84620"/>
                  <a:pt x="184558" y="75501"/>
                </a:cubicBezTo>
                <a:cubicBezTo>
                  <a:pt x="196139" y="72927"/>
                  <a:pt x="199854" y="56915"/>
                  <a:pt x="209725" y="50334"/>
                </a:cubicBezTo>
                <a:cubicBezTo>
                  <a:pt x="217083" y="45429"/>
                  <a:pt x="226983" y="45900"/>
                  <a:pt x="234892" y="41945"/>
                </a:cubicBezTo>
                <a:cubicBezTo>
                  <a:pt x="243910" y="37436"/>
                  <a:pt x="251670" y="30760"/>
                  <a:pt x="260059" y="25167"/>
                </a:cubicBezTo>
                <a:cubicBezTo>
                  <a:pt x="319900" y="45114"/>
                  <a:pt x="247553" y="16830"/>
                  <a:pt x="310393" y="58723"/>
                </a:cubicBezTo>
                <a:cubicBezTo>
                  <a:pt x="321448" y="66093"/>
                  <a:pt x="371455" y="74291"/>
                  <a:pt x="377505" y="75501"/>
                </a:cubicBezTo>
                <a:cubicBezTo>
                  <a:pt x="422246" y="69908"/>
                  <a:pt x="467607" y="68012"/>
                  <a:pt x="511729" y="58723"/>
                </a:cubicBezTo>
                <a:cubicBezTo>
                  <a:pt x="521595" y="56646"/>
                  <a:pt x="526847" y="42760"/>
                  <a:pt x="536896" y="41945"/>
                </a:cubicBezTo>
                <a:cubicBezTo>
                  <a:pt x="647457" y="32981"/>
                  <a:pt x="766976" y="33556"/>
                  <a:pt x="880844" y="3355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556B125E-BEEE-404D-8458-A06D70D35D4E}"/>
              </a:ext>
            </a:extLst>
          </p:cNvPr>
          <p:cNvSpPr/>
          <p:nvPr/>
        </p:nvSpPr>
        <p:spPr>
          <a:xfrm>
            <a:off x="9001387" y="4118994"/>
            <a:ext cx="704675" cy="92279"/>
          </a:xfrm>
          <a:custGeom>
            <a:avLst/>
            <a:gdLst>
              <a:gd name="connsiteX0" fmla="*/ 0 w 704675"/>
              <a:gd name="connsiteY0" fmla="*/ 0 h 92279"/>
              <a:gd name="connsiteX1" fmla="*/ 33556 w 704675"/>
              <a:gd name="connsiteY1" fmla="*/ 50334 h 92279"/>
              <a:gd name="connsiteX2" fmla="*/ 92279 w 704675"/>
              <a:gd name="connsiteY2" fmla="*/ 92279 h 92279"/>
              <a:gd name="connsiteX3" fmla="*/ 201336 w 704675"/>
              <a:gd name="connsiteY3" fmla="*/ 83890 h 92279"/>
              <a:gd name="connsiteX4" fmla="*/ 302004 w 704675"/>
              <a:gd name="connsiteY4" fmla="*/ 58723 h 92279"/>
              <a:gd name="connsiteX5" fmla="*/ 369116 w 704675"/>
              <a:gd name="connsiteY5" fmla="*/ 75501 h 92279"/>
              <a:gd name="connsiteX6" fmla="*/ 394283 w 704675"/>
              <a:gd name="connsiteY6" fmla="*/ 83890 h 92279"/>
              <a:gd name="connsiteX7" fmla="*/ 520118 w 704675"/>
              <a:gd name="connsiteY7" fmla="*/ 75501 h 92279"/>
              <a:gd name="connsiteX8" fmla="*/ 570452 w 704675"/>
              <a:gd name="connsiteY8" fmla="*/ 58723 h 92279"/>
              <a:gd name="connsiteX9" fmla="*/ 595619 w 704675"/>
              <a:gd name="connsiteY9" fmla="*/ 50334 h 92279"/>
              <a:gd name="connsiteX10" fmla="*/ 704675 w 704675"/>
              <a:gd name="connsiteY10" fmla="*/ 50334 h 9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04675" h="92279">
                <a:moveTo>
                  <a:pt x="0" y="0"/>
                </a:moveTo>
                <a:cubicBezTo>
                  <a:pt x="11185" y="16778"/>
                  <a:pt x="20159" y="35263"/>
                  <a:pt x="33556" y="50334"/>
                </a:cubicBezTo>
                <a:cubicBezTo>
                  <a:pt x="41124" y="58848"/>
                  <a:pt x="80035" y="84117"/>
                  <a:pt x="92279" y="92279"/>
                </a:cubicBezTo>
                <a:cubicBezTo>
                  <a:pt x="128631" y="89483"/>
                  <a:pt x="166358" y="94178"/>
                  <a:pt x="201336" y="83890"/>
                </a:cubicBezTo>
                <a:cubicBezTo>
                  <a:pt x="334198" y="44813"/>
                  <a:pt x="100383" y="33520"/>
                  <a:pt x="302004" y="58723"/>
                </a:cubicBezTo>
                <a:cubicBezTo>
                  <a:pt x="359532" y="77899"/>
                  <a:pt x="288130" y="55255"/>
                  <a:pt x="369116" y="75501"/>
                </a:cubicBezTo>
                <a:cubicBezTo>
                  <a:pt x="377695" y="77646"/>
                  <a:pt x="385894" y="81094"/>
                  <a:pt x="394283" y="83890"/>
                </a:cubicBezTo>
                <a:cubicBezTo>
                  <a:pt x="436228" y="81094"/>
                  <a:pt x="478502" y="81446"/>
                  <a:pt x="520118" y="75501"/>
                </a:cubicBezTo>
                <a:cubicBezTo>
                  <a:pt x="537626" y="73000"/>
                  <a:pt x="553674" y="64316"/>
                  <a:pt x="570452" y="58723"/>
                </a:cubicBezTo>
                <a:cubicBezTo>
                  <a:pt x="578841" y="55927"/>
                  <a:pt x="586776" y="50334"/>
                  <a:pt x="595619" y="50334"/>
                </a:cubicBezTo>
                <a:lnTo>
                  <a:pt x="704675" y="50334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B5FDEE9-B698-451B-AB29-493DB0F90587}"/>
              </a:ext>
            </a:extLst>
          </p:cNvPr>
          <p:cNvSpPr txBox="1"/>
          <p:nvPr/>
        </p:nvSpPr>
        <p:spPr>
          <a:xfrm>
            <a:off x="1577769" y="5163580"/>
            <a:ext cx="9028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+QS_Q</a:t>
            </a:r>
            <a:endParaRPr lang="zh-CN" altLang="en-US" dirty="0"/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08BE7F66-468E-4229-8D10-255BCB04B15C}"/>
              </a:ext>
            </a:extLst>
          </p:cNvPr>
          <p:cNvCxnSpPr>
            <a:endCxn id="57" idx="1"/>
          </p:cNvCxnSpPr>
          <p:nvPr/>
        </p:nvCxnSpPr>
        <p:spPr>
          <a:xfrm rot="16200000" flipH="1">
            <a:off x="301645" y="4072122"/>
            <a:ext cx="1629584" cy="9226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0AE74AB6-C78D-4CEA-B595-CC0EC4948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859" y="4718210"/>
            <a:ext cx="2749994" cy="15860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CCAFEC6D-DD7C-4C06-BF0B-15D97BD9C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710" y="4954875"/>
            <a:ext cx="2721139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65E1CEAB-2253-4BDC-B8B6-CF46495F4CA1}"/>
              </a:ext>
            </a:extLst>
          </p:cNvPr>
          <p:cNvSpPr txBox="1"/>
          <p:nvPr/>
        </p:nvSpPr>
        <p:spPr>
          <a:xfrm>
            <a:off x="4992614" y="5479484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232A29D-EBB5-4A61-B592-4F076C6602E8}"/>
              </a:ext>
            </a:extLst>
          </p:cNvPr>
          <p:cNvSpPr txBox="1"/>
          <p:nvPr/>
        </p:nvSpPr>
        <p:spPr>
          <a:xfrm>
            <a:off x="5945189" y="5299492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E764F853-08B6-4081-9CA9-07C5E3AE7B14}"/>
              </a:ext>
            </a:extLst>
          </p:cNvPr>
          <p:cNvSpPr/>
          <p:nvPr/>
        </p:nvSpPr>
        <p:spPr>
          <a:xfrm>
            <a:off x="8007057" y="5229118"/>
            <a:ext cx="285226" cy="275590"/>
          </a:xfrm>
          <a:custGeom>
            <a:avLst/>
            <a:gdLst>
              <a:gd name="connsiteX0" fmla="*/ 92279 w 285226"/>
              <a:gd name="connsiteY0" fmla="*/ 266378 h 275590"/>
              <a:gd name="connsiteX1" fmla="*/ 134224 w 285226"/>
              <a:gd name="connsiteY1" fmla="*/ 257989 h 275590"/>
              <a:gd name="connsiteX2" fmla="*/ 234892 w 285226"/>
              <a:gd name="connsiteY2" fmla="*/ 249600 h 275590"/>
              <a:gd name="connsiteX3" fmla="*/ 251670 w 285226"/>
              <a:gd name="connsiteY3" fmla="*/ 224433 h 275590"/>
              <a:gd name="connsiteX4" fmla="*/ 268448 w 285226"/>
              <a:gd name="connsiteY4" fmla="*/ 174099 h 275590"/>
              <a:gd name="connsiteX5" fmla="*/ 285226 w 285226"/>
              <a:gd name="connsiteY5" fmla="*/ 98598 h 275590"/>
              <a:gd name="connsiteX6" fmla="*/ 268448 w 285226"/>
              <a:gd name="connsiteY6" fmla="*/ 48264 h 275590"/>
              <a:gd name="connsiteX7" fmla="*/ 234892 w 285226"/>
              <a:gd name="connsiteY7" fmla="*/ 31486 h 275590"/>
              <a:gd name="connsiteX8" fmla="*/ 142613 w 285226"/>
              <a:gd name="connsiteY8" fmla="*/ 14708 h 275590"/>
              <a:gd name="connsiteX9" fmla="*/ 8389 w 285226"/>
              <a:gd name="connsiteY9" fmla="*/ 14708 h 275590"/>
              <a:gd name="connsiteX10" fmla="*/ 0 w 285226"/>
              <a:gd name="connsiteY10" fmla="*/ 39875 h 275590"/>
              <a:gd name="connsiteX11" fmla="*/ 8389 w 285226"/>
              <a:gd name="connsiteY11" fmla="*/ 190877 h 275590"/>
              <a:gd name="connsiteX12" fmla="*/ 33556 w 285226"/>
              <a:gd name="connsiteY12" fmla="*/ 224433 h 275590"/>
              <a:gd name="connsiteX13" fmla="*/ 67112 w 285226"/>
              <a:gd name="connsiteY13" fmla="*/ 249600 h 275590"/>
              <a:gd name="connsiteX14" fmla="*/ 117446 w 285226"/>
              <a:gd name="connsiteY14" fmla="*/ 274767 h 275590"/>
              <a:gd name="connsiteX15" fmla="*/ 167780 w 285226"/>
              <a:gd name="connsiteY15" fmla="*/ 274767 h 27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5226" h="275590">
                <a:moveTo>
                  <a:pt x="92279" y="266378"/>
                </a:moveTo>
                <a:cubicBezTo>
                  <a:pt x="106261" y="263582"/>
                  <a:pt x="120063" y="259655"/>
                  <a:pt x="134224" y="257989"/>
                </a:cubicBezTo>
                <a:cubicBezTo>
                  <a:pt x="167666" y="254055"/>
                  <a:pt x="202515" y="258850"/>
                  <a:pt x="234892" y="249600"/>
                </a:cubicBezTo>
                <a:cubicBezTo>
                  <a:pt x="244586" y="246830"/>
                  <a:pt x="247575" y="233646"/>
                  <a:pt x="251670" y="224433"/>
                </a:cubicBezTo>
                <a:cubicBezTo>
                  <a:pt x="258853" y="208272"/>
                  <a:pt x="262855" y="190877"/>
                  <a:pt x="268448" y="174099"/>
                </a:cubicBezTo>
                <a:cubicBezTo>
                  <a:pt x="282216" y="132795"/>
                  <a:pt x="275383" y="157654"/>
                  <a:pt x="285226" y="98598"/>
                </a:cubicBezTo>
                <a:cubicBezTo>
                  <a:pt x="279633" y="81820"/>
                  <a:pt x="279059" y="62412"/>
                  <a:pt x="268448" y="48264"/>
                </a:cubicBezTo>
                <a:cubicBezTo>
                  <a:pt x="260945" y="38260"/>
                  <a:pt x="246386" y="36412"/>
                  <a:pt x="234892" y="31486"/>
                </a:cubicBezTo>
                <a:cubicBezTo>
                  <a:pt x="202943" y="17793"/>
                  <a:pt x="181263" y="19539"/>
                  <a:pt x="142613" y="14708"/>
                </a:cubicBezTo>
                <a:cubicBezTo>
                  <a:pt x="92500" y="-1996"/>
                  <a:pt x="86507" y="-7611"/>
                  <a:pt x="8389" y="14708"/>
                </a:cubicBezTo>
                <a:cubicBezTo>
                  <a:pt x="-114" y="17137"/>
                  <a:pt x="2796" y="31486"/>
                  <a:pt x="0" y="39875"/>
                </a:cubicBezTo>
                <a:cubicBezTo>
                  <a:pt x="2796" y="90209"/>
                  <a:pt x="-629" y="141279"/>
                  <a:pt x="8389" y="190877"/>
                </a:cubicBezTo>
                <a:cubicBezTo>
                  <a:pt x="10890" y="204633"/>
                  <a:pt x="23669" y="214546"/>
                  <a:pt x="33556" y="224433"/>
                </a:cubicBezTo>
                <a:cubicBezTo>
                  <a:pt x="43443" y="234320"/>
                  <a:pt x="55735" y="241473"/>
                  <a:pt x="67112" y="249600"/>
                </a:cubicBezTo>
                <a:cubicBezTo>
                  <a:pt x="82479" y="260577"/>
                  <a:pt x="97762" y="272580"/>
                  <a:pt x="117446" y="274767"/>
                </a:cubicBezTo>
                <a:cubicBezTo>
                  <a:pt x="134121" y="276620"/>
                  <a:pt x="151002" y="274767"/>
                  <a:pt x="167780" y="27476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箭头: 右 65">
            <a:extLst>
              <a:ext uri="{FF2B5EF4-FFF2-40B4-BE49-F238E27FC236}">
                <a16:creationId xmlns:a16="http://schemas.microsoft.com/office/drawing/2014/main" id="{0ABF9B4C-FD93-4559-A66E-B33E752E7FF4}"/>
              </a:ext>
            </a:extLst>
          </p:cNvPr>
          <p:cNvSpPr/>
          <p:nvPr/>
        </p:nvSpPr>
        <p:spPr>
          <a:xfrm>
            <a:off x="6335654" y="5461418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2193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4EEEFDE-3773-472B-A19B-F2B73BE4E61C}"/>
              </a:ext>
            </a:extLst>
          </p:cNvPr>
          <p:cNvSpPr txBox="1"/>
          <p:nvPr/>
        </p:nvSpPr>
        <p:spPr>
          <a:xfrm>
            <a:off x="536895" y="309963"/>
            <a:ext cx="27815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成功，光路变化不大。</a:t>
            </a:r>
            <a:endParaRPr lang="en-US" altLang="zh-CN" dirty="0"/>
          </a:p>
          <a:p>
            <a:r>
              <a:rPr lang="zh-CN" altLang="en-US" dirty="0"/>
              <a:t>有些不对称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AF6532-1BC3-4A1B-B3C1-4B4374327568}"/>
              </a:ext>
            </a:extLst>
          </p:cNvPr>
          <p:cNvSpPr txBox="1"/>
          <p:nvPr/>
        </p:nvSpPr>
        <p:spPr>
          <a:xfrm>
            <a:off x="788192" y="955756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继续降低六极场大小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18E3E95-7E59-4E8E-9FBF-0F99DFA73ED3}"/>
              </a:ext>
            </a:extLst>
          </p:cNvPr>
          <p:cNvSpPr txBox="1"/>
          <p:nvPr/>
        </p:nvSpPr>
        <p:spPr>
          <a:xfrm>
            <a:off x="983055" y="1325088"/>
            <a:ext cx="1824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一个六极场</a:t>
            </a:r>
          </a:p>
        </p:txBody>
      </p: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D4A04B56-81A6-4164-AE89-CF7D19D89D0D}"/>
              </a:ext>
            </a:extLst>
          </p:cNvPr>
          <p:cNvCxnSpPr>
            <a:cxnSpLocks/>
            <a:endCxn id="8" idx="1"/>
          </p:cNvCxnSpPr>
          <p:nvPr/>
        </p:nvCxnSpPr>
        <p:spPr>
          <a:xfrm rot="16200000" flipH="1">
            <a:off x="506861" y="1104001"/>
            <a:ext cx="1243100" cy="9466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9C30D305-53DE-45A9-9469-8681000D7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710" y="1484747"/>
            <a:ext cx="2721139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29DE891F-2827-4A15-A166-C3E66499D501}"/>
              </a:ext>
            </a:extLst>
          </p:cNvPr>
          <p:cNvSpPr txBox="1"/>
          <p:nvPr/>
        </p:nvSpPr>
        <p:spPr>
          <a:xfrm>
            <a:off x="4992614" y="2009356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19E9065-59BF-4E88-8217-14AED34C57CC}"/>
              </a:ext>
            </a:extLst>
          </p:cNvPr>
          <p:cNvSpPr txBox="1"/>
          <p:nvPr/>
        </p:nvSpPr>
        <p:spPr>
          <a:xfrm>
            <a:off x="6096000" y="2383522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D31A2DD2-2F23-4DAE-8AF3-651D6C46F75B}"/>
              </a:ext>
            </a:extLst>
          </p:cNvPr>
          <p:cNvSpPr/>
          <p:nvPr/>
        </p:nvSpPr>
        <p:spPr>
          <a:xfrm>
            <a:off x="6338022" y="2039788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71396C3-B4AC-4255-83DB-F0D004ADF56A}"/>
              </a:ext>
            </a:extLst>
          </p:cNvPr>
          <p:cNvSpPr txBox="1"/>
          <p:nvPr/>
        </p:nvSpPr>
        <p:spPr>
          <a:xfrm>
            <a:off x="1601716" y="2014190"/>
            <a:ext cx="10615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+QDS_Q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E25F1F6-811B-4A9C-ACE5-FD18628FBCDB}"/>
              </a:ext>
            </a:extLst>
          </p:cNvPr>
          <p:cNvSpPr txBox="1"/>
          <p:nvPr/>
        </p:nvSpPr>
        <p:spPr>
          <a:xfrm>
            <a:off x="1577769" y="3533996"/>
            <a:ext cx="156966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换一个六极场</a:t>
            </a:r>
            <a:endParaRPr lang="en-US" altLang="zh-CN" dirty="0"/>
          </a:p>
          <a:p>
            <a:r>
              <a:rPr lang="en-US" altLang="zh-CN" dirty="0"/>
              <a:t>+Q1</a:t>
            </a:r>
            <a:endParaRPr lang="zh-CN" altLang="en-US" dirty="0"/>
          </a:p>
        </p:txBody>
      </p: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3B1C7B86-5B5C-470F-995E-2C30DD7D48A1}"/>
              </a:ext>
            </a:extLst>
          </p:cNvPr>
          <p:cNvCxnSpPr>
            <a:endCxn id="44" idx="1"/>
          </p:cNvCxnSpPr>
          <p:nvPr/>
        </p:nvCxnSpPr>
        <p:spPr>
          <a:xfrm rot="16200000" flipH="1">
            <a:off x="287284" y="2566677"/>
            <a:ext cx="1658306" cy="9226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图片 45">
            <a:extLst>
              <a:ext uri="{FF2B5EF4-FFF2-40B4-BE49-F238E27FC236}">
                <a16:creationId xmlns:a16="http://schemas.microsoft.com/office/drawing/2014/main" id="{56344C81-8EF5-4613-A11F-35E2C71D9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710" y="3320184"/>
            <a:ext cx="2721139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650E5CAE-7C68-4C5B-985B-064F3E621D99}"/>
              </a:ext>
            </a:extLst>
          </p:cNvPr>
          <p:cNvSpPr txBox="1"/>
          <p:nvPr/>
        </p:nvSpPr>
        <p:spPr>
          <a:xfrm>
            <a:off x="6129339" y="4376279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195421C-9845-4CB4-8341-E62504D83F8D}"/>
              </a:ext>
            </a:extLst>
          </p:cNvPr>
          <p:cNvSpPr txBox="1"/>
          <p:nvPr/>
        </p:nvSpPr>
        <p:spPr>
          <a:xfrm>
            <a:off x="5899464" y="3332656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53" name="箭头: 右 52">
            <a:extLst>
              <a:ext uri="{FF2B5EF4-FFF2-40B4-BE49-F238E27FC236}">
                <a16:creationId xmlns:a16="http://schemas.microsoft.com/office/drawing/2014/main" id="{521C2F8B-E672-46D5-A341-A63F72EAD008}"/>
              </a:ext>
            </a:extLst>
          </p:cNvPr>
          <p:cNvSpPr/>
          <p:nvPr/>
        </p:nvSpPr>
        <p:spPr>
          <a:xfrm>
            <a:off x="6338022" y="3875225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B5FDEE9-B698-451B-AB29-493DB0F90587}"/>
              </a:ext>
            </a:extLst>
          </p:cNvPr>
          <p:cNvSpPr txBox="1"/>
          <p:nvPr/>
        </p:nvSpPr>
        <p:spPr>
          <a:xfrm>
            <a:off x="1577769" y="5163580"/>
            <a:ext cx="6351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+Q2</a:t>
            </a:r>
            <a:endParaRPr lang="zh-CN" altLang="en-US" dirty="0"/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08BE7F66-468E-4229-8D10-255BCB04B15C}"/>
              </a:ext>
            </a:extLst>
          </p:cNvPr>
          <p:cNvCxnSpPr>
            <a:endCxn id="57" idx="1"/>
          </p:cNvCxnSpPr>
          <p:nvPr/>
        </p:nvCxnSpPr>
        <p:spPr>
          <a:xfrm rot="16200000" flipH="1">
            <a:off x="301645" y="4072122"/>
            <a:ext cx="1629584" cy="9226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58">
            <a:extLst>
              <a:ext uri="{FF2B5EF4-FFF2-40B4-BE49-F238E27FC236}">
                <a16:creationId xmlns:a16="http://schemas.microsoft.com/office/drawing/2014/main" id="{CCAFEC6D-DD7C-4C06-BF0B-15D97BD9C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710" y="4954875"/>
            <a:ext cx="2721139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65E1CEAB-2253-4BDC-B8B6-CF46495F4CA1}"/>
              </a:ext>
            </a:extLst>
          </p:cNvPr>
          <p:cNvSpPr txBox="1"/>
          <p:nvPr/>
        </p:nvSpPr>
        <p:spPr>
          <a:xfrm>
            <a:off x="6096000" y="6016459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232A29D-EBB5-4A61-B592-4F076C6602E8}"/>
              </a:ext>
            </a:extLst>
          </p:cNvPr>
          <p:cNvSpPr txBox="1"/>
          <p:nvPr/>
        </p:nvSpPr>
        <p:spPr>
          <a:xfrm>
            <a:off x="5926903" y="5141204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6" name="箭头: 右 65">
            <a:extLst>
              <a:ext uri="{FF2B5EF4-FFF2-40B4-BE49-F238E27FC236}">
                <a16:creationId xmlns:a16="http://schemas.microsoft.com/office/drawing/2014/main" id="{0ABF9B4C-FD93-4559-A66E-B33E752E7FF4}"/>
              </a:ext>
            </a:extLst>
          </p:cNvPr>
          <p:cNvSpPr/>
          <p:nvPr/>
        </p:nvSpPr>
        <p:spPr>
          <a:xfrm>
            <a:off x="6335654" y="5461418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005D27-D261-46F5-8BE2-B4D37CD59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106" y="1546449"/>
            <a:ext cx="5134893" cy="11924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E9D6F04A-DB45-4BFC-869C-AE4FEE12D0A6}"/>
              </a:ext>
            </a:extLst>
          </p:cNvPr>
          <p:cNvSpPr/>
          <p:nvPr/>
        </p:nvSpPr>
        <p:spPr>
          <a:xfrm>
            <a:off x="7063530" y="1493240"/>
            <a:ext cx="805827" cy="260059"/>
          </a:xfrm>
          <a:custGeom>
            <a:avLst/>
            <a:gdLst>
              <a:gd name="connsiteX0" fmla="*/ 109057 w 805827"/>
              <a:gd name="connsiteY0" fmla="*/ 218114 h 260059"/>
              <a:gd name="connsiteX1" fmla="*/ 780176 w 805827"/>
              <a:gd name="connsiteY1" fmla="*/ 209725 h 260059"/>
              <a:gd name="connsiteX2" fmla="*/ 805343 w 805827"/>
              <a:gd name="connsiteY2" fmla="*/ 192947 h 260059"/>
              <a:gd name="connsiteX3" fmla="*/ 788565 w 805827"/>
              <a:gd name="connsiteY3" fmla="*/ 100668 h 260059"/>
              <a:gd name="connsiteX4" fmla="*/ 746620 w 805827"/>
              <a:gd name="connsiteY4" fmla="*/ 58723 h 260059"/>
              <a:gd name="connsiteX5" fmla="*/ 654342 w 805827"/>
              <a:gd name="connsiteY5" fmla="*/ 25167 h 260059"/>
              <a:gd name="connsiteX6" fmla="*/ 595619 w 805827"/>
              <a:gd name="connsiteY6" fmla="*/ 16778 h 260059"/>
              <a:gd name="connsiteX7" fmla="*/ 511729 w 805827"/>
              <a:gd name="connsiteY7" fmla="*/ 0 h 260059"/>
              <a:gd name="connsiteX8" fmla="*/ 268448 w 805827"/>
              <a:gd name="connsiteY8" fmla="*/ 8389 h 260059"/>
              <a:gd name="connsiteX9" fmla="*/ 234892 w 805827"/>
              <a:gd name="connsiteY9" fmla="*/ 25167 h 260059"/>
              <a:gd name="connsiteX10" fmla="*/ 192947 w 805827"/>
              <a:gd name="connsiteY10" fmla="*/ 33556 h 260059"/>
              <a:gd name="connsiteX11" fmla="*/ 142613 w 805827"/>
              <a:gd name="connsiteY11" fmla="*/ 58723 h 260059"/>
              <a:gd name="connsiteX12" fmla="*/ 117446 w 805827"/>
              <a:gd name="connsiteY12" fmla="*/ 75501 h 260059"/>
              <a:gd name="connsiteX13" fmla="*/ 50334 w 805827"/>
              <a:gd name="connsiteY13" fmla="*/ 100668 h 260059"/>
              <a:gd name="connsiteX14" fmla="*/ 0 w 805827"/>
              <a:gd name="connsiteY14" fmla="*/ 151002 h 260059"/>
              <a:gd name="connsiteX15" fmla="*/ 16778 w 805827"/>
              <a:gd name="connsiteY15" fmla="*/ 201336 h 260059"/>
              <a:gd name="connsiteX16" fmla="*/ 50334 w 805827"/>
              <a:gd name="connsiteY16" fmla="*/ 218114 h 260059"/>
              <a:gd name="connsiteX17" fmla="*/ 92279 w 805827"/>
              <a:gd name="connsiteY17" fmla="*/ 243281 h 260059"/>
              <a:gd name="connsiteX18" fmla="*/ 142613 w 805827"/>
              <a:gd name="connsiteY18" fmla="*/ 260059 h 260059"/>
              <a:gd name="connsiteX19" fmla="*/ 486562 w 805827"/>
              <a:gd name="connsiteY19" fmla="*/ 234892 h 260059"/>
              <a:gd name="connsiteX20" fmla="*/ 545285 w 805827"/>
              <a:gd name="connsiteY20" fmla="*/ 218114 h 260059"/>
              <a:gd name="connsiteX21" fmla="*/ 578841 w 805827"/>
              <a:gd name="connsiteY21" fmla="*/ 201336 h 26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05827" h="260059">
                <a:moveTo>
                  <a:pt x="109057" y="218114"/>
                </a:moveTo>
                <a:cubicBezTo>
                  <a:pt x="332763" y="215318"/>
                  <a:pt x="556598" y="217806"/>
                  <a:pt x="780176" y="209725"/>
                </a:cubicBezTo>
                <a:cubicBezTo>
                  <a:pt x="790252" y="209361"/>
                  <a:pt x="804570" y="203000"/>
                  <a:pt x="805343" y="192947"/>
                </a:cubicBezTo>
                <a:cubicBezTo>
                  <a:pt x="807741" y="161775"/>
                  <a:pt x="801096" y="129311"/>
                  <a:pt x="788565" y="100668"/>
                </a:cubicBezTo>
                <a:cubicBezTo>
                  <a:pt x="780640" y="82553"/>
                  <a:pt x="762228" y="70862"/>
                  <a:pt x="746620" y="58723"/>
                </a:cubicBezTo>
                <a:cubicBezTo>
                  <a:pt x="725883" y="42594"/>
                  <a:pt x="674581" y="29504"/>
                  <a:pt x="654342" y="25167"/>
                </a:cubicBezTo>
                <a:cubicBezTo>
                  <a:pt x="635008" y="21024"/>
                  <a:pt x="615091" y="20214"/>
                  <a:pt x="595619" y="16778"/>
                </a:cubicBezTo>
                <a:cubicBezTo>
                  <a:pt x="567536" y="11822"/>
                  <a:pt x="511729" y="0"/>
                  <a:pt x="511729" y="0"/>
                </a:cubicBezTo>
                <a:cubicBezTo>
                  <a:pt x="430635" y="2796"/>
                  <a:pt x="349257" y="1043"/>
                  <a:pt x="268448" y="8389"/>
                </a:cubicBezTo>
                <a:cubicBezTo>
                  <a:pt x="255994" y="9521"/>
                  <a:pt x="246756" y="21212"/>
                  <a:pt x="234892" y="25167"/>
                </a:cubicBezTo>
                <a:cubicBezTo>
                  <a:pt x="221365" y="29676"/>
                  <a:pt x="206929" y="30760"/>
                  <a:pt x="192947" y="33556"/>
                </a:cubicBezTo>
                <a:cubicBezTo>
                  <a:pt x="176169" y="41945"/>
                  <a:pt x="159011" y="49613"/>
                  <a:pt x="142613" y="58723"/>
                </a:cubicBezTo>
                <a:cubicBezTo>
                  <a:pt x="133799" y="63619"/>
                  <a:pt x="126464" y="70992"/>
                  <a:pt x="117446" y="75501"/>
                </a:cubicBezTo>
                <a:cubicBezTo>
                  <a:pt x="42100" y="113174"/>
                  <a:pt x="161612" y="38847"/>
                  <a:pt x="50334" y="100668"/>
                </a:cubicBezTo>
                <a:cubicBezTo>
                  <a:pt x="17281" y="119031"/>
                  <a:pt x="18354" y="123471"/>
                  <a:pt x="0" y="151002"/>
                </a:cubicBezTo>
                <a:cubicBezTo>
                  <a:pt x="5593" y="167780"/>
                  <a:pt x="6167" y="187188"/>
                  <a:pt x="16778" y="201336"/>
                </a:cubicBezTo>
                <a:cubicBezTo>
                  <a:pt x="24281" y="211340"/>
                  <a:pt x="39402" y="212041"/>
                  <a:pt x="50334" y="218114"/>
                </a:cubicBezTo>
                <a:cubicBezTo>
                  <a:pt x="64587" y="226033"/>
                  <a:pt x="77435" y="236534"/>
                  <a:pt x="92279" y="243281"/>
                </a:cubicBezTo>
                <a:cubicBezTo>
                  <a:pt x="108379" y="250599"/>
                  <a:pt x="142613" y="260059"/>
                  <a:pt x="142613" y="260059"/>
                </a:cubicBezTo>
                <a:cubicBezTo>
                  <a:pt x="257263" y="251670"/>
                  <a:pt x="372224" y="246802"/>
                  <a:pt x="486562" y="234892"/>
                </a:cubicBezTo>
                <a:cubicBezTo>
                  <a:pt x="506810" y="232783"/>
                  <a:pt x="526153" y="225071"/>
                  <a:pt x="545285" y="218114"/>
                </a:cubicBezTo>
                <a:cubicBezTo>
                  <a:pt x="557038" y="213840"/>
                  <a:pt x="578841" y="201336"/>
                  <a:pt x="578841" y="20133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CAEDD45E-8EB5-4DC3-AAB2-AF39D71E85E9}"/>
              </a:ext>
            </a:extLst>
          </p:cNvPr>
          <p:cNvSpPr/>
          <p:nvPr/>
        </p:nvSpPr>
        <p:spPr>
          <a:xfrm>
            <a:off x="7868873" y="1719743"/>
            <a:ext cx="1937857" cy="478173"/>
          </a:xfrm>
          <a:custGeom>
            <a:avLst/>
            <a:gdLst>
              <a:gd name="connsiteX0" fmla="*/ 0 w 1937857"/>
              <a:gd name="connsiteY0" fmla="*/ 0 h 478173"/>
              <a:gd name="connsiteX1" fmla="*/ 595619 w 1937857"/>
              <a:gd name="connsiteY1" fmla="*/ 268448 h 478173"/>
              <a:gd name="connsiteX2" fmla="*/ 780177 w 1937857"/>
              <a:gd name="connsiteY2" fmla="*/ 343949 h 478173"/>
              <a:gd name="connsiteX3" fmla="*/ 906011 w 1937857"/>
              <a:gd name="connsiteY3" fmla="*/ 394283 h 478173"/>
              <a:gd name="connsiteX4" fmla="*/ 1065402 w 1937857"/>
              <a:gd name="connsiteY4" fmla="*/ 444617 h 478173"/>
              <a:gd name="connsiteX5" fmla="*/ 1107347 w 1937857"/>
              <a:gd name="connsiteY5" fmla="*/ 453006 h 478173"/>
              <a:gd name="connsiteX6" fmla="*/ 1174459 w 1937857"/>
              <a:gd name="connsiteY6" fmla="*/ 444617 h 478173"/>
              <a:gd name="connsiteX7" fmla="*/ 1182848 w 1937857"/>
              <a:gd name="connsiteY7" fmla="*/ 394283 h 478173"/>
              <a:gd name="connsiteX8" fmla="*/ 1216404 w 1937857"/>
              <a:gd name="connsiteY8" fmla="*/ 411061 h 478173"/>
              <a:gd name="connsiteX9" fmla="*/ 1275127 w 1937857"/>
              <a:gd name="connsiteY9" fmla="*/ 427839 h 478173"/>
              <a:gd name="connsiteX10" fmla="*/ 1426129 w 1937857"/>
              <a:gd name="connsiteY10" fmla="*/ 461395 h 478173"/>
              <a:gd name="connsiteX11" fmla="*/ 1476463 w 1937857"/>
              <a:gd name="connsiteY11" fmla="*/ 469784 h 478173"/>
              <a:gd name="connsiteX12" fmla="*/ 1551964 w 1937857"/>
              <a:gd name="connsiteY12" fmla="*/ 478173 h 478173"/>
              <a:gd name="connsiteX13" fmla="*/ 1895912 w 1937857"/>
              <a:gd name="connsiteY13" fmla="*/ 469784 h 478173"/>
              <a:gd name="connsiteX14" fmla="*/ 1921079 w 1937857"/>
              <a:gd name="connsiteY14" fmla="*/ 453006 h 478173"/>
              <a:gd name="connsiteX15" fmla="*/ 1937857 w 1937857"/>
              <a:gd name="connsiteY15" fmla="*/ 419450 h 478173"/>
              <a:gd name="connsiteX16" fmla="*/ 1929468 w 1937857"/>
              <a:gd name="connsiteY16" fmla="*/ 335560 h 478173"/>
              <a:gd name="connsiteX17" fmla="*/ 1870745 w 1937857"/>
              <a:gd name="connsiteY17" fmla="*/ 285226 h 478173"/>
              <a:gd name="connsiteX18" fmla="*/ 1845578 w 1937857"/>
              <a:gd name="connsiteY18" fmla="*/ 268448 h 478173"/>
              <a:gd name="connsiteX19" fmla="*/ 1778466 w 1937857"/>
              <a:gd name="connsiteY19" fmla="*/ 251670 h 478173"/>
              <a:gd name="connsiteX20" fmla="*/ 1661021 w 1937857"/>
              <a:gd name="connsiteY20" fmla="*/ 234892 h 478173"/>
              <a:gd name="connsiteX21" fmla="*/ 1308683 w 1937857"/>
              <a:gd name="connsiteY21" fmla="*/ 226503 h 478173"/>
              <a:gd name="connsiteX22" fmla="*/ 1082180 w 1937857"/>
              <a:gd name="connsiteY22" fmla="*/ 234892 h 478173"/>
              <a:gd name="connsiteX23" fmla="*/ 1023457 w 1937857"/>
              <a:gd name="connsiteY23" fmla="*/ 251670 h 478173"/>
              <a:gd name="connsiteX24" fmla="*/ 1015068 w 1937857"/>
              <a:gd name="connsiteY24" fmla="*/ 276837 h 478173"/>
              <a:gd name="connsiteX25" fmla="*/ 1031846 w 1937857"/>
              <a:gd name="connsiteY25" fmla="*/ 302004 h 478173"/>
              <a:gd name="connsiteX26" fmla="*/ 1090569 w 1937857"/>
              <a:gd name="connsiteY26" fmla="*/ 327171 h 478173"/>
              <a:gd name="connsiteX27" fmla="*/ 1149292 w 1937857"/>
              <a:gd name="connsiteY27" fmla="*/ 369116 h 478173"/>
              <a:gd name="connsiteX28" fmla="*/ 1191237 w 1937857"/>
              <a:gd name="connsiteY28" fmla="*/ 385894 h 478173"/>
              <a:gd name="connsiteX29" fmla="*/ 1216404 w 1937857"/>
              <a:gd name="connsiteY29" fmla="*/ 402672 h 478173"/>
              <a:gd name="connsiteX30" fmla="*/ 1317072 w 1937857"/>
              <a:gd name="connsiteY30" fmla="*/ 411061 h 478173"/>
              <a:gd name="connsiteX31" fmla="*/ 1459685 w 1937857"/>
              <a:gd name="connsiteY31" fmla="*/ 419450 h 478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937857" h="478173">
                <a:moveTo>
                  <a:pt x="0" y="0"/>
                </a:moveTo>
                <a:cubicBezTo>
                  <a:pt x="359304" y="192484"/>
                  <a:pt x="137095" y="85038"/>
                  <a:pt x="595619" y="268448"/>
                </a:cubicBezTo>
                <a:lnTo>
                  <a:pt x="780177" y="343949"/>
                </a:lnTo>
                <a:cubicBezTo>
                  <a:pt x="822043" y="360922"/>
                  <a:pt x="863153" y="379997"/>
                  <a:pt x="906011" y="394283"/>
                </a:cubicBezTo>
                <a:cubicBezTo>
                  <a:pt x="956939" y="411259"/>
                  <a:pt x="1012412" y="431369"/>
                  <a:pt x="1065402" y="444617"/>
                </a:cubicBezTo>
                <a:cubicBezTo>
                  <a:pt x="1079235" y="448075"/>
                  <a:pt x="1093365" y="450210"/>
                  <a:pt x="1107347" y="453006"/>
                </a:cubicBezTo>
                <a:cubicBezTo>
                  <a:pt x="1129718" y="450210"/>
                  <a:pt x="1156663" y="458458"/>
                  <a:pt x="1174459" y="444617"/>
                </a:cubicBezTo>
                <a:cubicBezTo>
                  <a:pt x="1187885" y="434174"/>
                  <a:pt x="1169566" y="404909"/>
                  <a:pt x="1182848" y="394283"/>
                </a:cubicBezTo>
                <a:cubicBezTo>
                  <a:pt x="1192613" y="386471"/>
                  <a:pt x="1204651" y="406787"/>
                  <a:pt x="1216404" y="411061"/>
                </a:cubicBezTo>
                <a:cubicBezTo>
                  <a:pt x="1235536" y="418018"/>
                  <a:pt x="1255457" y="422594"/>
                  <a:pt x="1275127" y="427839"/>
                </a:cubicBezTo>
                <a:cubicBezTo>
                  <a:pt x="1336354" y="444166"/>
                  <a:pt x="1361120" y="449206"/>
                  <a:pt x="1426129" y="461395"/>
                </a:cubicBezTo>
                <a:cubicBezTo>
                  <a:pt x="1442847" y="464530"/>
                  <a:pt x="1459603" y="467536"/>
                  <a:pt x="1476463" y="469784"/>
                </a:cubicBezTo>
                <a:cubicBezTo>
                  <a:pt x="1501563" y="473131"/>
                  <a:pt x="1526797" y="475377"/>
                  <a:pt x="1551964" y="478173"/>
                </a:cubicBezTo>
                <a:cubicBezTo>
                  <a:pt x="1666613" y="475377"/>
                  <a:pt x="1781494" y="477585"/>
                  <a:pt x="1895912" y="469784"/>
                </a:cubicBezTo>
                <a:cubicBezTo>
                  <a:pt x="1905971" y="469098"/>
                  <a:pt x="1914624" y="460751"/>
                  <a:pt x="1921079" y="453006"/>
                </a:cubicBezTo>
                <a:cubicBezTo>
                  <a:pt x="1929085" y="443399"/>
                  <a:pt x="1932264" y="430635"/>
                  <a:pt x="1937857" y="419450"/>
                </a:cubicBezTo>
                <a:cubicBezTo>
                  <a:pt x="1935061" y="391487"/>
                  <a:pt x="1937733" y="362420"/>
                  <a:pt x="1929468" y="335560"/>
                </a:cubicBezTo>
                <a:cubicBezTo>
                  <a:pt x="1926033" y="324395"/>
                  <a:pt x="1876530" y="289358"/>
                  <a:pt x="1870745" y="285226"/>
                </a:cubicBezTo>
                <a:cubicBezTo>
                  <a:pt x="1862541" y="279366"/>
                  <a:pt x="1854596" y="272957"/>
                  <a:pt x="1845578" y="268448"/>
                </a:cubicBezTo>
                <a:cubicBezTo>
                  <a:pt x="1826402" y="258860"/>
                  <a:pt x="1797611" y="256456"/>
                  <a:pt x="1778466" y="251670"/>
                </a:cubicBezTo>
                <a:cubicBezTo>
                  <a:pt x="1709864" y="234519"/>
                  <a:pt x="1811473" y="240569"/>
                  <a:pt x="1661021" y="234892"/>
                </a:cubicBezTo>
                <a:cubicBezTo>
                  <a:pt x="1543625" y="230462"/>
                  <a:pt x="1426129" y="229299"/>
                  <a:pt x="1308683" y="226503"/>
                </a:cubicBezTo>
                <a:cubicBezTo>
                  <a:pt x="1233182" y="229299"/>
                  <a:pt x="1157576" y="230028"/>
                  <a:pt x="1082180" y="234892"/>
                </a:cubicBezTo>
                <a:cubicBezTo>
                  <a:pt x="1069118" y="235735"/>
                  <a:pt x="1037264" y="247068"/>
                  <a:pt x="1023457" y="251670"/>
                </a:cubicBezTo>
                <a:cubicBezTo>
                  <a:pt x="1020661" y="260059"/>
                  <a:pt x="1013614" y="268115"/>
                  <a:pt x="1015068" y="276837"/>
                </a:cubicBezTo>
                <a:cubicBezTo>
                  <a:pt x="1016726" y="286782"/>
                  <a:pt x="1024101" y="295549"/>
                  <a:pt x="1031846" y="302004"/>
                </a:cubicBezTo>
                <a:cubicBezTo>
                  <a:pt x="1058031" y="323825"/>
                  <a:pt x="1064343" y="314058"/>
                  <a:pt x="1090569" y="327171"/>
                </a:cubicBezTo>
                <a:cubicBezTo>
                  <a:pt x="1122017" y="342895"/>
                  <a:pt x="1115093" y="350116"/>
                  <a:pt x="1149292" y="369116"/>
                </a:cubicBezTo>
                <a:cubicBezTo>
                  <a:pt x="1162456" y="376429"/>
                  <a:pt x="1177768" y="379160"/>
                  <a:pt x="1191237" y="385894"/>
                </a:cubicBezTo>
                <a:cubicBezTo>
                  <a:pt x="1200255" y="390403"/>
                  <a:pt x="1206517" y="400695"/>
                  <a:pt x="1216404" y="402672"/>
                </a:cubicBezTo>
                <a:cubicBezTo>
                  <a:pt x="1249422" y="409276"/>
                  <a:pt x="1283606" y="407343"/>
                  <a:pt x="1317072" y="411061"/>
                </a:cubicBezTo>
                <a:cubicBezTo>
                  <a:pt x="1438085" y="424507"/>
                  <a:pt x="1277451" y="419450"/>
                  <a:pt x="1459685" y="41945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937351B-D0FC-46AC-83F2-4CEACF7D9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7105" y="3399149"/>
            <a:ext cx="5134894" cy="11528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4F87D1B1-6812-431B-89F2-64483ABA5247}"/>
              </a:ext>
            </a:extLst>
          </p:cNvPr>
          <p:cNvSpPr/>
          <p:nvPr/>
        </p:nvSpPr>
        <p:spPr>
          <a:xfrm>
            <a:off x="7016973" y="3254928"/>
            <a:ext cx="844481" cy="343949"/>
          </a:xfrm>
          <a:custGeom>
            <a:avLst/>
            <a:gdLst>
              <a:gd name="connsiteX0" fmla="*/ 38168 w 844481"/>
              <a:gd name="connsiteY0" fmla="*/ 268448 h 343949"/>
              <a:gd name="connsiteX1" fmla="*/ 231115 w 844481"/>
              <a:gd name="connsiteY1" fmla="*/ 302004 h 343949"/>
              <a:gd name="connsiteX2" fmla="*/ 289838 w 844481"/>
              <a:gd name="connsiteY2" fmla="*/ 318782 h 343949"/>
              <a:gd name="connsiteX3" fmla="*/ 491174 w 844481"/>
              <a:gd name="connsiteY3" fmla="*/ 343949 h 343949"/>
              <a:gd name="connsiteX4" fmla="*/ 776399 w 844481"/>
              <a:gd name="connsiteY4" fmla="*/ 335560 h 343949"/>
              <a:gd name="connsiteX5" fmla="*/ 801566 w 844481"/>
              <a:gd name="connsiteY5" fmla="*/ 327171 h 343949"/>
              <a:gd name="connsiteX6" fmla="*/ 826733 w 844481"/>
              <a:gd name="connsiteY6" fmla="*/ 293615 h 343949"/>
              <a:gd name="connsiteX7" fmla="*/ 843511 w 844481"/>
              <a:gd name="connsiteY7" fmla="*/ 243281 h 343949"/>
              <a:gd name="connsiteX8" fmla="*/ 818344 w 844481"/>
              <a:gd name="connsiteY8" fmla="*/ 159391 h 343949"/>
              <a:gd name="connsiteX9" fmla="*/ 734455 w 844481"/>
              <a:gd name="connsiteY9" fmla="*/ 109057 h 343949"/>
              <a:gd name="connsiteX10" fmla="*/ 533119 w 844481"/>
              <a:gd name="connsiteY10" fmla="*/ 50334 h 343949"/>
              <a:gd name="connsiteX11" fmla="*/ 457618 w 844481"/>
              <a:gd name="connsiteY11" fmla="*/ 33556 h 343949"/>
              <a:gd name="connsiteX12" fmla="*/ 323394 w 844481"/>
              <a:gd name="connsiteY12" fmla="*/ 16778 h 343949"/>
              <a:gd name="connsiteX13" fmla="*/ 205948 w 844481"/>
              <a:gd name="connsiteY13" fmla="*/ 0 h 343949"/>
              <a:gd name="connsiteX14" fmla="*/ 71724 w 844481"/>
              <a:gd name="connsiteY14" fmla="*/ 8389 h 343949"/>
              <a:gd name="connsiteX15" fmla="*/ 46557 w 844481"/>
              <a:gd name="connsiteY15" fmla="*/ 33556 h 343949"/>
              <a:gd name="connsiteX16" fmla="*/ 29779 w 844481"/>
              <a:gd name="connsiteY16" fmla="*/ 67112 h 343949"/>
              <a:gd name="connsiteX17" fmla="*/ 13001 w 844481"/>
              <a:gd name="connsiteY17" fmla="*/ 92279 h 343949"/>
              <a:gd name="connsiteX18" fmla="*/ 21390 w 844481"/>
              <a:gd name="connsiteY18" fmla="*/ 243281 h 343949"/>
              <a:gd name="connsiteX19" fmla="*/ 71724 w 844481"/>
              <a:gd name="connsiteY19" fmla="*/ 285226 h 343949"/>
              <a:gd name="connsiteX20" fmla="*/ 96891 w 844481"/>
              <a:gd name="connsiteY20" fmla="*/ 310393 h 343949"/>
              <a:gd name="connsiteX21" fmla="*/ 155614 w 844481"/>
              <a:gd name="connsiteY21" fmla="*/ 335560 h 343949"/>
              <a:gd name="connsiteX22" fmla="*/ 222726 w 844481"/>
              <a:gd name="connsiteY22" fmla="*/ 327171 h 343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44481" h="343949">
                <a:moveTo>
                  <a:pt x="38168" y="268448"/>
                </a:moveTo>
                <a:cubicBezTo>
                  <a:pt x="142310" y="320519"/>
                  <a:pt x="41304" y="278278"/>
                  <a:pt x="231115" y="302004"/>
                </a:cubicBezTo>
                <a:cubicBezTo>
                  <a:pt x="251315" y="304529"/>
                  <a:pt x="269740" y="315540"/>
                  <a:pt x="289838" y="318782"/>
                </a:cubicBezTo>
                <a:cubicBezTo>
                  <a:pt x="356609" y="329552"/>
                  <a:pt x="424062" y="335560"/>
                  <a:pt x="491174" y="343949"/>
                </a:cubicBezTo>
                <a:cubicBezTo>
                  <a:pt x="586249" y="341153"/>
                  <a:pt x="681422" y="340694"/>
                  <a:pt x="776399" y="335560"/>
                </a:cubicBezTo>
                <a:cubicBezTo>
                  <a:pt x="785229" y="335083"/>
                  <a:pt x="794773" y="332832"/>
                  <a:pt x="801566" y="327171"/>
                </a:cubicBezTo>
                <a:cubicBezTo>
                  <a:pt x="812307" y="318220"/>
                  <a:pt x="818344" y="304800"/>
                  <a:pt x="826733" y="293615"/>
                </a:cubicBezTo>
                <a:cubicBezTo>
                  <a:pt x="832326" y="276837"/>
                  <a:pt x="848593" y="260221"/>
                  <a:pt x="843511" y="243281"/>
                </a:cubicBezTo>
                <a:cubicBezTo>
                  <a:pt x="835122" y="215318"/>
                  <a:pt x="832185" y="185096"/>
                  <a:pt x="818344" y="159391"/>
                </a:cubicBezTo>
                <a:cubicBezTo>
                  <a:pt x="809760" y="143449"/>
                  <a:pt x="743658" y="113001"/>
                  <a:pt x="734455" y="109057"/>
                </a:cubicBezTo>
                <a:cubicBezTo>
                  <a:pt x="663773" y="78765"/>
                  <a:pt x="614058" y="68321"/>
                  <a:pt x="533119" y="50334"/>
                </a:cubicBezTo>
                <a:cubicBezTo>
                  <a:pt x="507952" y="44741"/>
                  <a:pt x="483075" y="37629"/>
                  <a:pt x="457618" y="33556"/>
                </a:cubicBezTo>
                <a:cubicBezTo>
                  <a:pt x="413095" y="26432"/>
                  <a:pt x="368030" y="23155"/>
                  <a:pt x="323394" y="16778"/>
                </a:cubicBezTo>
                <a:lnTo>
                  <a:pt x="205948" y="0"/>
                </a:lnTo>
                <a:cubicBezTo>
                  <a:pt x="161207" y="2796"/>
                  <a:pt x="115591" y="-846"/>
                  <a:pt x="71724" y="8389"/>
                </a:cubicBezTo>
                <a:cubicBezTo>
                  <a:pt x="60115" y="10833"/>
                  <a:pt x="53453" y="23902"/>
                  <a:pt x="46557" y="33556"/>
                </a:cubicBezTo>
                <a:cubicBezTo>
                  <a:pt x="39288" y="43732"/>
                  <a:pt x="35984" y="56254"/>
                  <a:pt x="29779" y="67112"/>
                </a:cubicBezTo>
                <a:cubicBezTo>
                  <a:pt x="24777" y="75866"/>
                  <a:pt x="18594" y="83890"/>
                  <a:pt x="13001" y="92279"/>
                </a:cubicBezTo>
                <a:cubicBezTo>
                  <a:pt x="-1086" y="148626"/>
                  <a:pt x="-10374" y="167842"/>
                  <a:pt x="21390" y="243281"/>
                </a:cubicBezTo>
                <a:cubicBezTo>
                  <a:pt x="29865" y="263410"/>
                  <a:pt x="55401" y="270716"/>
                  <a:pt x="71724" y="285226"/>
                </a:cubicBezTo>
                <a:cubicBezTo>
                  <a:pt x="80591" y="293108"/>
                  <a:pt x="87237" y="303497"/>
                  <a:pt x="96891" y="310393"/>
                </a:cubicBezTo>
                <a:cubicBezTo>
                  <a:pt x="115032" y="323351"/>
                  <a:pt x="135076" y="328714"/>
                  <a:pt x="155614" y="335560"/>
                </a:cubicBezTo>
                <a:cubicBezTo>
                  <a:pt x="217105" y="326776"/>
                  <a:pt x="194564" y="327171"/>
                  <a:pt x="222726" y="32717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BC2182EC-B92F-4CFF-A153-C098147FDE65}"/>
              </a:ext>
            </a:extLst>
          </p:cNvPr>
          <p:cNvSpPr/>
          <p:nvPr/>
        </p:nvSpPr>
        <p:spPr>
          <a:xfrm>
            <a:off x="7843706" y="3615655"/>
            <a:ext cx="1779916" cy="411061"/>
          </a:xfrm>
          <a:custGeom>
            <a:avLst/>
            <a:gdLst>
              <a:gd name="connsiteX0" fmla="*/ 0 w 1779916"/>
              <a:gd name="connsiteY0" fmla="*/ 0 h 411061"/>
              <a:gd name="connsiteX1" fmla="*/ 50334 w 1779916"/>
              <a:gd name="connsiteY1" fmla="*/ 50334 h 411061"/>
              <a:gd name="connsiteX2" fmla="*/ 151002 w 1779916"/>
              <a:gd name="connsiteY2" fmla="*/ 109057 h 411061"/>
              <a:gd name="connsiteX3" fmla="*/ 226503 w 1779916"/>
              <a:gd name="connsiteY3" fmla="*/ 134224 h 411061"/>
              <a:gd name="connsiteX4" fmla="*/ 394283 w 1779916"/>
              <a:gd name="connsiteY4" fmla="*/ 209725 h 411061"/>
              <a:gd name="connsiteX5" fmla="*/ 486562 w 1779916"/>
              <a:gd name="connsiteY5" fmla="*/ 226503 h 411061"/>
              <a:gd name="connsiteX6" fmla="*/ 578841 w 1779916"/>
              <a:gd name="connsiteY6" fmla="*/ 260059 h 411061"/>
              <a:gd name="connsiteX7" fmla="*/ 679509 w 1779916"/>
              <a:gd name="connsiteY7" fmla="*/ 285226 h 411061"/>
              <a:gd name="connsiteX8" fmla="*/ 830511 w 1779916"/>
              <a:gd name="connsiteY8" fmla="*/ 327171 h 411061"/>
              <a:gd name="connsiteX9" fmla="*/ 897622 w 1779916"/>
              <a:gd name="connsiteY9" fmla="*/ 335560 h 411061"/>
              <a:gd name="connsiteX10" fmla="*/ 1006679 w 1779916"/>
              <a:gd name="connsiteY10" fmla="*/ 360727 h 411061"/>
              <a:gd name="connsiteX11" fmla="*/ 1048624 w 1779916"/>
              <a:gd name="connsiteY11" fmla="*/ 377505 h 411061"/>
              <a:gd name="connsiteX12" fmla="*/ 1107347 w 1779916"/>
              <a:gd name="connsiteY12" fmla="*/ 385894 h 411061"/>
              <a:gd name="connsiteX13" fmla="*/ 1182848 w 1779916"/>
              <a:gd name="connsiteY13" fmla="*/ 402672 h 411061"/>
              <a:gd name="connsiteX14" fmla="*/ 1208015 w 1779916"/>
              <a:gd name="connsiteY14" fmla="*/ 411061 h 411061"/>
              <a:gd name="connsiteX15" fmla="*/ 1417740 w 1779916"/>
              <a:gd name="connsiteY15" fmla="*/ 402672 h 411061"/>
              <a:gd name="connsiteX16" fmla="*/ 1451296 w 1779916"/>
              <a:gd name="connsiteY16" fmla="*/ 394283 h 411061"/>
              <a:gd name="connsiteX17" fmla="*/ 1644243 w 1779916"/>
              <a:gd name="connsiteY17" fmla="*/ 385894 h 411061"/>
              <a:gd name="connsiteX18" fmla="*/ 1702966 w 1779916"/>
              <a:gd name="connsiteY18" fmla="*/ 377505 h 411061"/>
              <a:gd name="connsiteX19" fmla="*/ 1728133 w 1779916"/>
              <a:gd name="connsiteY19" fmla="*/ 369116 h 411061"/>
              <a:gd name="connsiteX20" fmla="*/ 1770077 w 1779916"/>
              <a:gd name="connsiteY20" fmla="*/ 360727 h 411061"/>
              <a:gd name="connsiteX21" fmla="*/ 1753300 w 1779916"/>
              <a:gd name="connsiteY21" fmla="*/ 251670 h 411061"/>
              <a:gd name="connsiteX22" fmla="*/ 1677799 w 1779916"/>
              <a:gd name="connsiteY22" fmla="*/ 209725 h 411061"/>
              <a:gd name="connsiteX23" fmla="*/ 1602298 w 1779916"/>
              <a:gd name="connsiteY23" fmla="*/ 176169 h 411061"/>
              <a:gd name="connsiteX24" fmla="*/ 1493241 w 1779916"/>
              <a:gd name="connsiteY24" fmla="*/ 151002 h 411061"/>
              <a:gd name="connsiteX25" fmla="*/ 1384184 w 1779916"/>
              <a:gd name="connsiteY25" fmla="*/ 142613 h 411061"/>
              <a:gd name="connsiteX26" fmla="*/ 1266738 w 1779916"/>
              <a:gd name="connsiteY26" fmla="*/ 117446 h 411061"/>
              <a:gd name="connsiteX27" fmla="*/ 1057013 w 1779916"/>
              <a:gd name="connsiteY27" fmla="*/ 125835 h 411061"/>
              <a:gd name="connsiteX28" fmla="*/ 1031846 w 1779916"/>
              <a:gd name="connsiteY28" fmla="*/ 167780 h 411061"/>
              <a:gd name="connsiteX29" fmla="*/ 998290 w 1779916"/>
              <a:gd name="connsiteY29" fmla="*/ 218114 h 411061"/>
              <a:gd name="connsiteX30" fmla="*/ 1006679 w 1779916"/>
              <a:gd name="connsiteY30" fmla="*/ 293615 h 411061"/>
              <a:gd name="connsiteX31" fmla="*/ 1048624 w 1779916"/>
              <a:gd name="connsiteY31" fmla="*/ 310393 h 411061"/>
              <a:gd name="connsiteX32" fmla="*/ 1073791 w 1779916"/>
              <a:gd name="connsiteY32" fmla="*/ 318782 h 411061"/>
              <a:gd name="connsiteX33" fmla="*/ 1115736 w 1779916"/>
              <a:gd name="connsiteY33" fmla="*/ 335560 h 411061"/>
              <a:gd name="connsiteX34" fmla="*/ 1149292 w 1779916"/>
              <a:gd name="connsiteY34" fmla="*/ 343949 h 411061"/>
              <a:gd name="connsiteX35" fmla="*/ 1224793 w 1779916"/>
              <a:gd name="connsiteY35" fmla="*/ 369116 h 411061"/>
              <a:gd name="connsiteX36" fmla="*/ 1275127 w 1779916"/>
              <a:gd name="connsiteY36" fmla="*/ 377505 h 411061"/>
              <a:gd name="connsiteX37" fmla="*/ 1342239 w 1779916"/>
              <a:gd name="connsiteY37" fmla="*/ 394283 h 411061"/>
              <a:gd name="connsiteX38" fmla="*/ 1375795 w 1779916"/>
              <a:gd name="connsiteY38" fmla="*/ 402672 h 411061"/>
              <a:gd name="connsiteX39" fmla="*/ 1400962 w 1779916"/>
              <a:gd name="connsiteY39" fmla="*/ 402672 h 41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779916" h="411061">
                <a:moveTo>
                  <a:pt x="0" y="0"/>
                </a:moveTo>
                <a:cubicBezTo>
                  <a:pt x="16778" y="16778"/>
                  <a:pt x="32106" y="35144"/>
                  <a:pt x="50334" y="50334"/>
                </a:cubicBezTo>
                <a:cubicBezTo>
                  <a:pt x="73953" y="70017"/>
                  <a:pt x="122003" y="97458"/>
                  <a:pt x="151002" y="109057"/>
                </a:cubicBezTo>
                <a:cubicBezTo>
                  <a:pt x="175633" y="118909"/>
                  <a:pt x="202261" y="123450"/>
                  <a:pt x="226503" y="134224"/>
                </a:cubicBezTo>
                <a:cubicBezTo>
                  <a:pt x="342410" y="185738"/>
                  <a:pt x="261538" y="173522"/>
                  <a:pt x="394283" y="209725"/>
                </a:cubicBezTo>
                <a:cubicBezTo>
                  <a:pt x="424445" y="217951"/>
                  <a:pt x="456400" y="218277"/>
                  <a:pt x="486562" y="226503"/>
                </a:cubicBezTo>
                <a:cubicBezTo>
                  <a:pt x="518139" y="235115"/>
                  <a:pt x="547529" y="250529"/>
                  <a:pt x="578841" y="260059"/>
                </a:cubicBezTo>
                <a:cubicBezTo>
                  <a:pt x="611931" y="270130"/>
                  <a:pt x="646139" y="276125"/>
                  <a:pt x="679509" y="285226"/>
                </a:cubicBezTo>
                <a:cubicBezTo>
                  <a:pt x="730792" y="299212"/>
                  <a:pt x="778275" y="317377"/>
                  <a:pt x="830511" y="327171"/>
                </a:cubicBezTo>
                <a:cubicBezTo>
                  <a:pt x="852669" y="331326"/>
                  <a:pt x="875252" y="332764"/>
                  <a:pt x="897622" y="335560"/>
                </a:cubicBezTo>
                <a:cubicBezTo>
                  <a:pt x="1054378" y="387812"/>
                  <a:pt x="832437" y="317167"/>
                  <a:pt x="1006679" y="360727"/>
                </a:cubicBezTo>
                <a:cubicBezTo>
                  <a:pt x="1021288" y="364379"/>
                  <a:pt x="1034015" y="373853"/>
                  <a:pt x="1048624" y="377505"/>
                </a:cubicBezTo>
                <a:cubicBezTo>
                  <a:pt x="1067807" y="382301"/>
                  <a:pt x="1087843" y="382643"/>
                  <a:pt x="1107347" y="385894"/>
                </a:cubicBezTo>
                <a:cubicBezTo>
                  <a:pt x="1128106" y="389354"/>
                  <a:pt x="1161732" y="396639"/>
                  <a:pt x="1182848" y="402672"/>
                </a:cubicBezTo>
                <a:cubicBezTo>
                  <a:pt x="1191351" y="405101"/>
                  <a:pt x="1199626" y="408265"/>
                  <a:pt x="1208015" y="411061"/>
                </a:cubicBezTo>
                <a:cubicBezTo>
                  <a:pt x="1277923" y="408265"/>
                  <a:pt x="1347942" y="407486"/>
                  <a:pt x="1417740" y="402672"/>
                </a:cubicBezTo>
                <a:cubicBezTo>
                  <a:pt x="1429242" y="401879"/>
                  <a:pt x="1439798" y="395135"/>
                  <a:pt x="1451296" y="394283"/>
                </a:cubicBezTo>
                <a:cubicBezTo>
                  <a:pt x="1515497" y="389527"/>
                  <a:pt x="1579927" y="388690"/>
                  <a:pt x="1644243" y="385894"/>
                </a:cubicBezTo>
                <a:cubicBezTo>
                  <a:pt x="1663817" y="383098"/>
                  <a:pt x="1683577" y="381383"/>
                  <a:pt x="1702966" y="377505"/>
                </a:cubicBezTo>
                <a:cubicBezTo>
                  <a:pt x="1711637" y="375771"/>
                  <a:pt x="1719554" y="371261"/>
                  <a:pt x="1728133" y="369116"/>
                </a:cubicBezTo>
                <a:cubicBezTo>
                  <a:pt x="1741966" y="365658"/>
                  <a:pt x="1756096" y="363523"/>
                  <a:pt x="1770077" y="360727"/>
                </a:cubicBezTo>
                <a:cubicBezTo>
                  <a:pt x="1781322" y="315747"/>
                  <a:pt x="1790344" y="305179"/>
                  <a:pt x="1753300" y="251670"/>
                </a:cubicBezTo>
                <a:cubicBezTo>
                  <a:pt x="1730309" y="218460"/>
                  <a:pt x="1706879" y="222188"/>
                  <a:pt x="1677799" y="209725"/>
                </a:cubicBezTo>
                <a:cubicBezTo>
                  <a:pt x="1636950" y="192218"/>
                  <a:pt x="1648417" y="190360"/>
                  <a:pt x="1602298" y="176169"/>
                </a:cubicBezTo>
                <a:cubicBezTo>
                  <a:pt x="1592316" y="173098"/>
                  <a:pt x="1513917" y="153299"/>
                  <a:pt x="1493241" y="151002"/>
                </a:cubicBezTo>
                <a:cubicBezTo>
                  <a:pt x="1457004" y="146976"/>
                  <a:pt x="1420536" y="145409"/>
                  <a:pt x="1384184" y="142613"/>
                </a:cubicBezTo>
                <a:cubicBezTo>
                  <a:pt x="1300570" y="121710"/>
                  <a:pt x="1339817" y="129626"/>
                  <a:pt x="1266738" y="117446"/>
                </a:cubicBezTo>
                <a:lnTo>
                  <a:pt x="1057013" y="125835"/>
                </a:lnTo>
                <a:cubicBezTo>
                  <a:pt x="1041070" y="129251"/>
                  <a:pt x="1040600" y="154024"/>
                  <a:pt x="1031846" y="167780"/>
                </a:cubicBezTo>
                <a:cubicBezTo>
                  <a:pt x="1021020" y="184792"/>
                  <a:pt x="998290" y="218114"/>
                  <a:pt x="998290" y="218114"/>
                </a:cubicBezTo>
                <a:cubicBezTo>
                  <a:pt x="1001086" y="243281"/>
                  <a:pt x="994554" y="271385"/>
                  <a:pt x="1006679" y="293615"/>
                </a:cubicBezTo>
                <a:cubicBezTo>
                  <a:pt x="1013890" y="306835"/>
                  <a:pt x="1034524" y="305106"/>
                  <a:pt x="1048624" y="310393"/>
                </a:cubicBezTo>
                <a:cubicBezTo>
                  <a:pt x="1056904" y="313498"/>
                  <a:pt x="1065511" y="315677"/>
                  <a:pt x="1073791" y="318782"/>
                </a:cubicBezTo>
                <a:cubicBezTo>
                  <a:pt x="1087891" y="324069"/>
                  <a:pt x="1101450" y="330798"/>
                  <a:pt x="1115736" y="335560"/>
                </a:cubicBezTo>
                <a:cubicBezTo>
                  <a:pt x="1126674" y="339206"/>
                  <a:pt x="1138272" y="340558"/>
                  <a:pt x="1149292" y="343949"/>
                </a:cubicBezTo>
                <a:cubicBezTo>
                  <a:pt x="1174647" y="351751"/>
                  <a:pt x="1198626" y="364755"/>
                  <a:pt x="1224793" y="369116"/>
                </a:cubicBezTo>
                <a:cubicBezTo>
                  <a:pt x="1241571" y="371912"/>
                  <a:pt x="1258495" y="373941"/>
                  <a:pt x="1275127" y="377505"/>
                </a:cubicBezTo>
                <a:cubicBezTo>
                  <a:pt x="1297674" y="382337"/>
                  <a:pt x="1319868" y="388690"/>
                  <a:pt x="1342239" y="394283"/>
                </a:cubicBezTo>
                <a:cubicBezTo>
                  <a:pt x="1353424" y="397079"/>
                  <a:pt x="1364265" y="402672"/>
                  <a:pt x="1375795" y="402672"/>
                </a:cubicBezTo>
                <a:lnTo>
                  <a:pt x="1400962" y="40267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7F19BAB-D43C-46BA-A25D-4EED75A735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5270" y="4990527"/>
            <a:ext cx="5136703" cy="11325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561D580-2D27-4466-AC5B-4C3D923513B4}"/>
              </a:ext>
            </a:extLst>
          </p:cNvPr>
          <p:cNvSpPr txBox="1"/>
          <p:nvPr/>
        </p:nvSpPr>
        <p:spPr>
          <a:xfrm>
            <a:off x="11014744" y="6123028"/>
            <a:ext cx="8771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还可以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7B9428D-29A3-4CAA-A9CD-36967B1CA81E}"/>
              </a:ext>
            </a:extLst>
          </p:cNvPr>
          <p:cNvSpPr txBox="1"/>
          <p:nvPr/>
        </p:nvSpPr>
        <p:spPr>
          <a:xfrm>
            <a:off x="473624" y="6354965"/>
            <a:ext cx="889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这里忘了一个，换</a:t>
            </a:r>
            <a:r>
              <a:rPr lang="en-US" altLang="zh-CN" dirty="0"/>
              <a:t>DQSZ_Q</a:t>
            </a:r>
            <a:r>
              <a:rPr lang="zh-CN" altLang="en-US" dirty="0"/>
              <a:t>后，不固定任何四极场的。 </a:t>
            </a:r>
            <a:r>
              <a:rPr lang="en-US" altLang="zh-CN" dirty="0"/>
              <a:t>-&gt; </a:t>
            </a:r>
            <a:r>
              <a:rPr lang="zh-CN" altLang="en-US" dirty="0"/>
              <a:t>另一个六极场</a:t>
            </a:r>
            <a:r>
              <a:rPr lang="en-US" altLang="zh-CN" dirty="0"/>
              <a:t>=-44T.</a:t>
            </a:r>
            <a:r>
              <a:rPr lang="zh-CN" altLang="en-US" dirty="0"/>
              <a:t>间下页</a:t>
            </a:r>
          </a:p>
        </p:txBody>
      </p:sp>
    </p:spTree>
    <p:extLst>
      <p:ext uri="{BB962C8B-B14F-4D97-AF65-F5344CB8AC3E}">
        <p14:creationId xmlns:p14="http://schemas.microsoft.com/office/powerpoint/2010/main" val="1776301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E547F-3051-4402-99DC-505D2703B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补做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0DE55E-3433-43B6-8068-ED88FB286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55" y="2212130"/>
            <a:ext cx="5010150" cy="2200275"/>
          </a:xfrm>
          <a:prstGeom prst="rect">
            <a:avLst/>
          </a:prstGeom>
        </p:spPr>
      </p:pic>
      <p:sp>
        <p:nvSpPr>
          <p:cNvPr id="5" name="箭头: 右 4">
            <a:extLst>
              <a:ext uri="{FF2B5EF4-FFF2-40B4-BE49-F238E27FC236}">
                <a16:creationId xmlns:a16="http://schemas.microsoft.com/office/drawing/2014/main" id="{E7B107B0-2FB5-49E5-968F-841675115DE6}"/>
              </a:ext>
            </a:extLst>
          </p:cNvPr>
          <p:cNvSpPr/>
          <p:nvPr/>
        </p:nvSpPr>
        <p:spPr>
          <a:xfrm>
            <a:off x="5233481" y="2928026"/>
            <a:ext cx="1266016" cy="428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8A321E-E0D2-4442-B836-12617C192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377" y="2026038"/>
            <a:ext cx="4339246" cy="306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06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B4A2FE1-D1C1-4E7F-B3AB-B431D073CA2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61507" y="469667"/>
            <a:ext cx="12192000" cy="5678034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FA11CD6-9112-4F69-991C-3C9E32DDA3EF}"/>
              </a:ext>
            </a:extLst>
          </p:cNvPr>
          <p:cNvCxnSpPr/>
          <p:nvPr/>
        </p:nvCxnSpPr>
        <p:spPr>
          <a:xfrm flipV="1">
            <a:off x="5317398" y="300789"/>
            <a:ext cx="0" cy="43794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62FC510-BD1D-4BC0-8FAC-C98BF7FE41DE}"/>
              </a:ext>
            </a:extLst>
          </p:cNvPr>
          <p:cNvCxnSpPr>
            <a:cxnSpLocks/>
          </p:cNvCxnSpPr>
          <p:nvPr/>
        </p:nvCxnSpPr>
        <p:spPr>
          <a:xfrm>
            <a:off x="4800040" y="4463715"/>
            <a:ext cx="6833937" cy="8179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3088278-82EE-48F8-AE6A-AB4A541F1640}"/>
              </a:ext>
            </a:extLst>
          </p:cNvPr>
          <p:cNvCxnSpPr/>
          <p:nvPr/>
        </p:nvCxnSpPr>
        <p:spPr>
          <a:xfrm flipV="1">
            <a:off x="4944418" y="854243"/>
            <a:ext cx="4427621" cy="40069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6325D6C2-5BFE-49A8-9E91-C3EE88EC6D06}"/>
              </a:ext>
            </a:extLst>
          </p:cNvPr>
          <p:cNvSpPr/>
          <p:nvPr/>
        </p:nvSpPr>
        <p:spPr>
          <a:xfrm>
            <a:off x="-1073888" y="787243"/>
            <a:ext cx="4593262" cy="1807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38934508-679D-44A6-9BC7-FED0DC217292}"/>
              </a:ext>
            </a:extLst>
          </p:cNvPr>
          <p:cNvCxnSpPr>
            <a:cxnSpLocks/>
          </p:cNvCxnSpPr>
          <p:nvPr/>
        </p:nvCxnSpPr>
        <p:spPr>
          <a:xfrm flipH="1" flipV="1">
            <a:off x="2721935" y="1743740"/>
            <a:ext cx="1041987" cy="850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D37F0930-738B-4EBE-A439-EB179790A621}"/>
              </a:ext>
            </a:extLst>
          </p:cNvPr>
          <p:cNvSpPr txBox="1"/>
          <p:nvPr/>
        </p:nvSpPr>
        <p:spPr>
          <a:xfrm>
            <a:off x="5374267" y="16786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Z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192BF78-D4F6-49A6-AA5C-3039B652AADB}"/>
              </a:ext>
            </a:extLst>
          </p:cNvPr>
          <p:cNvSpPr txBox="1"/>
          <p:nvPr/>
        </p:nvSpPr>
        <p:spPr>
          <a:xfrm>
            <a:off x="9360765" y="78724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F859EE1-30B7-44F6-9DDE-0D7B6EC58BDC}"/>
              </a:ext>
            </a:extLst>
          </p:cNvPr>
          <p:cNvSpPr txBox="1"/>
          <p:nvPr/>
        </p:nvSpPr>
        <p:spPr>
          <a:xfrm>
            <a:off x="11538185" y="526585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352813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4EEEFDE-3773-472B-A19B-F2B73BE4E61C}"/>
              </a:ext>
            </a:extLst>
          </p:cNvPr>
          <p:cNvSpPr txBox="1"/>
          <p:nvPr/>
        </p:nvSpPr>
        <p:spPr>
          <a:xfrm>
            <a:off x="536895" y="309963"/>
            <a:ext cx="27815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成功，光路变化不大。</a:t>
            </a:r>
            <a:endParaRPr lang="en-US" altLang="zh-CN" dirty="0"/>
          </a:p>
          <a:p>
            <a:r>
              <a:rPr lang="zh-CN" altLang="en-US" dirty="0"/>
              <a:t>有些不对称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AF6532-1BC3-4A1B-B3C1-4B4374327568}"/>
              </a:ext>
            </a:extLst>
          </p:cNvPr>
          <p:cNvSpPr txBox="1"/>
          <p:nvPr/>
        </p:nvSpPr>
        <p:spPr>
          <a:xfrm>
            <a:off x="788192" y="955756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继续降低六极场大小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18E3E95-7E59-4E8E-9FBF-0F99DFA73ED3}"/>
              </a:ext>
            </a:extLst>
          </p:cNvPr>
          <p:cNvSpPr txBox="1"/>
          <p:nvPr/>
        </p:nvSpPr>
        <p:spPr>
          <a:xfrm>
            <a:off x="983055" y="1325088"/>
            <a:ext cx="1824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一个六极场</a:t>
            </a:r>
          </a:p>
        </p:txBody>
      </p: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D4A04B56-81A6-4164-AE89-CF7D19D89D0D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6861" y="1104001"/>
            <a:ext cx="1243100" cy="9466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3B5FDEE9-B698-451B-AB29-493DB0F90587}"/>
              </a:ext>
            </a:extLst>
          </p:cNvPr>
          <p:cNvSpPr txBox="1"/>
          <p:nvPr/>
        </p:nvSpPr>
        <p:spPr>
          <a:xfrm>
            <a:off x="1577769" y="5163580"/>
            <a:ext cx="9028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+QS_Q</a:t>
            </a:r>
            <a:endParaRPr lang="zh-CN" altLang="en-US" dirty="0"/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08BE7F66-468E-4229-8D10-255BCB04B15C}"/>
              </a:ext>
            </a:extLst>
          </p:cNvPr>
          <p:cNvCxnSpPr>
            <a:cxnSpLocks/>
            <a:endCxn id="57" idx="1"/>
          </p:cNvCxnSpPr>
          <p:nvPr/>
        </p:nvCxnSpPr>
        <p:spPr>
          <a:xfrm rot="16200000" flipH="1">
            <a:off x="-458258" y="3312219"/>
            <a:ext cx="3149390" cy="9226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58">
            <a:extLst>
              <a:ext uri="{FF2B5EF4-FFF2-40B4-BE49-F238E27FC236}">
                <a16:creationId xmlns:a16="http://schemas.microsoft.com/office/drawing/2014/main" id="{CCAFEC6D-DD7C-4C06-BF0B-15D97BD9C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299" y="1325088"/>
            <a:ext cx="2721139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65E1CEAB-2253-4BDC-B8B6-CF46495F4CA1}"/>
              </a:ext>
            </a:extLst>
          </p:cNvPr>
          <p:cNvSpPr txBox="1"/>
          <p:nvPr/>
        </p:nvSpPr>
        <p:spPr>
          <a:xfrm>
            <a:off x="5953589" y="2386672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232A29D-EBB5-4A61-B592-4F076C6602E8}"/>
              </a:ext>
            </a:extLst>
          </p:cNvPr>
          <p:cNvSpPr txBox="1"/>
          <p:nvPr/>
        </p:nvSpPr>
        <p:spPr>
          <a:xfrm>
            <a:off x="5784492" y="1511417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6" name="箭头: 右 65">
            <a:extLst>
              <a:ext uri="{FF2B5EF4-FFF2-40B4-BE49-F238E27FC236}">
                <a16:creationId xmlns:a16="http://schemas.microsoft.com/office/drawing/2014/main" id="{0ABF9B4C-FD93-4559-A66E-B33E752E7FF4}"/>
              </a:ext>
            </a:extLst>
          </p:cNvPr>
          <p:cNvSpPr/>
          <p:nvPr/>
        </p:nvSpPr>
        <p:spPr>
          <a:xfrm>
            <a:off x="6193243" y="1831631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7F19BAB-D43C-46BA-A25D-4EED75A73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859" y="1360740"/>
            <a:ext cx="5136703" cy="11325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561D580-2D27-4466-AC5B-4C3D923513B4}"/>
              </a:ext>
            </a:extLst>
          </p:cNvPr>
          <p:cNvSpPr txBox="1"/>
          <p:nvPr/>
        </p:nvSpPr>
        <p:spPr>
          <a:xfrm>
            <a:off x="10872333" y="2493241"/>
            <a:ext cx="8771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还可以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1268649-D66E-4408-ACD3-1152862CFFAC}"/>
              </a:ext>
            </a:extLst>
          </p:cNvPr>
          <p:cNvSpPr txBox="1"/>
          <p:nvPr/>
        </p:nvSpPr>
        <p:spPr>
          <a:xfrm>
            <a:off x="1601717" y="2031880"/>
            <a:ext cx="6351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+Q2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878B7F-BF0D-4073-99B1-0611434ED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2859" y="2964132"/>
            <a:ext cx="2972710" cy="14071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7121EB2C-2522-4D49-B1EF-554C0B04327D}"/>
              </a:ext>
            </a:extLst>
          </p:cNvPr>
          <p:cNvSpPr txBox="1"/>
          <p:nvPr/>
        </p:nvSpPr>
        <p:spPr>
          <a:xfrm>
            <a:off x="9885569" y="2964132"/>
            <a:ext cx="18004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但是六极场不行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41A39A51-FAA9-4912-B89C-BA2EA011CC0C}"/>
              </a:ext>
            </a:extLst>
          </p:cNvPr>
          <p:cNvSpPr/>
          <p:nvPr/>
        </p:nvSpPr>
        <p:spPr>
          <a:xfrm>
            <a:off x="7038363" y="3749879"/>
            <a:ext cx="2768367" cy="68740"/>
          </a:xfrm>
          <a:custGeom>
            <a:avLst/>
            <a:gdLst>
              <a:gd name="connsiteX0" fmla="*/ 0 w 2768367"/>
              <a:gd name="connsiteY0" fmla="*/ 0 h 68740"/>
              <a:gd name="connsiteX1" fmla="*/ 58723 w 2768367"/>
              <a:gd name="connsiteY1" fmla="*/ 16778 h 68740"/>
              <a:gd name="connsiteX2" fmla="*/ 528507 w 2768367"/>
              <a:gd name="connsiteY2" fmla="*/ 25167 h 68740"/>
              <a:gd name="connsiteX3" fmla="*/ 1627465 w 2768367"/>
              <a:gd name="connsiteY3" fmla="*/ 33556 h 68740"/>
              <a:gd name="connsiteX4" fmla="*/ 1652631 w 2768367"/>
              <a:gd name="connsiteY4" fmla="*/ 41945 h 68740"/>
              <a:gd name="connsiteX5" fmla="*/ 1795244 w 2768367"/>
              <a:gd name="connsiteY5" fmla="*/ 58723 h 68740"/>
              <a:gd name="connsiteX6" fmla="*/ 2466364 w 2768367"/>
              <a:gd name="connsiteY6" fmla="*/ 50334 h 68740"/>
              <a:gd name="connsiteX7" fmla="*/ 2768367 w 2768367"/>
              <a:gd name="connsiteY7" fmla="*/ 25167 h 6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68367" h="68740">
                <a:moveTo>
                  <a:pt x="0" y="0"/>
                </a:moveTo>
                <a:cubicBezTo>
                  <a:pt x="19574" y="5593"/>
                  <a:pt x="38388" y="15810"/>
                  <a:pt x="58723" y="16778"/>
                </a:cubicBezTo>
                <a:cubicBezTo>
                  <a:pt x="215165" y="24228"/>
                  <a:pt x="371896" y="23492"/>
                  <a:pt x="528507" y="25167"/>
                </a:cubicBezTo>
                <a:lnTo>
                  <a:pt x="1627465" y="33556"/>
                </a:lnTo>
                <a:cubicBezTo>
                  <a:pt x="1635854" y="36352"/>
                  <a:pt x="1643999" y="40027"/>
                  <a:pt x="1652631" y="41945"/>
                </a:cubicBezTo>
                <a:cubicBezTo>
                  <a:pt x="1699245" y="52304"/>
                  <a:pt x="1748102" y="54437"/>
                  <a:pt x="1795244" y="58723"/>
                </a:cubicBezTo>
                <a:lnTo>
                  <a:pt x="2466364" y="50334"/>
                </a:lnTo>
                <a:cubicBezTo>
                  <a:pt x="2755954" y="45253"/>
                  <a:pt x="2684626" y="108908"/>
                  <a:pt x="2768367" y="2516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FCA02886-6047-4F9C-84EE-30FDBA248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299" y="4691169"/>
            <a:ext cx="2721139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1F7C0004-B7A3-4DBA-8BCD-5D8FDEA4ED2B}"/>
              </a:ext>
            </a:extLst>
          </p:cNvPr>
          <p:cNvSpPr txBox="1"/>
          <p:nvPr/>
        </p:nvSpPr>
        <p:spPr>
          <a:xfrm>
            <a:off x="5953589" y="5752753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7BBF47F-9D69-4970-9CB0-6EA4574CFB02}"/>
              </a:ext>
            </a:extLst>
          </p:cNvPr>
          <p:cNvSpPr txBox="1"/>
          <p:nvPr/>
        </p:nvSpPr>
        <p:spPr>
          <a:xfrm>
            <a:off x="5826985" y="5026041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0" name="箭头: 右 39">
            <a:extLst>
              <a:ext uri="{FF2B5EF4-FFF2-40B4-BE49-F238E27FC236}">
                <a16:creationId xmlns:a16="http://schemas.microsoft.com/office/drawing/2014/main" id="{75AAAB20-0667-4B54-BDB3-4239620F12EE}"/>
              </a:ext>
            </a:extLst>
          </p:cNvPr>
          <p:cNvSpPr/>
          <p:nvPr/>
        </p:nvSpPr>
        <p:spPr>
          <a:xfrm>
            <a:off x="6193243" y="5197712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70413F6-D82E-4D96-9569-73893034A4F0}"/>
              </a:ext>
            </a:extLst>
          </p:cNvPr>
          <p:cNvSpPr txBox="1"/>
          <p:nvPr/>
        </p:nvSpPr>
        <p:spPr>
          <a:xfrm>
            <a:off x="7729800" y="5113419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同样的问题</a:t>
            </a:r>
          </a:p>
        </p:txBody>
      </p:sp>
    </p:spTree>
    <p:extLst>
      <p:ext uri="{BB962C8B-B14F-4D97-AF65-F5344CB8AC3E}">
        <p14:creationId xmlns:p14="http://schemas.microsoft.com/office/powerpoint/2010/main" val="13993663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137AE15-4E1C-47CA-B630-2A837E6E9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426" y="3232204"/>
            <a:ext cx="2888686" cy="13130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9DE53F2-2F38-4F5F-926F-4B305E68A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861" y="1406694"/>
            <a:ext cx="2721139" cy="13130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4EEEFDE-3773-472B-A19B-F2B73BE4E61C}"/>
              </a:ext>
            </a:extLst>
          </p:cNvPr>
          <p:cNvSpPr txBox="1"/>
          <p:nvPr/>
        </p:nvSpPr>
        <p:spPr>
          <a:xfrm>
            <a:off x="536895" y="309963"/>
            <a:ext cx="27815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成功，光路变化不大。</a:t>
            </a:r>
            <a:endParaRPr lang="en-US" altLang="zh-CN" dirty="0"/>
          </a:p>
          <a:p>
            <a:r>
              <a:rPr lang="zh-CN" altLang="en-US" dirty="0"/>
              <a:t>有些不对称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AF6532-1BC3-4A1B-B3C1-4B4374327568}"/>
              </a:ext>
            </a:extLst>
          </p:cNvPr>
          <p:cNvSpPr txBox="1"/>
          <p:nvPr/>
        </p:nvSpPr>
        <p:spPr>
          <a:xfrm>
            <a:off x="788192" y="955756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继续降低六极场大小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18E3E95-7E59-4E8E-9FBF-0F99DFA73ED3}"/>
              </a:ext>
            </a:extLst>
          </p:cNvPr>
          <p:cNvSpPr txBox="1"/>
          <p:nvPr/>
        </p:nvSpPr>
        <p:spPr>
          <a:xfrm>
            <a:off x="983055" y="1325088"/>
            <a:ext cx="1824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一个六极场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B5FDEE9-B698-451B-AB29-493DB0F90587}"/>
              </a:ext>
            </a:extLst>
          </p:cNvPr>
          <p:cNvSpPr txBox="1"/>
          <p:nvPr/>
        </p:nvSpPr>
        <p:spPr>
          <a:xfrm>
            <a:off x="616769" y="1693882"/>
            <a:ext cx="25571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KEEPQ2</a:t>
            </a:r>
            <a:r>
              <a:rPr lang="zh-CN" altLang="en-US" dirty="0"/>
              <a:t>试着改变</a:t>
            </a:r>
            <a:r>
              <a:rPr lang="en-US" altLang="zh-CN" dirty="0"/>
              <a:t>DQS_S</a:t>
            </a:r>
            <a:endParaRPr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5E1CEAB-2253-4BDC-B8B6-CF46495F4CA1}"/>
              </a:ext>
            </a:extLst>
          </p:cNvPr>
          <p:cNvSpPr txBox="1"/>
          <p:nvPr/>
        </p:nvSpPr>
        <p:spPr>
          <a:xfrm>
            <a:off x="4735430" y="2457025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232A29D-EBB5-4A61-B592-4F076C6602E8}"/>
              </a:ext>
            </a:extLst>
          </p:cNvPr>
          <p:cNvSpPr txBox="1"/>
          <p:nvPr/>
        </p:nvSpPr>
        <p:spPr>
          <a:xfrm>
            <a:off x="5853978" y="1592473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27B248-F508-45B9-8FA3-BF68A3BF3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3909" y="1405596"/>
            <a:ext cx="2766761" cy="13130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箭头: 右 24">
            <a:extLst>
              <a:ext uri="{FF2B5EF4-FFF2-40B4-BE49-F238E27FC236}">
                <a16:creationId xmlns:a16="http://schemas.microsoft.com/office/drawing/2014/main" id="{A3928F7B-3EF8-499C-B2AA-3F44B08D853C}"/>
              </a:ext>
            </a:extLst>
          </p:cNvPr>
          <p:cNvSpPr/>
          <p:nvPr/>
        </p:nvSpPr>
        <p:spPr>
          <a:xfrm>
            <a:off x="6296982" y="1985789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66B1182-4E2A-4AB7-ACD5-C97343D8F272}"/>
              </a:ext>
            </a:extLst>
          </p:cNvPr>
          <p:cNvSpPr txBox="1"/>
          <p:nvPr/>
        </p:nvSpPr>
        <p:spPr>
          <a:xfrm>
            <a:off x="8330927" y="1140422"/>
            <a:ext cx="1719743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注：一阶参数不是很好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652919E-A01B-49BB-99DE-D21DAA1E62C7}"/>
              </a:ext>
            </a:extLst>
          </p:cNvPr>
          <p:cNvSpPr txBox="1"/>
          <p:nvPr/>
        </p:nvSpPr>
        <p:spPr>
          <a:xfrm>
            <a:off x="4735429" y="4287197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716D8F3-EB2E-48D4-9FCA-242A4E8168EE}"/>
              </a:ext>
            </a:extLst>
          </p:cNvPr>
          <p:cNvSpPr txBox="1"/>
          <p:nvPr/>
        </p:nvSpPr>
        <p:spPr>
          <a:xfrm>
            <a:off x="5853977" y="3422645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9606744C-2AB8-45BA-A044-E05E42A3F68B}"/>
              </a:ext>
            </a:extLst>
          </p:cNvPr>
          <p:cNvSpPr/>
          <p:nvPr/>
        </p:nvSpPr>
        <p:spPr>
          <a:xfrm>
            <a:off x="6296981" y="3815961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003D3B8-BCEC-4AAB-BC06-0972E8C19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3909" y="3232204"/>
            <a:ext cx="3082517" cy="13130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4386CB-45CE-4ACB-B23E-1D86344ABF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8426" y="5057714"/>
            <a:ext cx="2857076" cy="13130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1BA8FE5F-BB20-4BA2-A374-8C895160F329}"/>
              </a:ext>
            </a:extLst>
          </p:cNvPr>
          <p:cNvSpPr txBox="1"/>
          <p:nvPr/>
        </p:nvSpPr>
        <p:spPr>
          <a:xfrm>
            <a:off x="4687521" y="6109143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5EDE4AC-3458-4168-B076-E207B6EA37F0}"/>
              </a:ext>
            </a:extLst>
          </p:cNvPr>
          <p:cNvSpPr txBox="1"/>
          <p:nvPr/>
        </p:nvSpPr>
        <p:spPr>
          <a:xfrm>
            <a:off x="5806069" y="5244591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EC480A5-BAD7-4A7D-9E31-C16681DB1D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3909" y="5057714"/>
            <a:ext cx="2868114" cy="13130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2" name="箭头: 右 41">
            <a:extLst>
              <a:ext uri="{FF2B5EF4-FFF2-40B4-BE49-F238E27FC236}">
                <a16:creationId xmlns:a16="http://schemas.microsoft.com/office/drawing/2014/main" id="{02164792-293E-40BF-AA15-02239421AABC}"/>
              </a:ext>
            </a:extLst>
          </p:cNvPr>
          <p:cNvSpPr/>
          <p:nvPr/>
        </p:nvSpPr>
        <p:spPr>
          <a:xfrm>
            <a:off x="6296981" y="5613860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4FBAFDD9-2D5F-402D-B2EC-637772A8221F}"/>
              </a:ext>
            </a:extLst>
          </p:cNvPr>
          <p:cNvSpPr/>
          <p:nvPr/>
        </p:nvSpPr>
        <p:spPr>
          <a:xfrm>
            <a:off x="9961123" y="2003898"/>
            <a:ext cx="330741" cy="252919"/>
          </a:xfrm>
          <a:custGeom>
            <a:avLst/>
            <a:gdLst>
              <a:gd name="connsiteX0" fmla="*/ 0 w 330741"/>
              <a:gd name="connsiteY0" fmla="*/ 0 h 252919"/>
              <a:gd name="connsiteX1" fmla="*/ 58366 w 330741"/>
              <a:gd name="connsiteY1" fmla="*/ 58366 h 252919"/>
              <a:gd name="connsiteX2" fmla="*/ 87549 w 330741"/>
              <a:gd name="connsiteY2" fmla="*/ 77821 h 252919"/>
              <a:gd name="connsiteX3" fmla="*/ 116732 w 330741"/>
              <a:gd name="connsiteY3" fmla="*/ 107004 h 252919"/>
              <a:gd name="connsiteX4" fmla="*/ 165371 w 330741"/>
              <a:gd name="connsiteY4" fmla="*/ 136187 h 252919"/>
              <a:gd name="connsiteX5" fmla="*/ 301558 w 330741"/>
              <a:gd name="connsiteY5" fmla="*/ 223736 h 252919"/>
              <a:gd name="connsiteX6" fmla="*/ 330741 w 330741"/>
              <a:gd name="connsiteY6" fmla="*/ 252919 h 252919"/>
              <a:gd name="connsiteX7" fmla="*/ 321013 w 330741"/>
              <a:gd name="connsiteY7" fmla="*/ 204281 h 252919"/>
              <a:gd name="connsiteX8" fmla="*/ 252920 w 330741"/>
              <a:gd name="connsiteY8" fmla="*/ 87549 h 252919"/>
              <a:gd name="connsiteX9" fmla="*/ 233464 w 330741"/>
              <a:gd name="connsiteY9" fmla="*/ 58366 h 252919"/>
              <a:gd name="connsiteX10" fmla="*/ 194554 w 330741"/>
              <a:gd name="connsiteY10" fmla="*/ 48638 h 252919"/>
              <a:gd name="connsiteX11" fmla="*/ 126460 w 330741"/>
              <a:gd name="connsiteY11" fmla="*/ 97276 h 252919"/>
              <a:gd name="connsiteX12" fmla="*/ 107005 w 330741"/>
              <a:gd name="connsiteY12" fmla="*/ 116732 h 252919"/>
              <a:gd name="connsiteX13" fmla="*/ 58366 w 330741"/>
              <a:gd name="connsiteY13" fmla="*/ 155642 h 252919"/>
              <a:gd name="connsiteX14" fmla="*/ 29183 w 330741"/>
              <a:gd name="connsiteY14" fmla="*/ 175098 h 252919"/>
              <a:gd name="connsiteX15" fmla="*/ 9728 w 330741"/>
              <a:gd name="connsiteY15" fmla="*/ 194553 h 25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0741" h="252919">
                <a:moveTo>
                  <a:pt x="0" y="0"/>
                </a:moveTo>
                <a:cubicBezTo>
                  <a:pt x="19455" y="19455"/>
                  <a:pt x="37802" y="40087"/>
                  <a:pt x="58366" y="58366"/>
                </a:cubicBezTo>
                <a:cubicBezTo>
                  <a:pt x="67104" y="66133"/>
                  <a:pt x="78568" y="70337"/>
                  <a:pt x="87549" y="77821"/>
                </a:cubicBezTo>
                <a:cubicBezTo>
                  <a:pt x="98117" y="86628"/>
                  <a:pt x="105726" y="98750"/>
                  <a:pt x="116732" y="107004"/>
                </a:cubicBezTo>
                <a:cubicBezTo>
                  <a:pt x="131858" y="118348"/>
                  <a:pt x="149268" y="126278"/>
                  <a:pt x="165371" y="136187"/>
                </a:cubicBezTo>
                <a:cubicBezTo>
                  <a:pt x="165547" y="136295"/>
                  <a:pt x="292247" y="214425"/>
                  <a:pt x="301558" y="223736"/>
                </a:cubicBezTo>
                <a:lnTo>
                  <a:pt x="330741" y="252919"/>
                </a:lnTo>
                <a:cubicBezTo>
                  <a:pt x="327498" y="236706"/>
                  <a:pt x="326948" y="219713"/>
                  <a:pt x="321013" y="204281"/>
                </a:cubicBezTo>
                <a:cubicBezTo>
                  <a:pt x="293302" y="132232"/>
                  <a:pt x="289191" y="138328"/>
                  <a:pt x="252920" y="87549"/>
                </a:cubicBezTo>
                <a:cubicBezTo>
                  <a:pt x="246124" y="78035"/>
                  <a:pt x="243192" y="64851"/>
                  <a:pt x="233464" y="58366"/>
                </a:cubicBezTo>
                <a:cubicBezTo>
                  <a:pt x="222340" y="50950"/>
                  <a:pt x="207524" y="51881"/>
                  <a:pt x="194554" y="48638"/>
                </a:cubicBezTo>
                <a:cubicBezTo>
                  <a:pt x="130820" y="112372"/>
                  <a:pt x="203287" y="46058"/>
                  <a:pt x="126460" y="97276"/>
                </a:cubicBezTo>
                <a:cubicBezTo>
                  <a:pt x="118829" y="102363"/>
                  <a:pt x="113968" y="110763"/>
                  <a:pt x="107005" y="116732"/>
                </a:cubicBezTo>
                <a:cubicBezTo>
                  <a:pt x="91241" y="130244"/>
                  <a:pt x="74976" y="143185"/>
                  <a:pt x="58366" y="155642"/>
                </a:cubicBezTo>
                <a:cubicBezTo>
                  <a:pt x="49013" y="162657"/>
                  <a:pt x="38312" y="167794"/>
                  <a:pt x="29183" y="175098"/>
                </a:cubicBezTo>
                <a:cubicBezTo>
                  <a:pt x="22022" y="180827"/>
                  <a:pt x="16213" y="188068"/>
                  <a:pt x="9728" y="1945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411CA53E-D525-4470-8FD3-7A46FF5F8F54}"/>
              </a:ext>
            </a:extLst>
          </p:cNvPr>
          <p:cNvSpPr/>
          <p:nvPr/>
        </p:nvSpPr>
        <p:spPr>
          <a:xfrm>
            <a:off x="10087583" y="3813243"/>
            <a:ext cx="294184" cy="262646"/>
          </a:xfrm>
          <a:custGeom>
            <a:avLst/>
            <a:gdLst>
              <a:gd name="connsiteX0" fmla="*/ 0 w 294184"/>
              <a:gd name="connsiteY0" fmla="*/ 0 h 262646"/>
              <a:gd name="connsiteX1" fmla="*/ 68094 w 294184"/>
              <a:gd name="connsiteY1" fmla="*/ 77821 h 262646"/>
              <a:gd name="connsiteX2" fmla="*/ 107004 w 294184"/>
              <a:gd name="connsiteY2" fmla="*/ 107004 h 262646"/>
              <a:gd name="connsiteX3" fmla="*/ 155643 w 294184"/>
              <a:gd name="connsiteY3" fmla="*/ 175097 h 262646"/>
              <a:gd name="connsiteX4" fmla="*/ 194553 w 294184"/>
              <a:gd name="connsiteY4" fmla="*/ 204280 h 262646"/>
              <a:gd name="connsiteX5" fmla="*/ 223736 w 294184"/>
              <a:gd name="connsiteY5" fmla="*/ 233463 h 262646"/>
              <a:gd name="connsiteX6" fmla="*/ 282102 w 294184"/>
              <a:gd name="connsiteY6" fmla="*/ 262646 h 262646"/>
              <a:gd name="connsiteX7" fmla="*/ 272374 w 294184"/>
              <a:gd name="connsiteY7" fmla="*/ 126459 h 262646"/>
              <a:gd name="connsiteX8" fmla="*/ 243191 w 294184"/>
              <a:gd name="connsiteY8" fmla="*/ 68093 h 262646"/>
              <a:gd name="connsiteX9" fmla="*/ 204281 w 294184"/>
              <a:gd name="connsiteY9" fmla="*/ 58366 h 262646"/>
              <a:gd name="connsiteX10" fmla="*/ 107004 w 294184"/>
              <a:gd name="connsiteY10" fmla="*/ 126459 h 262646"/>
              <a:gd name="connsiteX11" fmla="*/ 87549 w 294184"/>
              <a:gd name="connsiteY11" fmla="*/ 155642 h 262646"/>
              <a:gd name="connsiteX12" fmla="*/ 77821 w 294184"/>
              <a:gd name="connsiteY12" fmla="*/ 165370 h 262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4184" h="262646">
                <a:moveTo>
                  <a:pt x="0" y="0"/>
                </a:moveTo>
                <a:cubicBezTo>
                  <a:pt x="22698" y="25940"/>
                  <a:pt x="43721" y="53448"/>
                  <a:pt x="68094" y="77821"/>
                </a:cubicBezTo>
                <a:cubicBezTo>
                  <a:pt x="79558" y="89285"/>
                  <a:pt x="96158" y="94953"/>
                  <a:pt x="107004" y="107004"/>
                </a:cubicBezTo>
                <a:cubicBezTo>
                  <a:pt x="125664" y="127737"/>
                  <a:pt x="136983" y="154364"/>
                  <a:pt x="155643" y="175097"/>
                </a:cubicBezTo>
                <a:cubicBezTo>
                  <a:pt x="166489" y="187148"/>
                  <a:pt x="182244" y="193729"/>
                  <a:pt x="194553" y="204280"/>
                </a:cubicBezTo>
                <a:cubicBezTo>
                  <a:pt x="204998" y="213233"/>
                  <a:pt x="213168" y="224656"/>
                  <a:pt x="223736" y="233463"/>
                </a:cubicBezTo>
                <a:cubicBezTo>
                  <a:pt x="248881" y="254417"/>
                  <a:pt x="252852" y="252897"/>
                  <a:pt x="282102" y="262646"/>
                </a:cubicBezTo>
                <a:cubicBezTo>
                  <a:pt x="302918" y="200199"/>
                  <a:pt x="294994" y="239561"/>
                  <a:pt x="272374" y="126459"/>
                </a:cubicBezTo>
                <a:cubicBezTo>
                  <a:pt x="267760" y="103389"/>
                  <a:pt x="267068" y="80031"/>
                  <a:pt x="243191" y="68093"/>
                </a:cubicBezTo>
                <a:cubicBezTo>
                  <a:pt x="231233" y="62114"/>
                  <a:pt x="217251" y="61608"/>
                  <a:pt x="204281" y="58366"/>
                </a:cubicBezTo>
                <a:cubicBezTo>
                  <a:pt x="166706" y="80910"/>
                  <a:pt x="138706" y="94757"/>
                  <a:pt x="107004" y="126459"/>
                </a:cubicBezTo>
                <a:cubicBezTo>
                  <a:pt x="98737" y="134726"/>
                  <a:pt x="94564" y="146289"/>
                  <a:pt x="87549" y="155642"/>
                </a:cubicBezTo>
                <a:cubicBezTo>
                  <a:pt x="84798" y="159311"/>
                  <a:pt x="81064" y="162127"/>
                  <a:pt x="77821" y="16537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5892823F-3A97-49F5-BDAD-4DD916574165}"/>
              </a:ext>
            </a:extLst>
          </p:cNvPr>
          <p:cNvSpPr/>
          <p:nvPr/>
        </p:nvSpPr>
        <p:spPr>
          <a:xfrm>
            <a:off x="10019489" y="5603132"/>
            <a:ext cx="188398" cy="159106"/>
          </a:xfrm>
          <a:custGeom>
            <a:avLst/>
            <a:gdLst>
              <a:gd name="connsiteX0" fmla="*/ 0 w 188398"/>
              <a:gd name="connsiteY0" fmla="*/ 0 h 159106"/>
              <a:gd name="connsiteX1" fmla="*/ 29183 w 188398"/>
              <a:gd name="connsiteY1" fmla="*/ 48638 h 159106"/>
              <a:gd name="connsiteX2" fmla="*/ 97277 w 188398"/>
              <a:gd name="connsiteY2" fmla="*/ 107004 h 159106"/>
              <a:gd name="connsiteX3" fmla="*/ 136188 w 188398"/>
              <a:gd name="connsiteY3" fmla="*/ 126459 h 159106"/>
              <a:gd name="connsiteX4" fmla="*/ 155643 w 188398"/>
              <a:gd name="connsiteY4" fmla="*/ 145915 h 159106"/>
              <a:gd name="connsiteX5" fmla="*/ 184826 w 188398"/>
              <a:gd name="connsiteY5" fmla="*/ 155642 h 159106"/>
              <a:gd name="connsiteX6" fmla="*/ 165371 w 188398"/>
              <a:gd name="connsiteY6" fmla="*/ 19455 h 159106"/>
              <a:gd name="connsiteX7" fmla="*/ 136188 w 188398"/>
              <a:gd name="connsiteY7" fmla="*/ 29183 h 159106"/>
              <a:gd name="connsiteX8" fmla="*/ 87549 w 188398"/>
              <a:gd name="connsiteY8" fmla="*/ 68094 h 159106"/>
              <a:gd name="connsiteX9" fmla="*/ 29183 w 188398"/>
              <a:gd name="connsiteY9" fmla="*/ 136187 h 159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8398" h="159106">
                <a:moveTo>
                  <a:pt x="0" y="0"/>
                </a:moveTo>
                <a:cubicBezTo>
                  <a:pt x="9728" y="16213"/>
                  <a:pt x="17839" y="33512"/>
                  <a:pt x="29183" y="48638"/>
                </a:cubicBezTo>
                <a:cubicBezTo>
                  <a:pt x="43228" y="67364"/>
                  <a:pt x="78712" y="95401"/>
                  <a:pt x="97277" y="107004"/>
                </a:cubicBezTo>
                <a:cubicBezTo>
                  <a:pt x="109574" y="114690"/>
                  <a:pt x="123218" y="119974"/>
                  <a:pt x="136188" y="126459"/>
                </a:cubicBezTo>
                <a:cubicBezTo>
                  <a:pt x="142673" y="132944"/>
                  <a:pt x="147779" y="141196"/>
                  <a:pt x="155643" y="145915"/>
                </a:cubicBezTo>
                <a:cubicBezTo>
                  <a:pt x="164436" y="151191"/>
                  <a:pt x="182815" y="165697"/>
                  <a:pt x="184826" y="155642"/>
                </a:cubicBezTo>
                <a:cubicBezTo>
                  <a:pt x="195481" y="102365"/>
                  <a:pt x="180322" y="64310"/>
                  <a:pt x="165371" y="19455"/>
                </a:cubicBezTo>
                <a:cubicBezTo>
                  <a:pt x="155643" y="22698"/>
                  <a:pt x="145359" y="24597"/>
                  <a:pt x="136188" y="29183"/>
                </a:cubicBezTo>
                <a:cubicBezTo>
                  <a:pt x="120871" y="36841"/>
                  <a:pt x="98407" y="53617"/>
                  <a:pt x="87549" y="68094"/>
                </a:cubicBezTo>
                <a:cubicBezTo>
                  <a:pt x="36030" y="136785"/>
                  <a:pt x="72215" y="114671"/>
                  <a:pt x="29183" y="13618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7480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A3E0EEEB-8467-4280-8DB9-AF05A6527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916" y="5013142"/>
            <a:ext cx="2835663" cy="14021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07BF973-F6F2-46EE-A318-CC1B8FB24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448" y="3299373"/>
            <a:ext cx="2661221" cy="12691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38274CB-79B6-4258-9B4F-91DAAF13D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3448" y="1473235"/>
            <a:ext cx="2756816" cy="12536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4EEEFDE-3773-472B-A19B-F2B73BE4E61C}"/>
              </a:ext>
            </a:extLst>
          </p:cNvPr>
          <p:cNvSpPr txBox="1"/>
          <p:nvPr/>
        </p:nvSpPr>
        <p:spPr>
          <a:xfrm>
            <a:off x="536895" y="309963"/>
            <a:ext cx="27815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成功，光路变化不大。</a:t>
            </a:r>
            <a:endParaRPr lang="en-US" altLang="zh-CN" dirty="0"/>
          </a:p>
          <a:p>
            <a:r>
              <a:rPr lang="zh-CN" altLang="en-US" dirty="0"/>
              <a:t>有些不对称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AF6532-1BC3-4A1B-B3C1-4B4374327568}"/>
              </a:ext>
            </a:extLst>
          </p:cNvPr>
          <p:cNvSpPr txBox="1"/>
          <p:nvPr/>
        </p:nvSpPr>
        <p:spPr>
          <a:xfrm>
            <a:off x="788192" y="955756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继续降低六极场大小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18E3E95-7E59-4E8E-9FBF-0F99DFA73ED3}"/>
              </a:ext>
            </a:extLst>
          </p:cNvPr>
          <p:cNvSpPr txBox="1"/>
          <p:nvPr/>
        </p:nvSpPr>
        <p:spPr>
          <a:xfrm>
            <a:off x="983055" y="1325088"/>
            <a:ext cx="1824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一个六极场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B5FDEE9-B698-451B-AB29-493DB0F90587}"/>
              </a:ext>
            </a:extLst>
          </p:cNvPr>
          <p:cNvSpPr txBox="1"/>
          <p:nvPr/>
        </p:nvSpPr>
        <p:spPr>
          <a:xfrm>
            <a:off x="616769" y="1693882"/>
            <a:ext cx="26196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KEEP Q2</a:t>
            </a:r>
            <a:r>
              <a:rPr lang="zh-CN" altLang="en-US" dirty="0"/>
              <a:t>试着改变</a:t>
            </a:r>
            <a:r>
              <a:rPr lang="en-US" altLang="zh-CN" dirty="0"/>
              <a:t>DQS_S</a:t>
            </a:r>
            <a:endParaRPr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5E1CEAB-2253-4BDC-B8B6-CF46495F4CA1}"/>
              </a:ext>
            </a:extLst>
          </p:cNvPr>
          <p:cNvSpPr txBox="1"/>
          <p:nvPr/>
        </p:nvSpPr>
        <p:spPr>
          <a:xfrm>
            <a:off x="4735430" y="2457025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232A29D-EBB5-4A61-B592-4F076C6602E8}"/>
              </a:ext>
            </a:extLst>
          </p:cNvPr>
          <p:cNvSpPr txBox="1"/>
          <p:nvPr/>
        </p:nvSpPr>
        <p:spPr>
          <a:xfrm>
            <a:off x="5853978" y="1592473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A3928F7B-3EF8-499C-B2AA-3F44B08D853C}"/>
              </a:ext>
            </a:extLst>
          </p:cNvPr>
          <p:cNvSpPr/>
          <p:nvPr/>
        </p:nvSpPr>
        <p:spPr>
          <a:xfrm>
            <a:off x="6296982" y="1985789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652919E-A01B-49BB-99DE-D21DAA1E62C7}"/>
              </a:ext>
            </a:extLst>
          </p:cNvPr>
          <p:cNvSpPr txBox="1"/>
          <p:nvPr/>
        </p:nvSpPr>
        <p:spPr>
          <a:xfrm>
            <a:off x="4735429" y="4287197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716D8F3-EB2E-48D4-9FCA-242A4E8168EE}"/>
              </a:ext>
            </a:extLst>
          </p:cNvPr>
          <p:cNvSpPr txBox="1"/>
          <p:nvPr/>
        </p:nvSpPr>
        <p:spPr>
          <a:xfrm>
            <a:off x="5853978" y="3604783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9606744C-2AB8-45BA-A044-E05E42A3F68B}"/>
              </a:ext>
            </a:extLst>
          </p:cNvPr>
          <p:cNvSpPr/>
          <p:nvPr/>
        </p:nvSpPr>
        <p:spPr>
          <a:xfrm>
            <a:off x="6296981" y="3815961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BA8FE5F-BB20-4BA2-A374-8C895160F329}"/>
              </a:ext>
            </a:extLst>
          </p:cNvPr>
          <p:cNvSpPr txBox="1"/>
          <p:nvPr/>
        </p:nvSpPr>
        <p:spPr>
          <a:xfrm>
            <a:off x="4703135" y="6134258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5EDE4AC-3458-4168-B076-E207B6EA37F0}"/>
              </a:ext>
            </a:extLst>
          </p:cNvPr>
          <p:cNvSpPr txBox="1"/>
          <p:nvPr/>
        </p:nvSpPr>
        <p:spPr>
          <a:xfrm>
            <a:off x="5950557" y="5384523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2" name="箭头: 右 41">
            <a:extLst>
              <a:ext uri="{FF2B5EF4-FFF2-40B4-BE49-F238E27FC236}">
                <a16:creationId xmlns:a16="http://schemas.microsoft.com/office/drawing/2014/main" id="{02164792-293E-40BF-AA15-02239421AABC}"/>
              </a:ext>
            </a:extLst>
          </p:cNvPr>
          <p:cNvSpPr/>
          <p:nvPr/>
        </p:nvSpPr>
        <p:spPr>
          <a:xfrm>
            <a:off x="6296981" y="5613860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5B3BF91-D8A1-4759-9F78-B8153EA325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1831" y="1473235"/>
            <a:ext cx="2558119" cy="1245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57233A2-E93B-4123-810B-3E6007681C6A}"/>
              </a:ext>
            </a:extLst>
          </p:cNvPr>
          <p:cNvSpPr txBox="1"/>
          <p:nvPr/>
        </p:nvSpPr>
        <p:spPr>
          <a:xfrm>
            <a:off x="7875406" y="1179939"/>
            <a:ext cx="190789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QS_S</a:t>
            </a:r>
            <a:r>
              <a:rPr lang="zh-CN" altLang="en-US" sz="1200" dirty="0"/>
              <a:t>继续增大，此路不通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DA9C3C5-3C06-459B-8234-6E5659B14225}"/>
              </a:ext>
            </a:extLst>
          </p:cNvPr>
          <p:cNvSpPr txBox="1"/>
          <p:nvPr/>
        </p:nvSpPr>
        <p:spPr>
          <a:xfrm>
            <a:off x="475606" y="3681727"/>
            <a:ext cx="288732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KEEP QS_Q</a:t>
            </a:r>
            <a:r>
              <a:rPr lang="zh-CN" altLang="en-US" dirty="0"/>
              <a:t>试着改变</a:t>
            </a:r>
            <a:r>
              <a:rPr lang="en-US" altLang="zh-CN" dirty="0"/>
              <a:t>DQS_S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BA95ED4-5651-4E29-8884-C4A3629DD0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1831" y="3298946"/>
            <a:ext cx="2661221" cy="12666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490EE34-312C-4153-8642-AD00168463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5781" y="5008963"/>
            <a:ext cx="2990514" cy="1386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9D5DED28-4890-4360-A726-F80D087968F8}"/>
              </a:ext>
            </a:extLst>
          </p:cNvPr>
          <p:cNvSpPr txBox="1"/>
          <p:nvPr/>
        </p:nvSpPr>
        <p:spPr>
          <a:xfrm>
            <a:off x="9108299" y="4722236"/>
            <a:ext cx="110799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此路依旧不通</a:t>
            </a: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88FBEC31-A7A8-4E76-A741-2CF74418121D}"/>
              </a:ext>
            </a:extLst>
          </p:cNvPr>
          <p:cNvSpPr/>
          <p:nvPr/>
        </p:nvSpPr>
        <p:spPr>
          <a:xfrm>
            <a:off x="9717932" y="2042809"/>
            <a:ext cx="185538" cy="175097"/>
          </a:xfrm>
          <a:custGeom>
            <a:avLst/>
            <a:gdLst>
              <a:gd name="connsiteX0" fmla="*/ 58366 w 185538"/>
              <a:gd name="connsiteY0" fmla="*/ 0 h 175097"/>
              <a:gd name="connsiteX1" fmla="*/ 77821 w 185538"/>
              <a:gd name="connsiteY1" fmla="*/ 48638 h 175097"/>
              <a:gd name="connsiteX2" fmla="*/ 87549 w 185538"/>
              <a:gd name="connsiteY2" fmla="*/ 77821 h 175097"/>
              <a:gd name="connsiteX3" fmla="*/ 116732 w 185538"/>
              <a:gd name="connsiteY3" fmla="*/ 107004 h 175097"/>
              <a:gd name="connsiteX4" fmla="*/ 136187 w 185538"/>
              <a:gd name="connsiteY4" fmla="*/ 136187 h 175097"/>
              <a:gd name="connsiteX5" fmla="*/ 175098 w 185538"/>
              <a:gd name="connsiteY5" fmla="*/ 126459 h 175097"/>
              <a:gd name="connsiteX6" fmla="*/ 175098 w 185538"/>
              <a:gd name="connsiteY6" fmla="*/ 68093 h 175097"/>
              <a:gd name="connsiteX7" fmla="*/ 97277 w 185538"/>
              <a:gd name="connsiteY7" fmla="*/ 107004 h 175097"/>
              <a:gd name="connsiteX8" fmla="*/ 48638 w 185538"/>
              <a:gd name="connsiteY8" fmla="*/ 155642 h 175097"/>
              <a:gd name="connsiteX9" fmla="*/ 0 w 185538"/>
              <a:gd name="connsiteY9" fmla="*/ 175097 h 175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5538" h="175097">
                <a:moveTo>
                  <a:pt x="58366" y="0"/>
                </a:moveTo>
                <a:cubicBezTo>
                  <a:pt x="64851" y="16213"/>
                  <a:pt x="71690" y="32288"/>
                  <a:pt x="77821" y="48638"/>
                </a:cubicBezTo>
                <a:cubicBezTo>
                  <a:pt x="81421" y="58239"/>
                  <a:pt x="81861" y="69289"/>
                  <a:pt x="87549" y="77821"/>
                </a:cubicBezTo>
                <a:cubicBezTo>
                  <a:pt x="95180" y="89267"/>
                  <a:pt x="107925" y="96436"/>
                  <a:pt x="116732" y="107004"/>
                </a:cubicBezTo>
                <a:cubicBezTo>
                  <a:pt x="124216" y="115985"/>
                  <a:pt x="129702" y="126459"/>
                  <a:pt x="136187" y="136187"/>
                </a:cubicBezTo>
                <a:cubicBezTo>
                  <a:pt x="149157" y="132944"/>
                  <a:pt x="164658" y="134811"/>
                  <a:pt x="175098" y="126459"/>
                </a:cubicBezTo>
                <a:cubicBezTo>
                  <a:pt x="195576" y="110076"/>
                  <a:pt x="180559" y="84476"/>
                  <a:pt x="175098" y="68093"/>
                </a:cubicBezTo>
                <a:cubicBezTo>
                  <a:pt x="129350" y="79530"/>
                  <a:pt x="136100" y="72495"/>
                  <a:pt x="97277" y="107004"/>
                </a:cubicBezTo>
                <a:cubicBezTo>
                  <a:pt x="80140" y="122237"/>
                  <a:pt x="70882" y="150081"/>
                  <a:pt x="48638" y="155642"/>
                </a:cubicBezTo>
                <a:cubicBezTo>
                  <a:pt x="5279" y="166482"/>
                  <a:pt x="19182" y="155917"/>
                  <a:pt x="0" y="17509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E96230B6-BA15-4861-8DD4-B387575CD727}"/>
              </a:ext>
            </a:extLst>
          </p:cNvPr>
          <p:cNvSpPr/>
          <p:nvPr/>
        </p:nvSpPr>
        <p:spPr>
          <a:xfrm>
            <a:off x="9815209" y="3871609"/>
            <a:ext cx="165674" cy="126459"/>
          </a:xfrm>
          <a:custGeom>
            <a:avLst/>
            <a:gdLst>
              <a:gd name="connsiteX0" fmla="*/ 0 w 165674"/>
              <a:gd name="connsiteY0" fmla="*/ 0 h 126459"/>
              <a:gd name="connsiteX1" fmla="*/ 87548 w 165674"/>
              <a:gd name="connsiteY1" fmla="*/ 58365 h 126459"/>
              <a:gd name="connsiteX2" fmla="*/ 155642 w 165674"/>
              <a:gd name="connsiteY2" fmla="*/ 107004 h 126459"/>
              <a:gd name="connsiteX3" fmla="*/ 165370 w 165674"/>
              <a:gd name="connsiteY3" fmla="*/ 77821 h 126459"/>
              <a:gd name="connsiteX4" fmla="*/ 145914 w 165674"/>
              <a:gd name="connsiteY4" fmla="*/ 58365 h 126459"/>
              <a:gd name="connsiteX5" fmla="*/ 116731 w 165674"/>
              <a:gd name="connsiteY5" fmla="*/ 9727 h 126459"/>
              <a:gd name="connsiteX6" fmla="*/ 68093 w 165674"/>
              <a:gd name="connsiteY6" fmla="*/ 29182 h 126459"/>
              <a:gd name="connsiteX7" fmla="*/ 48638 w 165674"/>
              <a:gd name="connsiteY7" fmla="*/ 87548 h 126459"/>
              <a:gd name="connsiteX8" fmla="*/ 19455 w 165674"/>
              <a:gd name="connsiteY8" fmla="*/ 126459 h 126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674" h="126459">
                <a:moveTo>
                  <a:pt x="0" y="0"/>
                </a:moveTo>
                <a:cubicBezTo>
                  <a:pt x="94373" y="37749"/>
                  <a:pt x="6138" y="-4953"/>
                  <a:pt x="87548" y="58365"/>
                </a:cubicBezTo>
                <a:cubicBezTo>
                  <a:pt x="189242" y="137460"/>
                  <a:pt x="100897" y="52256"/>
                  <a:pt x="155642" y="107004"/>
                </a:cubicBezTo>
                <a:cubicBezTo>
                  <a:pt x="158885" y="97276"/>
                  <a:pt x="167381" y="87876"/>
                  <a:pt x="165370" y="77821"/>
                </a:cubicBezTo>
                <a:cubicBezTo>
                  <a:pt x="163571" y="68827"/>
                  <a:pt x="150633" y="66230"/>
                  <a:pt x="145914" y="58365"/>
                </a:cubicBezTo>
                <a:cubicBezTo>
                  <a:pt x="108032" y="-4772"/>
                  <a:pt x="166027" y="59020"/>
                  <a:pt x="116731" y="9727"/>
                </a:cubicBezTo>
                <a:cubicBezTo>
                  <a:pt x="100518" y="16212"/>
                  <a:pt x="79591" y="16041"/>
                  <a:pt x="68093" y="29182"/>
                </a:cubicBezTo>
                <a:cubicBezTo>
                  <a:pt x="54589" y="44616"/>
                  <a:pt x="63139" y="73047"/>
                  <a:pt x="48638" y="87548"/>
                </a:cubicBezTo>
                <a:cubicBezTo>
                  <a:pt x="24055" y="112131"/>
                  <a:pt x="33284" y="98801"/>
                  <a:pt x="19455" y="12645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B8EDAEFB-6242-4031-B20B-8DDA3E41D794}"/>
              </a:ext>
            </a:extLst>
          </p:cNvPr>
          <p:cNvSpPr/>
          <p:nvPr/>
        </p:nvSpPr>
        <p:spPr>
          <a:xfrm>
            <a:off x="10038945" y="5612860"/>
            <a:ext cx="206353" cy="107004"/>
          </a:xfrm>
          <a:custGeom>
            <a:avLst/>
            <a:gdLst>
              <a:gd name="connsiteX0" fmla="*/ 0 w 206353"/>
              <a:gd name="connsiteY0" fmla="*/ 0 h 107004"/>
              <a:gd name="connsiteX1" fmla="*/ 58366 w 206353"/>
              <a:gd name="connsiteY1" fmla="*/ 29183 h 107004"/>
              <a:gd name="connsiteX2" fmla="*/ 87549 w 206353"/>
              <a:gd name="connsiteY2" fmla="*/ 38910 h 107004"/>
              <a:gd name="connsiteX3" fmla="*/ 107004 w 206353"/>
              <a:gd name="connsiteY3" fmla="*/ 58366 h 107004"/>
              <a:gd name="connsiteX4" fmla="*/ 136187 w 206353"/>
              <a:gd name="connsiteY4" fmla="*/ 77821 h 107004"/>
              <a:gd name="connsiteX5" fmla="*/ 194553 w 206353"/>
              <a:gd name="connsiteY5" fmla="*/ 107004 h 107004"/>
              <a:gd name="connsiteX6" fmla="*/ 184825 w 206353"/>
              <a:gd name="connsiteY6" fmla="*/ 9727 h 107004"/>
              <a:gd name="connsiteX7" fmla="*/ 155642 w 206353"/>
              <a:gd name="connsiteY7" fmla="*/ 0 h 107004"/>
              <a:gd name="connsiteX8" fmla="*/ 97276 w 206353"/>
              <a:gd name="connsiteY8" fmla="*/ 38910 h 107004"/>
              <a:gd name="connsiteX9" fmla="*/ 77821 w 206353"/>
              <a:gd name="connsiteY9" fmla="*/ 58366 h 107004"/>
              <a:gd name="connsiteX10" fmla="*/ 48638 w 206353"/>
              <a:gd name="connsiteY10" fmla="*/ 77821 h 10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6353" h="107004">
                <a:moveTo>
                  <a:pt x="0" y="0"/>
                </a:moveTo>
                <a:cubicBezTo>
                  <a:pt x="19455" y="9728"/>
                  <a:pt x="38489" y="20349"/>
                  <a:pt x="58366" y="29183"/>
                </a:cubicBezTo>
                <a:cubicBezTo>
                  <a:pt x="67736" y="33347"/>
                  <a:pt x="78756" y="33634"/>
                  <a:pt x="87549" y="38910"/>
                </a:cubicBezTo>
                <a:cubicBezTo>
                  <a:pt x="95413" y="43629"/>
                  <a:pt x="99842" y="52637"/>
                  <a:pt x="107004" y="58366"/>
                </a:cubicBezTo>
                <a:cubicBezTo>
                  <a:pt x="116133" y="65669"/>
                  <a:pt x="125730" y="72593"/>
                  <a:pt x="136187" y="77821"/>
                </a:cubicBezTo>
                <a:cubicBezTo>
                  <a:pt x="216735" y="118095"/>
                  <a:pt x="110919" y="51249"/>
                  <a:pt x="194553" y="107004"/>
                </a:cubicBezTo>
                <a:cubicBezTo>
                  <a:pt x="199753" y="86203"/>
                  <a:pt x="223084" y="22479"/>
                  <a:pt x="184825" y="9727"/>
                </a:cubicBezTo>
                <a:lnTo>
                  <a:pt x="155642" y="0"/>
                </a:lnTo>
                <a:cubicBezTo>
                  <a:pt x="136187" y="12970"/>
                  <a:pt x="113809" y="22376"/>
                  <a:pt x="97276" y="38910"/>
                </a:cubicBezTo>
                <a:cubicBezTo>
                  <a:pt x="90791" y="45395"/>
                  <a:pt x="84983" y="52637"/>
                  <a:pt x="77821" y="58366"/>
                </a:cubicBezTo>
                <a:cubicBezTo>
                  <a:pt x="68692" y="65669"/>
                  <a:pt x="48638" y="77821"/>
                  <a:pt x="48638" y="7782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45157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5336000-E225-41A8-AE64-91D71C560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299" y="1347573"/>
            <a:ext cx="2721139" cy="13303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4EEEFDE-3773-472B-A19B-F2B73BE4E61C}"/>
              </a:ext>
            </a:extLst>
          </p:cNvPr>
          <p:cNvSpPr txBox="1"/>
          <p:nvPr/>
        </p:nvSpPr>
        <p:spPr>
          <a:xfrm>
            <a:off x="536895" y="309963"/>
            <a:ext cx="27815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成功，光路变化不大。</a:t>
            </a:r>
            <a:endParaRPr lang="en-US" altLang="zh-CN" dirty="0"/>
          </a:p>
          <a:p>
            <a:r>
              <a:rPr lang="zh-CN" altLang="en-US" dirty="0"/>
              <a:t>有些不对称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AF6532-1BC3-4A1B-B3C1-4B4374327568}"/>
              </a:ext>
            </a:extLst>
          </p:cNvPr>
          <p:cNvSpPr txBox="1"/>
          <p:nvPr/>
        </p:nvSpPr>
        <p:spPr>
          <a:xfrm>
            <a:off x="788192" y="955756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继续降低六极场大小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18E3E95-7E59-4E8E-9FBF-0F99DFA73ED3}"/>
              </a:ext>
            </a:extLst>
          </p:cNvPr>
          <p:cNvSpPr txBox="1"/>
          <p:nvPr/>
        </p:nvSpPr>
        <p:spPr>
          <a:xfrm>
            <a:off x="983055" y="1325088"/>
            <a:ext cx="1824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一个六极场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5E1CEAB-2253-4BDC-B8B6-CF46495F4CA1}"/>
              </a:ext>
            </a:extLst>
          </p:cNvPr>
          <p:cNvSpPr txBox="1"/>
          <p:nvPr/>
        </p:nvSpPr>
        <p:spPr>
          <a:xfrm>
            <a:off x="4844636" y="2416297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232A29D-EBB5-4A61-B592-4F076C6602E8}"/>
              </a:ext>
            </a:extLst>
          </p:cNvPr>
          <p:cNvSpPr txBox="1"/>
          <p:nvPr/>
        </p:nvSpPr>
        <p:spPr>
          <a:xfrm>
            <a:off x="6000773" y="2258745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6" name="箭头: 右 65">
            <a:extLst>
              <a:ext uri="{FF2B5EF4-FFF2-40B4-BE49-F238E27FC236}">
                <a16:creationId xmlns:a16="http://schemas.microsoft.com/office/drawing/2014/main" id="{0ABF9B4C-FD93-4559-A66E-B33E752E7FF4}"/>
              </a:ext>
            </a:extLst>
          </p:cNvPr>
          <p:cNvSpPr/>
          <p:nvPr/>
        </p:nvSpPr>
        <p:spPr>
          <a:xfrm>
            <a:off x="6193243" y="1831631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1268649-D66E-4408-ACD3-1152862CFFAC}"/>
              </a:ext>
            </a:extLst>
          </p:cNvPr>
          <p:cNvSpPr txBox="1"/>
          <p:nvPr/>
        </p:nvSpPr>
        <p:spPr>
          <a:xfrm>
            <a:off x="1364569" y="2017340"/>
            <a:ext cx="10615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+DQS_Q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DD1BA27-1A30-416F-9D9C-3B1D93D26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6654" y="1320318"/>
            <a:ext cx="3024921" cy="14022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DFC78DE-B42A-49B2-AA77-E9582D63A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6875" y="3137107"/>
            <a:ext cx="2735381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5B935A74-4C00-4E3D-AD6E-B155D056FE3A}"/>
              </a:ext>
            </a:extLst>
          </p:cNvPr>
          <p:cNvSpPr txBox="1"/>
          <p:nvPr/>
        </p:nvSpPr>
        <p:spPr>
          <a:xfrm>
            <a:off x="6000773" y="4007571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D4EEB26-FE33-4023-9074-8EFA93CA13D0}"/>
              </a:ext>
            </a:extLst>
          </p:cNvPr>
          <p:cNvSpPr txBox="1"/>
          <p:nvPr/>
        </p:nvSpPr>
        <p:spPr>
          <a:xfrm>
            <a:off x="4842558" y="4186325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36854574-5048-4D1F-9D99-A4B2863ADB14}"/>
              </a:ext>
            </a:extLst>
          </p:cNvPr>
          <p:cNvSpPr/>
          <p:nvPr/>
        </p:nvSpPr>
        <p:spPr>
          <a:xfrm>
            <a:off x="6193242" y="3775324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2271C6A-D998-4E1A-B739-7661149EA4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6654" y="3137107"/>
            <a:ext cx="3077228" cy="14022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DFF8EFC9-05BC-46AB-B2E0-FD62AF3BDFCE}"/>
              </a:ext>
            </a:extLst>
          </p:cNvPr>
          <p:cNvSpPr/>
          <p:nvPr/>
        </p:nvSpPr>
        <p:spPr>
          <a:xfrm>
            <a:off x="10087583" y="1906621"/>
            <a:ext cx="227813" cy="204281"/>
          </a:xfrm>
          <a:custGeom>
            <a:avLst/>
            <a:gdLst>
              <a:gd name="connsiteX0" fmla="*/ 0 w 227813"/>
              <a:gd name="connsiteY0" fmla="*/ 0 h 204281"/>
              <a:gd name="connsiteX1" fmla="*/ 87549 w 227813"/>
              <a:gd name="connsiteY1" fmla="*/ 38911 h 204281"/>
              <a:gd name="connsiteX2" fmla="*/ 145915 w 227813"/>
              <a:gd name="connsiteY2" fmla="*/ 97277 h 204281"/>
              <a:gd name="connsiteX3" fmla="*/ 175098 w 227813"/>
              <a:gd name="connsiteY3" fmla="*/ 116732 h 204281"/>
              <a:gd name="connsiteX4" fmla="*/ 223736 w 227813"/>
              <a:gd name="connsiteY4" fmla="*/ 165370 h 204281"/>
              <a:gd name="connsiteX5" fmla="*/ 214008 w 227813"/>
              <a:gd name="connsiteY5" fmla="*/ 19456 h 204281"/>
              <a:gd name="connsiteX6" fmla="*/ 155643 w 227813"/>
              <a:gd name="connsiteY6" fmla="*/ 58366 h 204281"/>
              <a:gd name="connsiteX7" fmla="*/ 107004 w 227813"/>
              <a:gd name="connsiteY7" fmla="*/ 107005 h 204281"/>
              <a:gd name="connsiteX8" fmla="*/ 87549 w 227813"/>
              <a:gd name="connsiteY8" fmla="*/ 136188 h 204281"/>
              <a:gd name="connsiteX9" fmla="*/ 29183 w 227813"/>
              <a:gd name="connsiteY9" fmla="*/ 175098 h 204281"/>
              <a:gd name="connsiteX10" fmla="*/ 0 w 227813"/>
              <a:gd name="connsiteY10" fmla="*/ 204281 h 20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7813" h="204281">
                <a:moveTo>
                  <a:pt x="0" y="0"/>
                </a:moveTo>
                <a:cubicBezTo>
                  <a:pt x="37006" y="12336"/>
                  <a:pt x="59802" y="14247"/>
                  <a:pt x="87549" y="38911"/>
                </a:cubicBezTo>
                <a:cubicBezTo>
                  <a:pt x="108113" y="57190"/>
                  <a:pt x="123022" y="82015"/>
                  <a:pt x="145915" y="97277"/>
                </a:cubicBezTo>
                <a:cubicBezTo>
                  <a:pt x="155643" y="103762"/>
                  <a:pt x="166300" y="109033"/>
                  <a:pt x="175098" y="116732"/>
                </a:cubicBezTo>
                <a:cubicBezTo>
                  <a:pt x="192353" y="131830"/>
                  <a:pt x="223736" y="165370"/>
                  <a:pt x="223736" y="165370"/>
                </a:cubicBezTo>
                <a:cubicBezTo>
                  <a:pt x="220493" y="116732"/>
                  <a:pt x="240178" y="60581"/>
                  <a:pt x="214008" y="19456"/>
                </a:cubicBezTo>
                <a:cubicBezTo>
                  <a:pt x="201455" y="-271"/>
                  <a:pt x="172177" y="41832"/>
                  <a:pt x="155643" y="58366"/>
                </a:cubicBezTo>
                <a:cubicBezTo>
                  <a:pt x="139430" y="74579"/>
                  <a:pt x="119722" y="87927"/>
                  <a:pt x="107004" y="107005"/>
                </a:cubicBezTo>
                <a:cubicBezTo>
                  <a:pt x="100519" y="116733"/>
                  <a:pt x="96347" y="128489"/>
                  <a:pt x="87549" y="136188"/>
                </a:cubicBezTo>
                <a:cubicBezTo>
                  <a:pt x="69952" y="151585"/>
                  <a:pt x="45717" y="158564"/>
                  <a:pt x="29183" y="175098"/>
                </a:cubicBezTo>
                <a:lnTo>
                  <a:pt x="0" y="204281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2047C22C-715B-4441-8898-3B7571C6EC45}"/>
              </a:ext>
            </a:extLst>
          </p:cNvPr>
          <p:cNvSpPr/>
          <p:nvPr/>
        </p:nvSpPr>
        <p:spPr>
          <a:xfrm>
            <a:off x="9970851" y="3774332"/>
            <a:ext cx="217051" cy="145915"/>
          </a:xfrm>
          <a:custGeom>
            <a:avLst/>
            <a:gdLst>
              <a:gd name="connsiteX0" fmla="*/ 38911 w 217051"/>
              <a:gd name="connsiteY0" fmla="*/ 0 h 145915"/>
              <a:gd name="connsiteX1" fmla="*/ 87549 w 217051"/>
              <a:gd name="connsiteY1" fmla="*/ 19455 h 145915"/>
              <a:gd name="connsiteX2" fmla="*/ 136187 w 217051"/>
              <a:gd name="connsiteY2" fmla="*/ 77821 h 145915"/>
              <a:gd name="connsiteX3" fmla="*/ 184826 w 217051"/>
              <a:gd name="connsiteY3" fmla="*/ 126459 h 145915"/>
              <a:gd name="connsiteX4" fmla="*/ 204281 w 217051"/>
              <a:gd name="connsiteY4" fmla="*/ 145915 h 145915"/>
              <a:gd name="connsiteX5" fmla="*/ 204281 w 217051"/>
              <a:gd name="connsiteY5" fmla="*/ 38911 h 145915"/>
              <a:gd name="connsiteX6" fmla="*/ 184826 w 217051"/>
              <a:gd name="connsiteY6" fmla="*/ 19455 h 145915"/>
              <a:gd name="connsiteX7" fmla="*/ 145915 w 217051"/>
              <a:gd name="connsiteY7" fmla="*/ 29183 h 145915"/>
              <a:gd name="connsiteX8" fmla="*/ 77821 w 217051"/>
              <a:gd name="connsiteY8" fmla="*/ 68094 h 145915"/>
              <a:gd name="connsiteX9" fmla="*/ 48638 w 217051"/>
              <a:gd name="connsiteY9" fmla="*/ 77821 h 145915"/>
              <a:gd name="connsiteX10" fmla="*/ 29183 w 217051"/>
              <a:gd name="connsiteY10" fmla="*/ 97277 h 145915"/>
              <a:gd name="connsiteX11" fmla="*/ 0 w 217051"/>
              <a:gd name="connsiteY11" fmla="*/ 107004 h 145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7051" h="145915">
                <a:moveTo>
                  <a:pt x="38911" y="0"/>
                </a:moveTo>
                <a:cubicBezTo>
                  <a:pt x="55124" y="6485"/>
                  <a:pt x="72388" y="10792"/>
                  <a:pt x="87549" y="19455"/>
                </a:cubicBezTo>
                <a:cubicBezTo>
                  <a:pt x="101912" y="27663"/>
                  <a:pt x="130767" y="71724"/>
                  <a:pt x="136187" y="77821"/>
                </a:cubicBezTo>
                <a:cubicBezTo>
                  <a:pt x="151420" y="94958"/>
                  <a:pt x="168613" y="110246"/>
                  <a:pt x="184826" y="126459"/>
                </a:cubicBezTo>
                <a:lnTo>
                  <a:pt x="204281" y="145915"/>
                </a:lnTo>
                <a:cubicBezTo>
                  <a:pt x="219097" y="101468"/>
                  <a:pt x="223386" y="102593"/>
                  <a:pt x="204281" y="38911"/>
                </a:cubicBezTo>
                <a:cubicBezTo>
                  <a:pt x="201646" y="30126"/>
                  <a:pt x="191311" y="25940"/>
                  <a:pt x="184826" y="19455"/>
                </a:cubicBezTo>
                <a:cubicBezTo>
                  <a:pt x="171856" y="22698"/>
                  <a:pt x="158433" y="24489"/>
                  <a:pt x="145915" y="29183"/>
                </a:cubicBezTo>
                <a:cubicBezTo>
                  <a:pt x="77686" y="54769"/>
                  <a:pt x="134276" y="39867"/>
                  <a:pt x="77821" y="68094"/>
                </a:cubicBezTo>
                <a:cubicBezTo>
                  <a:pt x="68650" y="72680"/>
                  <a:pt x="58366" y="74579"/>
                  <a:pt x="48638" y="77821"/>
                </a:cubicBezTo>
                <a:cubicBezTo>
                  <a:pt x="42153" y="84306"/>
                  <a:pt x="37047" y="92558"/>
                  <a:pt x="29183" y="97277"/>
                </a:cubicBezTo>
                <a:cubicBezTo>
                  <a:pt x="20390" y="102553"/>
                  <a:pt x="0" y="107004"/>
                  <a:pt x="0" y="10700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035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30A25F3-5BF3-4B79-96EA-93C7B728288F}"/>
              </a:ext>
            </a:extLst>
          </p:cNvPr>
          <p:cNvSpPr txBox="1"/>
          <p:nvPr/>
        </p:nvSpPr>
        <p:spPr>
          <a:xfrm>
            <a:off x="815297" y="729249"/>
            <a:ext cx="234332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遇到问题。全部放开：光路不对</a:t>
            </a:r>
            <a:endParaRPr lang="en-US" altLang="zh-CN" dirty="0"/>
          </a:p>
          <a:p>
            <a:r>
              <a:rPr lang="en-US" altLang="zh-CN" dirty="0"/>
              <a:t>KEEP</a:t>
            </a:r>
            <a:r>
              <a:rPr lang="zh-CN" altLang="en-US" dirty="0"/>
              <a:t>一个，无法恢复一阶问题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2DFA30-AE75-4030-A409-55B6C7AE78AA}"/>
              </a:ext>
            </a:extLst>
          </p:cNvPr>
          <p:cNvSpPr txBox="1"/>
          <p:nvPr/>
        </p:nvSpPr>
        <p:spPr>
          <a:xfrm>
            <a:off x="5480164" y="1148699"/>
            <a:ext cx="19607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All variable</a:t>
            </a:r>
            <a:r>
              <a:rPr lang="zh-CN" altLang="en-US" dirty="0"/>
              <a:t>。失败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F953CD-FFFF-4D1C-984A-AE57D6A79A1E}"/>
              </a:ext>
            </a:extLst>
          </p:cNvPr>
          <p:cNvSpPr txBox="1"/>
          <p:nvPr/>
        </p:nvSpPr>
        <p:spPr>
          <a:xfrm>
            <a:off x="3534563" y="1148699"/>
            <a:ext cx="15696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恢复一阶光学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0CCEE2D-816C-4ED9-AFA2-78CEA378D3D9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3158622" y="1329414"/>
            <a:ext cx="375941" cy="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97661C0-A091-49C8-8D07-F499A8CD72DE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5104223" y="1333365"/>
            <a:ext cx="3759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2E84BF9A-1EA4-4F90-9519-FAF5DA57F029}"/>
              </a:ext>
            </a:extLst>
          </p:cNvPr>
          <p:cNvSpPr txBox="1"/>
          <p:nvPr/>
        </p:nvSpPr>
        <p:spPr>
          <a:xfrm>
            <a:off x="5480164" y="3171844"/>
            <a:ext cx="445506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All variable </a:t>
            </a:r>
            <a:r>
              <a:rPr lang="zh-CN" altLang="en-US" dirty="0"/>
              <a:t>，放开对</a:t>
            </a:r>
            <a:r>
              <a:rPr lang="en-US" altLang="zh-CN" dirty="0"/>
              <a:t>R21 R43</a:t>
            </a:r>
            <a:r>
              <a:rPr lang="zh-CN" altLang="en-US" dirty="0"/>
              <a:t>的限制。失败</a:t>
            </a:r>
          </a:p>
        </p:txBody>
      </p: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8A80B379-C282-4970-AE8B-1C7284FDA0B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104223" y="1333365"/>
            <a:ext cx="384330" cy="2873425"/>
          </a:xfrm>
          <a:prstGeom prst="bentConnector3">
            <a:avLst>
              <a:gd name="adj1" fmla="val 325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CC8798AC-A404-4F6C-8F8E-9C63F67DF673}"/>
              </a:ext>
            </a:extLst>
          </p:cNvPr>
          <p:cNvSpPr/>
          <p:nvPr/>
        </p:nvSpPr>
        <p:spPr>
          <a:xfrm>
            <a:off x="511728" y="293615"/>
            <a:ext cx="546231" cy="419449"/>
          </a:xfrm>
          <a:custGeom>
            <a:avLst/>
            <a:gdLst>
              <a:gd name="connsiteX0" fmla="*/ 0 w 546231"/>
              <a:gd name="connsiteY0" fmla="*/ 0 h 419449"/>
              <a:gd name="connsiteX1" fmla="*/ 167780 w 546231"/>
              <a:gd name="connsiteY1" fmla="*/ 125835 h 419449"/>
              <a:gd name="connsiteX2" fmla="*/ 243281 w 546231"/>
              <a:gd name="connsiteY2" fmla="*/ 184557 h 419449"/>
              <a:gd name="connsiteX3" fmla="*/ 318782 w 546231"/>
              <a:gd name="connsiteY3" fmla="*/ 234891 h 419449"/>
              <a:gd name="connsiteX4" fmla="*/ 385894 w 546231"/>
              <a:gd name="connsiteY4" fmla="*/ 293614 h 419449"/>
              <a:gd name="connsiteX5" fmla="*/ 503340 w 546231"/>
              <a:gd name="connsiteY5" fmla="*/ 385893 h 419449"/>
              <a:gd name="connsiteX6" fmla="*/ 545285 w 546231"/>
              <a:gd name="connsiteY6" fmla="*/ 419449 h 419449"/>
              <a:gd name="connsiteX7" fmla="*/ 536896 w 546231"/>
              <a:gd name="connsiteY7" fmla="*/ 411060 h 41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6231" h="419449">
                <a:moveTo>
                  <a:pt x="0" y="0"/>
                </a:moveTo>
                <a:lnTo>
                  <a:pt x="167780" y="125835"/>
                </a:lnTo>
                <a:cubicBezTo>
                  <a:pt x="193181" y="145105"/>
                  <a:pt x="216753" y="166872"/>
                  <a:pt x="243281" y="184557"/>
                </a:cubicBezTo>
                <a:cubicBezTo>
                  <a:pt x="268448" y="201335"/>
                  <a:pt x="294755" y="216517"/>
                  <a:pt x="318782" y="234891"/>
                </a:cubicBezTo>
                <a:cubicBezTo>
                  <a:pt x="342395" y="252948"/>
                  <a:pt x="362824" y="274869"/>
                  <a:pt x="385894" y="293614"/>
                </a:cubicBezTo>
                <a:cubicBezTo>
                  <a:pt x="416939" y="318838"/>
                  <a:pt x="473340" y="355893"/>
                  <a:pt x="503340" y="385893"/>
                </a:cubicBezTo>
                <a:cubicBezTo>
                  <a:pt x="522664" y="405217"/>
                  <a:pt x="512622" y="419449"/>
                  <a:pt x="545285" y="419449"/>
                </a:cubicBezTo>
                <a:cubicBezTo>
                  <a:pt x="549240" y="419449"/>
                  <a:pt x="539692" y="413856"/>
                  <a:pt x="536896" y="41106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E381D461-9D42-4A36-9974-4CCD89D5BE24}"/>
              </a:ext>
            </a:extLst>
          </p:cNvPr>
          <p:cNvSpPr/>
          <p:nvPr/>
        </p:nvSpPr>
        <p:spPr>
          <a:xfrm>
            <a:off x="293352" y="285226"/>
            <a:ext cx="914663" cy="444616"/>
          </a:xfrm>
          <a:custGeom>
            <a:avLst/>
            <a:gdLst>
              <a:gd name="connsiteX0" fmla="*/ 914663 w 914663"/>
              <a:gd name="connsiteY0" fmla="*/ 0 h 444616"/>
              <a:gd name="connsiteX1" fmla="*/ 755272 w 914663"/>
              <a:gd name="connsiteY1" fmla="*/ 58723 h 444616"/>
              <a:gd name="connsiteX2" fmla="*/ 637826 w 914663"/>
              <a:gd name="connsiteY2" fmla="*/ 100668 h 444616"/>
              <a:gd name="connsiteX3" fmla="*/ 344211 w 914663"/>
              <a:gd name="connsiteY3" fmla="*/ 234891 h 444616"/>
              <a:gd name="connsiteX4" fmla="*/ 151265 w 914663"/>
              <a:gd name="connsiteY4" fmla="*/ 318781 h 444616"/>
              <a:gd name="connsiteX5" fmla="*/ 42208 w 914663"/>
              <a:gd name="connsiteY5" fmla="*/ 385893 h 444616"/>
              <a:gd name="connsiteX6" fmla="*/ 25430 w 914663"/>
              <a:gd name="connsiteY6" fmla="*/ 411060 h 444616"/>
              <a:gd name="connsiteX7" fmla="*/ 263 w 914663"/>
              <a:gd name="connsiteY7" fmla="*/ 444616 h 444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663" h="444616">
                <a:moveTo>
                  <a:pt x="914663" y="0"/>
                </a:moveTo>
                <a:cubicBezTo>
                  <a:pt x="786661" y="32000"/>
                  <a:pt x="909733" y="-3061"/>
                  <a:pt x="755272" y="58723"/>
                </a:cubicBezTo>
                <a:cubicBezTo>
                  <a:pt x="716675" y="74162"/>
                  <a:pt x="676035" y="84293"/>
                  <a:pt x="637826" y="100668"/>
                </a:cubicBezTo>
                <a:cubicBezTo>
                  <a:pt x="538914" y="143059"/>
                  <a:pt x="442463" y="190991"/>
                  <a:pt x="344211" y="234891"/>
                </a:cubicBezTo>
                <a:cubicBezTo>
                  <a:pt x="324415" y="243736"/>
                  <a:pt x="172481" y="304637"/>
                  <a:pt x="151265" y="318781"/>
                </a:cubicBezTo>
                <a:cubicBezTo>
                  <a:pt x="82173" y="364843"/>
                  <a:pt x="118439" y="342333"/>
                  <a:pt x="42208" y="385893"/>
                </a:cubicBezTo>
                <a:cubicBezTo>
                  <a:pt x="36615" y="394282"/>
                  <a:pt x="32559" y="403931"/>
                  <a:pt x="25430" y="411060"/>
                </a:cubicBezTo>
                <a:cubicBezTo>
                  <a:pt x="-4390" y="440880"/>
                  <a:pt x="263" y="412242"/>
                  <a:pt x="263" y="44461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2773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30A25F3-5BF3-4B79-96EA-93C7B728288F}"/>
              </a:ext>
            </a:extLst>
          </p:cNvPr>
          <p:cNvSpPr txBox="1"/>
          <p:nvPr/>
        </p:nvSpPr>
        <p:spPr>
          <a:xfrm>
            <a:off x="815297" y="729249"/>
            <a:ext cx="234332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遇到问题。全部放开：光路不对</a:t>
            </a:r>
            <a:endParaRPr lang="en-US" altLang="zh-CN" dirty="0"/>
          </a:p>
          <a:p>
            <a:r>
              <a:rPr lang="en-US" altLang="zh-CN" dirty="0"/>
              <a:t>KEEP</a:t>
            </a:r>
            <a:r>
              <a:rPr lang="zh-CN" altLang="en-US" dirty="0"/>
              <a:t>一个，无法恢复一阶问题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2DFA30-AE75-4030-A409-55B6C7AE78AA}"/>
              </a:ext>
            </a:extLst>
          </p:cNvPr>
          <p:cNvSpPr txBox="1"/>
          <p:nvPr/>
        </p:nvSpPr>
        <p:spPr>
          <a:xfrm>
            <a:off x="5480164" y="1148699"/>
            <a:ext cx="16353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固定</a:t>
            </a:r>
            <a:r>
              <a:rPr lang="en-US" altLang="zh-CN" dirty="0"/>
              <a:t>Q1</a:t>
            </a:r>
            <a:r>
              <a:rPr lang="zh-CN" altLang="en-US" dirty="0"/>
              <a:t>。失败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F953CD-FFFF-4D1C-984A-AE57D6A79A1E}"/>
              </a:ext>
            </a:extLst>
          </p:cNvPr>
          <p:cNvSpPr txBox="1"/>
          <p:nvPr/>
        </p:nvSpPr>
        <p:spPr>
          <a:xfrm>
            <a:off x="3534563" y="1148699"/>
            <a:ext cx="15696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恢复一阶光学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0CCEE2D-816C-4ED9-AFA2-78CEA378D3D9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3158622" y="1329414"/>
            <a:ext cx="375941" cy="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97661C0-A091-49C8-8D07-F499A8CD72DE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5104223" y="1333365"/>
            <a:ext cx="3759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C090E305-8EC0-4720-9899-DB785C6F0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637" y="1526420"/>
            <a:ext cx="5972175" cy="13525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E84BF9A-1EA4-4F90-9519-FAF5DA57F029}"/>
              </a:ext>
            </a:extLst>
          </p:cNvPr>
          <p:cNvSpPr txBox="1"/>
          <p:nvPr/>
        </p:nvSpPr>
        <p:spPr>
          <a:xfrm>
            <a:off x="5480164" y="3171844"/>
            <a:ext cx="40671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固定</a:t>
            </a:r>
            <a:r>
              <a:rPr lang="en-US" altLang="zh-CN" dirty="0"/>
              <a:t>Q1</a:t>
            </a:r>
            <a:r>
              <a:rPr lang="zh-CN" altLang="en-US" dirty="0"/>
              <a:t>，放开对</a:t>
            </a:r>
            <a:r>
              <a:rPr lang="en-US" altLang="zh-CN" dirty="0"/>
              <a:t>R21 R43</a:t>
            </a:r>
            <a:r>
              <a:rPr lang="zh-CN" altLang="en-US" dirty="0"/>
              <a:t>的限制。失败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9182979-FBCF-4D8C-86A0-D6C908786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553" y="3549565"/>
            <a:ext cx="5934075" cy="131445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8A80B379-C282-4970-AE8B-1C7284FDA0B0}"/>
              </a:ext>
            </a:extLst>
          </p:cNvPr>
          <p:cNvCxnSpPr>
            <a:stCxn id="6" idx="3"/>
            <a:endCxn id="19" idx="1"/>
          </p:cNvCxnSpPr>
          <p:nvPr/>
        </p:nvCxnSpPr>
        <p:spPr>
          <a:xfrm>
            <a:off x="5104223" y="1333365"/>
            <a:ext cx="384330" cy="2873425"/>
          </a:xfrm>
          <a:prstGeom prst="bentConnector3">
            <a:avLst>
              <a:gd name="adj1" fmla="val 325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FDE8C504-FCA8-46BA-9A39-BB5E81740E26}"/>
              </a:ext>
            </a:extLst>
          </p:cNvPr>
          <p:cNvSpPr/>
          <p:nvPr/>
        </p:nvSpPr>
        <p:spPr>
          <a:xfrm>
            <a:off x="293352" y="285226"/>
            <a:ext cx="914663" cy="444616"/>
          </a:xfrm>
          <a:custGeom>
            <a:avLst/>
            <a:gdLst>
              <a:gd name="connsiteX0" fmla="*/ 914663 w 914663"/>
              <a:gd name="connsiteY0" fmla="*/ 0 h 444616"/>
              <a:gd name="connsiteX1" fmla="*/ 755272 w 914663"/>
              <a:gd name="connsiteY1" fmla="*/ 58723 h 444616"/>
              <a:gd name="connsiteX2" fmla="*/ 637826 w 914663"/>
              <a:gd name="connsiteY2" fmla="*/ 100668 h 444616"/>
              <a:gd name="connsiteX3" fmla="*/ 344211 w 914663"/>
              <a:gd name="connsiteY3" fmla="*/ 234891 h 444616"/>
              <a:gd name="connsiteX4" fmla="*/ 151265 w 914663"/>
              <a:gd name="connsiteY4" fmla="*/ 318781 h 444616"/>
              <a:gd name="connsiteX5" fmla="*/ 42208 w 914663"/>
              <a:gd name="connsiteY5" fmla="*/ 385893 h 444616"/>
              <a:gd name="connsiteX6" fmla="*/ 25430 w 914663"/>
              <a:gd name="connsiteY6" fmla="*/ 411060 h 444616"/>
              <a:gd name="connsiteX7" fmla="*/ 263 w 914663"/>
              <a:gd name="connsiteY7" fmla="*/ 444616 h 444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663" h="444616">
                <a:moveTo>
                  <a:pt x="914663" y="0"/>
                </a:moveTo>
                <a:cubicBezTo>
                  <a:pt x="786661" y="32000"/>
                  <a:pt x="909733" y="-3061"/>
                  <a:pt x="755272" y="58723"/>
                </a:cubicBezTo>
                <a:cubicBezTo>
                  <a:pt x="716675" y="74162"/>
                  <a:pt x="676035" y="84293"/>
                  <a:pt x="637826" y="100668"/>
                </a:cubicBezTo>
                <a:cubicBezTo>
                  <a:pt x="538914" y="143059"/>
                  <a:pt x="442463" y="190991"/>
                  <a:pt x="344211" y="234891"/>
                </a:cubicBezTo>
                <a:cubicBezTo>
                  <a:pt x="324415" y="243736"/>
                  <a:pt x="172481" y="304637"/>
                  <a:pt x="151265" y="318781"/>
                </a:cubicBezTo>
                <a:cubicBezTo>
                  <a:pt x="82173" y="364843"/>
                  <a:pt x="118439" y="342333"/>
                  <a:pt x="42208" y="385893"/>
                </a:cubicBezTo>
                <a:cubicBezTo>
                  <a:pt x="36615" y="394282"/>
                  <a:pt x="32559" y="403931"/>
                  <a:pt x="25430" y="411060"/>
                </a:cubicBezTo>
                <a:cubicBezTo>
                  <a:pt x="-4390" y="440880"/>
                  <a:pt x="263" y="412242"/>
                  <a:pt x="263" y="44461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713B79D8-73D3-42A2-B624-02C2B972D10A}"/>
              </a:ext>
            </a:extLst>
          </p:cNvPr>
          <p:cNvSpPr/>
          <p:nvPr/>
        </p:nvSpPr>
        <p:spPr>
          <a:xfrm>
            <a:off x="511728" y="293615"/>
            <a:ext cx="546231" cy="419449"/>
          </a:xfrm>
          <a:custGeom>
            <a:avLst/>
            <a:gdLst>
              <a:gd name="connsiteX0" fmla="*/ 0 w 546231"/>
              <a:gd name="connsiteY0" fmla="*/ 0 h 419449"/>
              <a:gd name="connsiteX1" fmla="*/ 167780 w 546231"/>
              <a:gd name="connsiteY1" fmla="*/ 125835 h 419449"/>
              <a:gd name="connsiteX2" fmla="*/ 243281 w 546231"/>
              <a:gd name="connsiteY2" fmla="*/ 184557 h 419449"/>
              <a:gd name="connsiteX3" fmla="*/ 318782 w 546231"/>
              <a:gd name="connsiteY3" fmla="*/ 234891 h 419449"/>
              <a:gd name="connsiteX4" fmla="*/ 385894 w 546231"/>
              <a:gd name="connsiteY4" fmla="*/ 293614 h 419449"/>
              <a:gd name="connsiteX5" fmla="*/ 503340 w 546231"/>
              <a:gd name="connsiteY5" fmla="*/ 385893 h 419449"/>
              <a:gd name="connsiteX6" fmla="*/ 545285 w 546231"/>
              <a:gd name="connsiteY6" fmla="*/ 419449 h 419449"/>
              <a:gd name="connsiteX7" fmla="*/ 536896 w 546231"/>
              <a:gd name="connsiteY7" fmla="*/ 411060 h 41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6231" h="419449">
                <a:moveTo>
                  <a:pt x="0" y="0"/>
                </a:moveTo>
                <a:lnTo>
                  <a:pt x="167780" y="125835"/>
                </a:lnTo>
                <a:cubicBezTo>
                  <a:pt x="193181" y="145105"/>
                  <a:pt x="216753" y="166872"/>
                  <a:pt x="243281" y="184557"/>
                </a:cubicBezTo>
                <a:cubicBezTo>
                  <a:pt x="268448" y="201335"/>
                  <a:pt x="294755" y="216517"/>
                  <a:pt x="318782" y="234891"/>
                </a:cubicBezTo>
                <a:cubicBezTo>
                  <a:pt x="342395" y="252948"/>
                  <a:pt x="362824" y="274869"/>
                  <a:pt x="385894" y="293614"/>
                </a:cubicBezTo>
                <a:cubicBezTo>
                  <a:pt x="416939" y="318838"/>
                  <a:pt x="473340" y="355893"/>
                  <a:pt x="503340" y="385893"/>
                </a:cubicBezTo>
                <a:cubicBezTo>
                  <a:pt x="522664" y="405217"/>
                  <a:pt x="512622" y="419449"/>
                  <a:pt x="545285" y="419449"/>
                </a:cubicBezTo>
                <a:cubicBezTo>
                  <a:pt x="549240" y="419449"/>
                  <a:pt x="539692" y="413856"/>
                  <a:pt x="536896" y="41106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381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30A25F3-5BF3-4B79-96EA-93C7B728288F}"/>
              </a:ext>
            </a:extLst>
          </p:cNvPr>
          <p:cNvSpPr txBox="1"/>
          <p:nvPr/>
        </p:nvSpPr>
        <p:spPr>
          <a:xfrm>
            <a:off x="815297" y="729249"/>
            <a:ext cx="234332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遇到问题。全部放开：光路不对</a:t>
            </a:r>
            <a:endParaRPr lang="en-US" altLang="zh-CN" dirty="0"/>
          </a:p>
          <a:p>
            <a:r>
              <a:rPr lang="en-US" altLang="zh-CN" dirty="0"/>
              <a:t>KEEP</a:t>
            </a:r>
            <a:r>
              <a:rPr lang="zh-CN" altLang="en-US" dirty="0"/>
              <a:t>一个，无法恢复一阶问题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2DFA30-AE75-4030-A409-55B6C7AE78AA}"/>
              </a:ext>
            </a:extLst>
          </p:cNvPr>
          <p:cNvSpPr txBox="1"/>
          <p:nvPr/>
        </p:nvSpPr>
        <p:spPr>
          <a:xfrm>
            <a:off x="5480164" y="1148699"/>
            <a:ext cx="16353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固定</a:t>
            </a:r>
            <a:r>
              <a:rPr lang="en-US" altLang="zh-CN" dirty="0"/>
              <a:t>Q2</a:t>
            </a:r>
            <a:r>
              <a:rPr lang="zh-CN" altLang="en-US" dirty="0"/>
              <a:t>。失败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F953CD-FFFF-4D1C-984A-AE57D6A79A1E}"/>
              </a:ext>
            </a:extLst>
          </p:cNvPr>
          <p:cNvSpPr txBox="1"/>
          <p:nvPr/>
        </p:nvSpPr>
        <p:spPr>
          <a:xfrm>
            <a:off x="3534563" y="1148699"/>
            <a:ext cx="15696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恢复一阶光学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0CCEE2D-816C-4ED9-AFA2-78CEA378D3D9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3158622" y="1329414"/>
            <a:ext cx="375941" cy="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97661C0-A091-49C8-8D07-F499A8CD72DE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5104223" y="1333365"/>
            <a:ext cx="3759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2E84BF9A-1EA4-4F90-9519-FAF5DA57F029}"/>
              </a:ext>
            </a:extLst>
          </p:cNvPr>
          <p:cNvSpPr txBox="1"/>
          <p:nvPr/>
        </p:nvSpPr>
        <p:spPr>
          <a:xfrm>
            <a:off x="5480164" y="3171844"/>
            <a:ext cx="655019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固定</a:t>
            </a:r>
            <a:r>
              <a:rPr lang="en-US" altLang="zh-CN" dirty="0"/>
              <a:t>Q2</a:t>
            </a:r>
            <a:r>
              <a:rPr lang="zh-CN" altLang="en-US" dirty="0"/>
              <a:t>，放开对</a:t>
            </a:r>
            <a:r>
              <a:rPr lang="en-US" altLang="zh-CN" dirty="0"/>
              <a:t>R21 R43</a:t>
            </a:r>
            <a:r>
              <a:rPr lang="zh-CN" altLang="en-US" dirty="0"/>
              <a:t>的限制。</a:t>
            </a:r>
            <a:r>
              <a:rPr lang="en-US" altLang="zh-CN" dirty="0"/>
              <a:t>FIT</a:t>
            </a:r>
            <a:r>
              <a:rPr lang="zh-CN" altLang="en-US" dirty="0"/>
              <a:t>成功，但是光路不再对称</a:t>
            </a:r>
          </a:p>
        </p:txBody>
      </p: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8A80B379-C282-4970-AE8B-1C7284FDA0B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104223" y="1333365"/>
            <a:ext cx="384330" cy="2873425"/>
          </a:xfrm>
          <a:prstGeom prst="bentConnector3">
            <a:avLst>
              <a:gd name="adj1" fmla="val 325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F69774E3-0583-4345-8C31-EAA30339D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553" y="3541176"/>
            <a:ext cx="5991225" cy="1419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EF151C-B1B1-44AC-BF48-5C5CFAB75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96" y="2351770"/>
            <a:ext cx="3696274" cy="21975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85ECF7E-725D-48BA-B391-85AEAB062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96" y="4554841"/>
            <a:ext cx="3696274" cy="229477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063812AF-C844-4F85-A0DA-64247374D0E8}"/>
              </a:ext>
            </a:extLst>
          </p:cNvPr>
          <p:cNvCxnSpPr>
            <a:endCxn id="3" idx="3"/>
          </p:cNvCxnSpPr>
          <p:nvPr/>
        </p:nvCxnSpPr>
        <p:spPr>
          <a:xfrm rot="10800000">
            <a:off x="4339970" y="3450558"/>
            <a:ext cx="877982" cy="756232"/>
          </a:xfrm>
          <a:prstGeom prst="bentConnector3">
            <a:avLst>
              <a:gd name="adj1" fmla="val -6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25861F6F-318F-4B4F-8D24-12EA6196D1D3}"/>
              </a:ext>
            </a:extLst>
          </p:cNvPr>
          <p:cNvCxnSpPr>
            <a:endCxn id="7" idx="3"/>
          </p:cNvCxnSpPr>
          <p:nvPr/>
        </p:nvCxnSpPr>
        <p:spPr>
          <a:xfrm rot="5400000">
            <a:off x="4031243" y="4515517"/>
            <a:ext cx="1495436" cy="8779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046EE615-8852-46F0-AC68-86175D0A6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8553" y="1518031"/>
            <a:ext cx="6038850" cy="1390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A27D22BF-6D56-48BC-8252-9E2ABAE89C85}"/>
              </a:ext>
            </a:extLst>
          </p:cNvPr>
          <p:cNvSpPr/>
          <p:nvPr/>
        </p:nvSpPr>
        <p:spPr>
          <a:xfrm>
            <a:off x="293352" y="285226"/>
            <a:ext cx="914663" cy="444616"/>
          </a:xfrm>
          <a:custGeom>
            <a:avLst/>
            <a:gdLst>
              <a:gd name="connsiteX0" fmla="*/ 914663 w 914663"/>
              <a:gd name="connsiteY0" fmla="*/ 0 h 444616"/>
              <a:gd name="connsiteX1" fmla="*/ 755272 w 914663"/>
              <a:gd name="connsiteY1" fmla="*/ 58723 h 444616"/>
              <a:gd name="connsiteX2" fmla="*/ 637826 w 914663"/>
              <a:gd name="connsiteY2" fmla="*/ 100668 h 444616"/>
              <a:gd name="connsiteX3" fmla="*/ 344211 w 914663"/>
              <a:gd name="connsiteY3" fmla="*/ 234891 h 444616"/>
              <a:gd name="connsiteX4" fmla="*/ 151265 w 914663"/>
              <a:gd name="connsiteY4" fmla="*/ 318781 h 444616"/>
              <a:gd name="connsiteX5" fmla="*/ 42208 w 914663"/>
              <a:gd name="connsiteY5" fmla="*/ 385893 h 444616"/>
              <a:gd name="connsiteX6" fmla="*/ 25430 w 914663"/>
              <a:gd name="connsiteY6" fmla="*/ 411060 h 444616"/>
              <a:gd name="connsiteX7" fmla="*/ 263 w 914663"/>
              <a:gd name="connsiteY7" fmla="*/ 444616 h 444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663" h="444616">
                <a:moveTo>
                  <a:pt x="914663" y="0"/>
                </a:moveTo>
                <a:cubicBezTo>
                  <a:pt x="786661" y="32000"/>
                  <a:pt x="909733" y="-3061"/>
                  <a:pt x="755272" y="58723"/>
                </a:cubicBezTo>
                <a:cubicBezTo>
                  <a:pt x="716675" y="74162"/>
                  <a:pt x="676035" y="84293"/>
                  <a:pt x="637826" y="100668"/>
                </a:cubicBezTo>
                <a:cubicBezTo>
                  <a:pt x="538914" y="143059"/>
                  <a:pt x="442463" y="190991"/>
                  <a:pt x="344211" y="234891"/>
                </a:cubicBezTo>
                <a:cubicBezTo>
                  <a:pt x="324415" y="243736"/>
                  <a:pt x="172481" y="304637"/>
                  <a:pt x="151265" y="318781"/>
                </a:cubicBezTo>
                <a:cubicBezTo>
                  <a:pt x="82173" y="364843"/>
                  <a:pt x="118439" y="342333"/>
                  <a:pt x="42208" y="385893"/>
                </a:cubicBezTo>
                <a:cubicBezTo>
                  <a:pt x="36615" y="394282"/>
                  <a:pt x="32559" y="403931"/>
                  <a:pt x="25430" y="411060"/>
                </a:cubicBezTo>
                <a:cubicBezTo>
                  <a:pt x="-4390" y="440880"/>
                  <a:pt x="263" y="412242"/>
                  <a:pt x="263" y="44461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C8DAA7F4-39B5-4C42-8B6E-DEFC0FA89A7D}"/>
              </a:ext>
            </a:extLst>
          </p:cNvPr>
          <p:cNvSpPr/>
          <p:nvPr/>
        </p:nvSpPr>
        <p:spPr>
          <a:xfrm>
            <a:off x="511728" y="293615"/>
            <a:ext cx="546231" cy="419449"/>
          </a:xfrm>
          <a:custGeom>
            <a:avLst/>
            <a:gdLst>
              <a:gd name="connsiteX0" fmla="*/ 0 w 546231"/>
              <a:gd name="connsiteY0" fmla="*/ 0 h 419449"/>
              <a:gd name="connsiteX1" fmla="*/ 167780 w 546231"/>
              <a:gd name="connsiteY1" fmla="*/ 125835 h 419449"/>
              <a:gd name="connsiteX2" fmla="*/ 243281 w 546231"/>
              <a:gd name="connsiteY2" fmla="*/ 184557 h 419449"/>
              <a:gd name="connsiteX3" fmla="*/ 318782 w 546231"/>
              <a:gd name="connsiteY3" fmla="*/ 234891 h 419449"/>
              <a:gd name="connsiteX4" fmla="*/ 385894 w 546231"/>
              <a:gd name="connsiteY4" fmla="*/ 293614 h 419449"/>
              <a:gd name="connsiteX5" fmla="*/ 503340 w 546231"/>
              <a:gd name="connsiteY5" fmla="*/ 385893 h 419449"/>
              <a:gd name="connsiteX6" fmla="*/ 545285 w 546231"/>
              <a:gd name="connsiteY6" fmla="*/ 419449 h 419449"/>
              <a:gd name="connsiteX7" fmla="*/ 536896 w 546231"/>
              <a:gd name="connsiteY7" fmla="*/ 411060 h 41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6231" h="419449">
                <a:moveTo>
                  <a:pt x="0" y="0"/>
                </a:moveTo>
                <a:lnTo>
                  <a:pt x="167780" y="125835"/>
                </a:lnTo>
                <a:cubicBezTo>
                  <a:pt x="193181" y="145105"/>
                  <a:pt x="216753" y="166872"/>
                  <a:pt x="243281" y="184557"/>
                </a:cubicBezTo>
                <a:cubicBezTo>
                  <a:pt x="268448" y="201335"/>
                  <a:pt x="294755" y="216517"/>
                  <a:pt x="318782" y="234891"/>
                </a:cubicBezTo>
                <a:cubicBezTo>
                  <a:pt x="342395" y="252948"/>
                  <a:pt x="362824" y="274869"/>
                  <a:pt x="385894" y="293614"/>
                </a:cubicBezTo>
                <a:cubicBezTo>
                  <a:pt x="416939" y="318838"/>
                  <a:pt x="473340" y="355893"/>
                  <a:pt x="503340" y="385893"/>
                </a:cubicBezTo>
                <a:cubicBezTo>
                  <a:pt x="522664" y="405217"/>
                  <a:pt x="512622" y="419449"/>
                  <a:pt x="545285" y="419449"/>
                </a:cubicBezTo>
                <a:cubicBezTo>
                  <a:pt x="549240" y="419449"/>
                  <a:pt x="539692" y="413856"/>
                  <a:pt x="536896" y="41106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23134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B4B7AE4-3FAC-4874-B8DB-8BA9B52F0549}"/>
              </a:ext>
            </a:extLst>
          </p:cNvPr>
          <p:cNvSpPr txBox="1"/>
          <p:nvPr/>
        </p:nvSpPr>
        <p:spPr>
          <a:xfrm>
            <a:off x="922149" y="3409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黄金计划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51DA7CF-5D0F-4451-BB9B-C66432759DBB}"/>
              </a:ext>
            </a:extLst>
          </p:cNvPr>
          <p:cNvCxnSpPr/>
          <p:nvPr/>
        </p:nvCxnSpPr>
        <p:spPr>
          <a:xfrm>
            <a:off x="1844298" y="1348353"/>
            <a:ext cx="9159499" cy="3773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CE86C24-2E56-48F8-B5FF-2DD8E5340854}"/>
              </a:ext>
            </a:extLst>
          </p:cNvPr>
          <p:cNvCxnSpPr/>
          <p:nvPr/>
        </p:nvCxnSpPr>
        <p:spPr>
          <a:xfrm>
            <a:off x="1516250" y="1795220"/>
            <a:ext cx="9159499" cy="3773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A2081BD-3F7D-410B-A1AA-6C5973F762CE}"/>
              </a:ext>
            </a:extLst>
          </p:cNvPr>
          <p:cNvCxnSpPr/>
          <p:nvPr/>
        </p:nvCxnSpPr>
        <p:spPr>
          <a:xfrm flipV="1">
            <a:off x="1188202" y="1872668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3CD4CB3-96AC-4926-888A-09C7DD1BC7FC}"/>
              </a:ext>
            </a:extLst>
          </p:cNvPr>
          <p:cNvCxnSpPr/>
          <p:nvPr/>
        </p:nvCxnSpPr>
        <p:spPr>
          <a:xfrm flipV="1">
            <a:off x="1766807" y="2260125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48297E9-5C1F-4EC4-8958-6DFDEC8A7EB3}"/>
              </a:ext>
            </a:extLst>
          </p:cNvPr>
          <p:cNvCxnSpPr>
            <a:cxnSpLocks/>
          </p:cNvCxnSpPr>
          <p:nvPr/>
        </p:nvCxnSpPr>
        <p:spPr>
          <a:xfrm>
            <a:off x="-388880" y="1636389"/>
            <a:ext cx="11281607" cy="4648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7E51248-560A-41A6-A4B9-1A4352683AEA}"/>
              </a:ext>
            </a:extLst>
          </p:cNvPr>
          <p:cNvCxnSpPr>
            <a:cxnSpLocks/>
          </p:cNvCxnSpPr>
          <p:nvPr/>
        </p:nvCxnSpPr>
        <p:spPr>
          <a:xfrm>
            <a:off x="92991" y="2416954"/>
            <a:ext cx="10471688" cy="4314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5AC061-F9D5-4AA0-8C26-E33C86222024}"/>
              </a:ext>
            </a:extLst>
          </p:cNvPr>
          <p:cNvCxnSpPr>
            <a:cxnSpLocks/>
          </p:cNvCxnSpPr>
          <p:nvPr/>
        </p:nvCxnSpPr>
        <p:spPr>
          <a:xfrm>
            <a:off x="-179521" y="2983742"/>
            <a:ext cx="10638293" cy="4383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163A155-D12A-4D79-B3D4-A342B97AB882}"/>
              </a:ext>
            </a:extLst>
          </p:cNvPr>
          <p:cNvCxnSpPr>
            <a:cxnSpLocks/>
          </p:cNvCxnSpPr>
          <p:nvPr/>
        </p:nvCxnSpPr>
        <p:spPr>
          <a:xfrm>
            <a:off x="-674175" y="3361965"/>
            <a:ext cx="10804899" cy="4451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6DCE71E-02C8-4A54-BB3F-40410A5C5B56}"/>
              </a:ext>
            </a:extLst>
          </p:cNvPr>
          <p:cNvCxnSpPr>
            <a:cxnSpLocks/>
          </p:cNvCxnSpPr>
          <p:nvPr/>
        </p:nvCxnSpPr>
        <p:spPr>
          <a:xfrm>
            <a:off x="-379707" y="4133081"/>
            <a:ext cx="10071315" cy="4149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B4C2F57-9331-43AA-8B98-B85461024AB5}"/>
              </a:ext>
            </a:extLst>
          </p:cNvPr>
          <p:cNvCxnSpPr/>
          <p:nvPr/>
        </p:nvCxnSpPr>
        <p:spPr>
          <a:xfrm>
            <a:off x="204061" y="4955628"/>
            <a:ext cx="9159499" cy="3773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1AF7C8D9-4849-41C4-948A-4CDA3FB62B8D}"/>
              </a:ext>
            </a:extLst>
          </p:cNvPr>
          <p:cNvCxnSpPr/>
          <p:nvPr/>
        </p:nvCxnSpPr>
        <p:spPr>
          <a:xfrm>
            <a:off x="2608750" y="514029"/>
            <a:ext cx="9159499" cy="3773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D64B682-9102-4386-B81A-020C1364EAB5}"/>
              </a:ext>
            </a:extLst>
          </p:cNvPr>
          <p:cNvCxnSpPr/>
          <p:nvPr/>
        </p:nvCxnSpPr>
        <p:spPr>
          <a:xfrm>
            <a:off x="2280702" y="960896"/>
            <a:ext cx="9159499" cy="3773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5862744-0D13-489B-9F37-D8F5BE58D2FD}"/>
              </a:ext>
            </a:extLst>
          </p:cNvPr>
          <p:cNvCxnSpPr/>
          <p:nvPr/>
        </p:nvCxnSpPr>
        <p:spPr>
          <a:xfrm>
            <a:off x="3523282" y="-255742"/>
            <a:ext cx="9159499" cy="3773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E5ED0F1-4FE6-4B40-A5AD-D6904CFCD590}"/>
              </a:ext>
            </a:extLst>
          </p:cNvPr>
          <p:cNvCxnSpPr/>
          <p:nvPr/>
        </p:nvCxnSpPr>
        <p:spPr>
          <a:xfrm>
            <a:off x="3195234" y="191125"/>
            <a:ext cx="9159499" cy="3773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70863BE-AEDB-4084-9F27-54B6A3B77244}"/>
              </a:ext>
            </a:extLst>
          </p:cNvPr>
          <p:cNvCxnSpPr/>
          <p:nvPr/>
        </p:nvCxnSpPr>
        <p:spPr>
          <a:xfrm flipV="1">
            <a:off x="2227880" y="2709556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9DA97BF3-9AF8-49D8-B94D-8361D8D2715B}"/>
              </a:ext>
            </a:extLst>
          </p:cNvPr>
          <p:cNvCxnSpPr/>
          <p:nvPr/>
        </p:nvCxnSpPr>
        <p:spPr>
          <a:xfrm flipV="1">
            <a:off x="2806485" y="3097013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29126D93-1340-4046-BEB0-D125B68FFE10}"/>
              </a:ext>
            </a:extLst>
          </p:cNvPr>
          <p:cNvCxnSpPr/>
          <p:nvPr/>
        </p:nvCxnSpPr>
        <p:spPr>
          <a:xfrm flipV="1">
            <a:off x="-680638" y="139487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A8A8D4D-04BD-49B3-A12B-CD6C8F4EB8FE}"/>
              </a:ext>
            </a:extLst>
          </p:cNvPr>
          <p:cNvCxnSpPr>
            <a:cxnSpLocks/>
          </p:cNvCxnSpPr>
          <p:nvPr/>
        </p:nvCxnSpPr>
        <p:spPr>
          <a:xfrm flipV="1">
            <a:off x="-982205" y="526944"/>
            <a:ext cx="9678044" cy="3574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06BD174A-33B7-44FD-B6B5-42D77AD20C51}"/>
              </a:ext>
            </a:extLst>
          </p:cNvPr>
          <p:cNvCxnSpPr>
            <a:cxnSpLocks/>
          </p:cNvCxnSpPr>
          <p:nvPr/>
        </p:nvCxnSpPr>
        <p:spPr>
          <a:xfrm flipV="1">
            <a:off x="-533530" y="976375"/>
            <a:ext cx="9690442" cy="3579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C57690ED-C7F5-430E-81E0-FDEBB4FD6E90}"/>
              </a:ext>
            </a:extLst>
          </p:cNvPr>
          <p:cNvCxnSpPr>
            <a:cxnSpLocks/>
          </p:cNvCxnSpPr>
          <p:nvPr/>
        </p:nvCxnSpPr>
        <p:spPr>
          <a:xfrm flipV="1">
            <a:off x="-213103" y="1363832"/>
            <a:ext cx="9948620" cy="3674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80B203AA-9A02-4971-939B-092D9BF2B0C8}"/>
              </a:ext>
            </a:extLst>
          </p:cNvPr>
          <p:cNvCxnSpPr/>
          <p:nvPr/>
        </p:nvCxnSpPr>
        <p:spPr>
          <a:xfrm flipV="1">
            <a:off x="3452248" y="3510344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F94FE1D8-A535-4E19-9071-4C3A9BF26F53}"/>
              </a:ext>
            </a:extLst>
          </p:cNvPr>
          <p:cNvCxnSpPr/>
          <p:nvPr/>
        </p:nvCxnSpPr>
        <p:spPr>
          <a:xfrm flipV="1">
            <a:off x="4030853" y="3897801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F6F0FB6A-D5E7-4FD3-B4CF-12DBF80A3D0B}"/>
              </a:ext>
            </a:extLst>
          </p:cNvPr>
          <p:cNvCxnSpPr/>
          <p:nvPr/>
        </p:nvCxnSpPr>
        <p:spPr>
          <a:xfrm flipV="1">
            <a:off x="4491926" y="4347232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6A874171-F6B7-480F-89A7-68A86F5B8357}"/>
              </a:ext>
            </a:extLst>
          </p:cNvPr>
          <p:cNvCxnSpPr/>
          <p:nvPr/>
        </p:nvCxnSpPr>
        <p:spPr>
          <a:xfrm flipV="1">
            <a:off x="5070531" y="4734689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04F03A6F-DE07-4B3F-B9F3-A0C6A55CB77E}"/>
              </a:ext>
            </a:extLst>
          </p:cNvPr>
          <p:cNvSpPr txBox="1"/>
          <p:nvPr/>
        </p:nvSpPr>
        <p:spPr>
          <a:xfrm>
            <a:off x="5383126" y="398338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庐陵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50C00D0-CFC6-4B7F-9D70-CD182627D9C7}"/>
              </a:ext>
            </a:extLst>
          </p:cNvPr>
          <p:cNvSpPr txBox="1"/>
          <p:nvPr/>
        </p:nvSpPr>
        <p:spPr>
          <a:xfrm>
            <a:off x="6095999" y="367492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博兴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4B6228E-885F-4084-815B-69F0AF365954}"/>
              </a:ext>
            </a:extLst>
          </p:cNvPr>
          <p:cNvSpPr txBox="1"/>
          <p:nvPr/>
        </p:nvSpPr>
        <p:spPr>
          <a:xfrm>
            <a:off x="5378864" y="339650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舟山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A438594-169C-4009-85C4-0E3D337A590B}"/>
              </a:ext>
            </a:extLst>
          </p:cNvPr>
          <p:cNvSpPr txBox="1"/>
          <p:nvPr/>
        </p:nvSpPr>
        <p:spPr>
          <a:xfrm>
            <a:off x="4605671" y="3651376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临城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7C60EE6-B29E-4B3B-B607-070CCE06746D}"/>
              </a:ext>
            </a:extLst>
          </p:cNvPr>
          <p:cNvSpPr txBox="1"/>
          <p:nvPr/>
        </p:nvSpPr>
        <p:spPr>
          <a:xfrm>
            <a:off x="5412228" y="453173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翁源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0138AB3-6C0B-4ED6-B9DF-C1CA23E60D1F}"/>
              </a:ext>
            </a:extLst>
          </p:cNvPr>
          <p:cNvSpPr txBox="1"/>
          <p:nvPr/>
        </p:nvSpPr>
        <p:spPr>
          <a:xfrm>
            <a:off x="4607593" y="4233467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南野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79498CE-9A39-4B35-BB64-CA60B9825553}"/>
              </a:ext>
            </a:extLst>
          </p:cNvPr>
          <p:cNvSpPr txBox="1"/>
          <p:nvPr/>
        </p:nvSpPr>
        <p:spPr>
          <a:xfrm>
            <a:off x="3873776" y="3925134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清徐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DDB10A5-1928-4E47-A984-BCB9A07A13D1}"/>
              </a:ext>
            </a:extLst>
          </p:cNvPr>
          <p:cNvSpPr txBox="1"/>
          <p:nvPr/>
        </p:nvSpPr>
        <p:spPr>
          <a:xfrm>
            <a:off x="3857980" y="3338199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临河</a:t>
            </a:r>
          </a:p>
        </p:txBody>
      </p:sp>
      <p:sp>
        <p:nvSpPr>
          <p:cNvPr id="40" name="星形: 五角 39">
            <a:extLst>
              <a:ext uri="{FF2B5EF4-FFF2-40B4-BE49-F238E27FC236}">
                <a16:creationId xmlns:a16="http://schemas.microsoft.com/office/drawing/2014/main" id="{7BE61FD9-026F-47CE-9FCC-ACE53DCA44FF}"/>
              </a:ext>
            </a:extLst>
          </p:cNvPr>
          <p:cNvSpPr/>
          <p:nvPr/>
        </p:nvSpPr>
        <p:spPr>
          <a:xfrm>
            <a:off x="5406045" y="3677263"/>
            <a:ext cx="222698" cy="221197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67517DC-A55E-48A2-ACB7-A6DB03344517}"/>
              </a:ext>
            </a:extLst>
          </p:cNvPr>
          <p:cNvSpPr txBox="1"/>
          <p:nvPr/>
        </p:nvSpPr>
        <p:spPr>
          <a:xfrm>
            <a:off x="4648514" y="3043267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醴陵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46AD768-CF0C-4A66-BC19-B615E8C2EC93}"/>
              </a:ext>
            </a:extLst>
          </p:cNvPr>
          <p:cNvSpPr txBox="1"/>
          <p:nvPr/>
        </p:nvSpPr>
        <p:spPr>
          <a:xfrm>
            <a:off x="5395346" y="2768145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南商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2B53EA9-5D3A-4C02-862A-CF06B0B90D85}"/>
              </a:ext>
            </a:extLst>
          </p:cNvPr>
          <p:cNvSpPr txBox="1"/>
          <p:nvPr/>
        </p:nvSpPr>
        <p:spPr>
          <a:xfrm>
            <a:off x="6149477" y="3072199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宜春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7BFF317-CBB8-44FF-854C-1D93A70F4148}"/>
              </a:ext>
            </a:extLst>
          </p:cNvPr>
          <p:cNvSpPr txBox="1"/>
          <p:nvPr/>
        </p:nvSpPr>
        <p:spPr>
          <a:xfrm>
            <a:off x="6919435" y="3384644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新淦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F8E3C20-DA3E-4EF0-ABAF-CEE4E510FA91}"/>
              </a:ext>
            </a:extLst>
          </p:cNvPr>
          <p:cNvSpPr txBox="1"/>
          <p:nvPr/>
        </p:nvSpPr>
        <p:spPr>
          <a:xfrm>
            <a:off x="7690780" y="3741804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彭泽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67941FD-0848-4ED3-AFB0-D3B891DD736D}"/>
              </a:ext>
            </a:extLst>
          </p:cNvPr>
          <p:cNvSpPr txBox="1"/>
          <p:nvPr/>
        </p:nvSpPr>
        <p:spPr>
          <a:xfrm>
            <a:off x="6960661" y="3989776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平都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C64EC71-99BE-4699-ACB5-E04DA70A1D76}"/>
              </a:ext>
            </a:extLst>
          </p:cNvPr>
          <p:cNvSpPr txBox="1"/>
          <p:nvPr/>
        </p:nvSpPr>
        <p:spPr>
          <a:xfrm>
            <a:off x="6158099" y="4293155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青田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BD557728-5D21-4AA2-9CA6-DE536AE4770A}"/>
              </a:ext>
            </a:extLst>
          </p:cNvPr>
          <p:cNvSpPr txBox="1"/>
          <p:nvPr/>
        </p:nvSpPr>
        <p:spPr>
          <a:xfrm>
            <a:off x="3103994" y="3628463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泊头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FD084A9-AB83-4062-B48F-499E36469AB3}"/>
              </a:ext>
            </a:extLst>
          </p:cNvPr>
          <p:cNvSpPr txBox="1"/>
          <p:nvPr/>
        </p:nvSpPr>
        <p:spPr>
          <a:xfrm>
            <a:off x="5343043" y="5183787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建城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93477AA-A613-418C-80B0-1001A49C6AFD}"/>
              </a:ext>
            </a:extLst>
          </p:cNvPr>
          <p:cNvSpPr txBox="1"/>
          <p:nvPr/>
        </p:nvSpPr>
        <p:spPr>
          <a:xfrm>
            <a:off x="4550413" y="488253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炎陵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8D2CF991-3740-4990-8A0D-06FA3633BC56}"/>
              </a:ext>
            </a:extLst>
          </p:cNvPr>
          <p:cNvSpPr txBox="1"/>
          <p:nvPr/>
        </p:nvSpPr>
        <p:spPr>
          <a:xfrm>
            <a:off x="3774575" y="4548617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赣县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1BA183E3-52AE-4C9E-AC1A-E77AFFB94135}"/>
              </a:ext>
            </a:extLst>
          </p:cNvPr>
          <p:cNvSpPr txBox="1"/>
          <p:nvPr/>
        </p:nvSpPr>
        <p:spPr>
          <a:xfrm>
            <a:off x="3028576" y="425662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沙洋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7645A558-2DF6-4814-B082-3F0D6A700A15}"/>
              </a:ext>
            </a:extLst>
          </p:cNvPr>
          <p:cNvSpPr txBox="1"/>
          <p:nvPr/>
        </p:nvSpPr>
        <p:spPr>
          <a:xfrm>
            <a:off x="2227880" y="392513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丹凤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376463B9-A256-4758-B7FB-A178CE08EF18}"/>
              </a:ext>
            </a:extLst>
          </p:cNvPr>
          <p:cNvSpPr txBox="1"/>
          <p:nvPr/>
        </p:nvSpPr>
        <p:spPr>
          <a:xfrm>
            <a:off x="1403886" y="363920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阴山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8EE071F-ED93-4173-BA18-0E2B2B544311}"/>
              </a:ext>
            </a:extLst>
          </p:cNvPr>
          <p:cNvSpPr txBox="1"/>
          <p:nvPr/>
        </p:nvSpPr>
        <p:spPr>
          <a:xfrm>
            <a:off x="2285304" y="326569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南平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19EA6AC-4922-4871-88F6-FDC43B5DA0B4}"/>
              </a:ext>
            </a:extLst>
          </p:cNvPr>
          <p:cNvSpPr txBox="1"/>
          <p:nvPr/>
        </p:nvSpPr>
        <p:spPr>
          <a:xfrm>
            <a:off x="3045195" y="299714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荣城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2E57C4B4-4156-437C-8129-76AAEC031DE8}"/>
              </a:ext>
            </a:extLst>
          </p:cNvPr>
          <p:cNvSpPr txBox="1"/>
          <p:nvPr/>
        </p:nvSpPr>
        <p:spPr>
          <a:xfrm>
            <a:off x="3829898" y="272804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潜江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465FF75E-75A7-4805-8B31-CCFA674EDD62}"/>
              </a:ext>
            </a:extLst>
          </p:cNvPr>
          <p:cNvSpPr txBox="1"/>
          <p:nvPr/>
        </p:nvSpPr>
        <p:spPr>
          <a:xfrm>
            <a:off x="4603737" y="242703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从化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083AE2B-52DE-41C9-A5CB-656C244ED0CB}"/>
              </a:ext>
            </a:extLst>
          </p:cNvPr>
          <p:cNvSpPr txBox="1"/>
          <p:nvPr/>
        </p:nvSpPr>
        <p:spPr>
          <a:xfrm>
            <a:off x="5343043" y="2173123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泸水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8DA990DE-ED1E-4EBC-9167-2D24449698AC}"/>
              </a:ext>
            </a:extLst>
          </p:cNvPr>
          <p:cNvSpPr txBox="1"/>
          <p:nvPr/>
        </p:nvSpPr>
        <p:spPr>
          <a:xfrm>
            <a:off x="6120696" y="2479756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密云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6590A9F3-BE34-4E0B-9846-61E40FC1439F}"/>
              </a:ext>
            </a:extLst>
          </p:cNvPr>
          <p:cNvSpPr txBox="1"/>
          <p:nvPr/>
        </p:nvSpPr>
        <p:spPr>
          <a:xfrm>
            <a:off x="6899958" y="281058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紫金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48B179C2-74D9-447B-8CA1-377A9E2FFCDE}"/>
              </a:ext>
            </a:extLst>
          </p:cNvPr>
          <p:cNvSpPr txBox="1"/>
          <p:nvPr/>
        </p:nvSpPr>
        <p:spPr>
          <a:xfrm>
            <a:off x="7685682" y="3125522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历陵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EA6A04BB-2F80-4C61-8EDF-138BA11E1BDC}"/>
              </a:ext>
            </a:extLst>
          </p:cNvPr>
          <p:cNvSpPr txBox="1"/>
          <p:nvPr/>
        </p:nvSpPr>
        <p:spPr>
          <a:xfrm>
            <a:off x="8436270" y="3448609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柴桑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84ECDF17-84B0-4DF3-998A-16A211CFC9B3}"/>
              </a:ext>
            </a:extLst>
          </p:cNvPr>
          <p:cNvSpPr txBox="1"/>
          <p:nvPr/>
        </p:nvSpPr>
        <p:spPr>
          <a:xfrm>
            <a:off x="9154052" y="3770610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南昌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7E47419-DA92-4DC2-80F1-2EECF5EA6805}"/>
              </a:ext>
            </a:extLst>
          </p:cNvPr>
          <p:cNvSpPr txBox="1"/>
          <p:nvPr/>
        </p:nvSpPr>
        <p:spPr>
          <a:xfrm>
            <a:off x="8419517" y="4016399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武陟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15A97974-BED0-4710-976C-81A694C076C7}"/>
              </a:ext>
            </a:extLst>
          </p:cNvPr>
          <p:cNvSpPr txBox="1"/>
          <p:nvPr/>
        </p:nvSpPr>
        <p:spPr>
          <a:xfrm>
            <a:off x="7737636" y="4296263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绩溪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9C52139D-E7DC-40ED-B228-258159EB1F4E}"/>
              </a:ext>
            </a:extLst>
          </p:cNvPr>
          <p:cNvSpPr txBox="1"/>
          <p:nvPr/>
        </p:nvSpPr>
        <p:spPr>
          <a:xfrm>
            <a:off x="6899958" y="4575505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鄱阳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096707A6-D6EA-42FC-964D-E7BEBF73D292}"/>
              </a:ext>
            </a:extLst>
          </p:cNvPr>
          <p:cNvSpPr txBox="1"/>
          <p:nvPr/>
        </p:nvSpPr>
        <p:spPr>
          <a:xfrm>
            <a:off x="6165743" y="4865448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留坝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6C463DF-D38F-4EBE-A56C-BAE23FC3108D}"/>
              </a:ext>
            </a:extLst>
          </p:cNvPr>
          <p:cNvSpPr txBox="1"/>
          <p:nvPr/>
        </p:nvSpPr>
        <p:spPr>
          <a:xfrm>
            <a:off x="5379199" y="579734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岱山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4973CA51-BD12-4F14-A108-5A0CC586F30D}"/>
              </a:ext>
            </a:extLst>
          </p:cNvPr>
          <p:cNvSpPr txBox="1"/>
          <p:nvPr/>
        </p:nvSpPr>
        <p:spPr>
          <a:xfrm>
            <a:off x="4586946" y="547090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黎川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29370F51-4C8B-4B2E-864F-3F30AF9CA1BB}"/>
              </a:ext>
            </a:extLst>
          </p:cNvPr>
          <p:cNvSpPr txBox="1"/>
          <p:nvPr/>
        </p:nvSpPr>
        <p:spPr>
          <a:xfrm>
            <a:off x="3808154" y="517091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临汝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2DA44F45-0138-4853-960C-E6E542C51D7B}"/>
              </a:ext>
            </a:extLst>
          </p:cNvPr>
          <p:cNvSpPr txBox="1"/>
          <p:nvPr/>
        </p:nvSpPr>
        <p:spPr>
          <a:xfrm>
            <a:off x="2985454" y="4818678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临夏</a:t>
            </a:r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F9BE6F3F-C976-4F9A-9E15-2EFC90DF3F6E}"/>
              </a:ext>
            </a:extLst>
          </p:cNvPr>
          <p:cNvSpPr/>
          <p:nvPr/>
        </p:nvSpPr>
        <p:spPr>
          <a:xfrm>
            <a:off x="3085032" y="4537427"/>
            <a:ext cx="216857" cy="222580"/>
          </a:xfrm>
          <a:custGeom>
            <a:avLst/>
            <a:gdLst>
              <a:gd name="connsiteX0" fmla="*/ 0 w 216857"/>
              <a:gd name="connsiteY0" fmla="*/ 222580 h 222580"/>
              <a:gd name="connsiteX1" fmla="*/ 85458 w 216857"/>
              <a:gd name="connsiteY1" fmla="*/ 214035 h 222580"/>
              <a:gd name="connsiteX2" fmla="*/ 128187 w 216857"/>
              <a:gd name="connsiteY2" fmla="*/ 205489 h 222580"/>
              <a:gd name="connsiteX3" fmla="*/ 145278 w 216857"/>
              <a:gd name="connsiteY3" fmla="*/ 179852 h 222580"/>
              <a:gd name="connsiteX4" fmla="*/ 170916 w 216857"/>
              <a:gd name="connsiteY4" fmla="*/ 162760 h 222580"/>
              <a:gd name="connsiteX5" fmla="*/ 188007 w 216857"/>
              <a:gd name="connsiteY5" fmla="*/ 137123 h 222580"/>
              <a:gd name="connsiteX6" fmla="*/ 213645 w 216857"/>
              <a:gd name="connsiteY6" fmla="*/ 111485 h 222580"/>
              <a:gd name="connsiteX7" fmla="*/ 205099 w 216857"/>
              <a:gd name="connsiteY7" fmla="*/ 17481 h 222580"/>
              <a:gd name="connsiteX8" fmla="*/ 111095 w 216857"/>
              <a:gd name="connsiteY8" fmla="*/ 390 h 22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857" h="222580">
                <a:moveTo>
                  <a:pt x="0" y="222580"/>
                </a:moveTo>
                <a:cubicBezTo>
                  <a:pt x="28486" y="219732"/>
                  <a:pt x="57081" y="217818"/>
                  <a:pt x="85458" y="214035"/>
                </a:cubicBezTo>
                <a:cubicBezTo>
                  <a:pt x="99856" y="212115"/>
                  <a:pt x="115576" y="212695"/>
                  <a:pt x="128187" y="205489"/>
                </a:cubicBezTo>
                <a:cubicBezTo>
                  <a:pt x="137104" y="200393"/>
                  <a:pt x="138016" y="187114"/>
                  <a:pt x="145278" y="179852"/>
                </a:cubicBezTo>
                <a:cubicBezTo>
                  <a:pt x="152541" y="172589"/>
                  <a:pt x="162370" y="168457"/>
                  <a:pt x="170916" y="162760"/>
                </a:cubicBezTo>
                <a:cubicBezTo>
                  <a:pt x="176613" y="154214"/>
                  <a:pt x="181432" y="145013"/>
                  <a:pt x="188007" y="137123"/>
                </a:cubicBezTo>
                <a:cubicBezTo>
                  <a:pt x="195744" y="127838"/>
                  <a:pt x="211936" y="123449"/>
                  <a:pt x="213645" y="111485"/>
                </a:cubicBezTo>
                <a:cubicBezTo>
                  <a:pt x="218095" y="80337"/>
                  <a:pt x="220016" y="45184"/>
                  <a:pt x="205099" y="17481"/>
                </a:cubicBezTo>
                <a:cubicBezTo>
                  <a:pt x="193471" y="-4114"/>
                  <a:pt x="129814" y="390"/>
                  <a:pt x="111095" y="39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3897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5397E3E-860E-4966-B304-51001442D9CC}"/>
              </a:ext>
            </a:extLst>
          </p:cNvPr>
          <p:cNvSpPr txBox="1"/>
          <p:nvPr/>
        </p:nvSpPr>
        <p:spPr>
          <a:xfrm>
            <a:off x="566777" y="597005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PSI-</a:t>
            </a:r>
            <a:r>
              <a:rPr lang="zh-CN" altLang="en-US" dirty="0"/>
              <a:t>色散函数</a:t>
            </a:r>
          </a:p>
        </p:txBody>
      </p:sp>
    </p:spTree>
    <p:extLst>
      <p:ext uri="{BB962C8B-B14F-4D97-AF65-F5344CB8AC3E}">
        <p14:creationId xmlns:p14="http://schemas.microsoft.com/office/powerpoint/2010/main" val="379128553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CDFFA628-AB68-4596-935A-BC863F2A88A4}"/>
              </a:ext>
            </a:extLst>
          </p:cNvPr>
          <p:cNvGrpSpPr/>
          <p:nvPr/>
        </p:nvGrpSpPr>
        <p:grpSpPr>
          <a:xfrm>
            <a:off x="1419731" y="814674"/>
            <a:ext cx="9717372" cy="4651664"/>
            <a:chOff x="1419731" y="814674"/>
            <a:chExt cx="9717372" cy="4651664"/>
          </a:xfrm>
        </p:grpSpPr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934E6619-D059-43AC-AE36-709B1EAAFF2A}"/>
                </a:ext>
              </a:extLst>
            </p:cNvPr>
            <p:cNvGrpSpPr/>
            <p:nvPr/>
          </p:nvGrpSpPr>
          <p:grpSpPr>
            <a:xfrm>
              <a:off x="1419731" y="814674"/>
              <a:ext cx="9717372" cy="4651664"/>
              <a:chOff x="1419731" y="814674"/>
              <a:chExt cx="9717372" cy="4651664"/>
            </a:xfrm>
          </p:grpSpPr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07A7C9F7-A16C-43EA-8E60-9FB667582174}"/>
                  </a:ext>
                </a:extLst>
              </p:cNvPr>
              <p:cNvSpPr/>
              <p:nvPr/>
            </p:nvSpPr>
            <p:spPr>
              <a:xfrm>
                <a:off x="1419731" y="1391662"/>
                <a:ext cx="4074676" cy="4074676"/>
              </a:xfrm>
              <a:prstGeom prst="ellipse">
                <a:avLst/>
              </a:prstGeom>
              <a:pattFill prst="wdDnDiag">
                <a:fgClr>
                  <a:srgbClr val="FF5959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不完整圆 7">
                <a:extLst>
                  <a:ext uri="{FF2B5EF4-FFF2-40B4-BE49-F238E27FC236}">
                    <a16:creationId xmlns:a16="http://schemas.microsoft.com/office/drawing/2014/main" id="{A2B2650A-554E-420D-ABCC-66CDB1F04E40}"/>
                  </a:ext>
                </a:extLst>
              </p:cNvPr>
              <p:cNvSpPr/>
              <p:nvPr/>
            </p:nvSpPr>
            <p:spPr>
              <a:xfrm>
                <a:off x="1419731" y="1391662"/>
                <a:ext cx="4074676" cy="4074676"/>
              </a:xfrm>
              <a:prstGeom prst="pie">
                <a:avLst>
                  <a:gd name="adj1" fmla="val 20484536"/>
                  <a:gd name="adj2" fmla="val 16200000"/>
                </a:avLst>
              </a:prstGeom>
              <a:pattFill prst="pct60">
                <a:fgClr>
                  <a:srgbClr val="3333FF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00E289A6-6F80-4379-B92E-0C9AC8B8BEFF}"/>
                  </a:ext>
                </a:extLst>
              </p:cNvPr>
              <p:cNvSpPr txBox="1"/>
              <p:nvPr/>
            </p:nvSpPr>
            <p:spPr>
              <a:xfrm>
                <a:off x="3913632" y="2066544"/>
                <a:ext cx="697627" cy="646331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rgbClr val="FFFFFF">
                    <a:alpha val="80000"/>
                  </a:srgb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b="1" dirty="0"/>
                  <a:t>中国</a:t>
                </a:r>
                <a:r>
                  <a:rPr lang="en-US" altLang="zh-CN" b="1" dirty="0"/>
                  <a:t>:</a:t>
                </a:r>
              </a:p>
              <a:p>
                <a:pPr algn="ctr"/>
                <a:r>
                  <a:rPr lang="en-US" altLang="zh-CN" b="1" dirty="0"/>
                  <a:t>22%</a:t>
                </a:r>
                <a:endParaRPr lang="zh-CN" altLang="en-US" b="1" dirty="0"/>
              </a:p>
            </p:txBody>
          </p:sp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4C877C38-C3FD-492F-978C-980E5A0A999D}"/>
                  </a:ext>
                </a:extLst>
              </p:cNvPr>
              <p:cNvSpPr txBox="1"/>
              <p:nvPr/>
            </p:nvSpPr>
            <p:spPr>
              <a:xfrm>
                <a:off x="2235002" y="3819144"/>
                <a:ext cx="1159292" cy="646331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b="1" dirty="0"/>
                  <a:t>其他国家</a:t>
                </a:r>
                <a:r>
                  <a:rPr lang="en-US" altLang="zh-CN" b="1" dirty="0"/>
                  <a:t>:</a:t>
                </a:r>
              </a:p>
              <a:p>
                <a:pPr algn="ctr"/>
                <a:r>
                  <a:rPr lang="en-US" altLang="zh-CN" b="1" dirty="0"/>
                  <a:t>78%</a:t>
                </a:r>
                <a:endParaRPr lang="zh-CN" altLang="en-US" b="1" dirty="0"/>
              </a:p>
            </p:txBody>
          </p:sp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373117FA-0D96-45CE-9B90-9EA0E00BFAD1}"/>
                  </a:ext>
                </a:extLst>
              </p:cNvPr>
              <p:cNvSpPr txBox="1"/>
              <p:nvPr/>
            </p:nvSpPr>
            <p:spPr>
              <a:xfrm>
                <a:off x="5281823" y="1651045"/>
                <a:ext cx="141577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 b="1" dirty="0"/>
                  <a:t>中国</a:t>
                </a:r>
                <a:endParaRPr lang="en-US" altLang="zh-CN" sz="2400" b="1" dirty="0"/>
              </a:p>
              <a:p>
                <a:pPr algn="ctr"/>
                <a:r>
                  <a:rPr lang="zh-CN" altLang="en-US" sz="2400" b="1" dirty="0"/>
                  <a:t>死亡案例</a:t>
                </a:r>
              </a:p>
            </p:txBody>
          </p:sp>
          <p:cxnSp>
            <p:nvCxnSpPr>
              <p:cNvPr id="96" name="直接连接符 95">
                <a:extLst>
                  <a:ext uri="{FF2B5EF4-FFF2-40B4-BE49-F238E27FC236}">
                    <a16:creationId xmlns:a16="http://schemas.microsoft.com/office/drawing/2014/main" id="{C314C0EA-0118-480D-B56F-DC83EDEAFED6}"/>
                  </a:ext>
                </a:extLst>
              </p:cNvPr>
              <p:cNvCxnSpPr>
                <a:cxnSpLocks/>
                <a:stCxn id="94" idx="3"/>
              </p:cNvCxnSpPr>
              <p:nvPr/>
            </p:nvCxnSpPr>
            <p:spPr>
              <a:xfrm>
                <a:off x="6697595" y="2066544"/>
                <a:ext cx="256527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4097FF73-F718-4A87-90F0-B583CD4891A7}"/>
                  </a:ext>
                </a:extLst>
              </p:cNvPr>
              <p:cNvSpPr txBox="1"/>
              <p:nvPr/>
            </p:nvSpPr>
            <p:spPr>
              <a:xfrm>
                <a:off x="6975014" y="1614468"/>
                <a:ext cx="190308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rgbClr val="FF0000"/>
                    </a:solidFill>
                  </a:rPr>
                  <a:t>2814200</a:t>
                </a:r>
                <a:r>
                  <a:rPr lang="en-US" altLang="zh-CN" sz="2000" dirty="0"/>
                  <a:t> </a:t>
                </a:r>
                <a:r>
                  <a:rPr lang="zh-CN" altLang="en-US" sz="2000" dirty="0"/>
                  <a:t>例</a:t>
                </a:r>
                <a:endParaRPr lang="en-US" altLang="zh-CN" sz="2000" dirty="0"/>
              </a:p>
              <a:p>
                <a:pPr algn="ctr"/>
                <a:r>
                  <a:rPr lang="en-US" altLang="zh-CN" sz="2000" dirty="0"/>
                  <a:t>365</a:t>
                </a:r>
                <a:r>
                  <a:rPr lang="zh-CN" altLang="en-US" sz="2000" dirty="0"/>
                  <a:t>天</a:t>
                </a:r>
              </a:p>
            </p:txBody>
          </p:sp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780DFA3C-8A40-4A62-9F3E-527C1C427464}"/>
                  </a:ext>
                </a:extLst>
              </p:cNvPr>
              <p:cNvSpPr txBox="1"/>
              <p:nvPr/>
            </p:nvSpPr>
            <p:spPr>
              <a:xfrm>
                <a:off x="9262872" y="1737578"/>
                <a:ext cx="18742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≈</a:t>
                </a:r>
                <a:r>
                  <a:rPr lang="en-US" altLang="zh-CN" sz="3200" b="1" dirty="0">
                    <a:solidFill>
                      <a:srgbClr val="FF0000"/>
                    </a:solidFill>
                  </a:rPr>
                  <a:t>7710</a:t>
                </a:r>
                <a:r>
                  <a:rPr lang="zh-CN" altLang="en-US" dirty="0"/>
                  <a:t>例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天</a:t>
                </a:r>
              </a:p>
            </p:txBody>
          </p:sp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6EB27FD2-8E35-4E6B-988C-3CE908BC6713}"/>
                  </a:ext>
                </a:extLst>
              </p:cNvPr>
              <p:cNvSpPr txBox="1"/>
              <p:nvPr/>
            </p:nvSpPr>
            <p:spPr>
              <a:xfrm>
                <a:off x="6697595" y="3280534"/>
                <a:ext cx="2109873" cy="1723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altLang="zh-CN" dirty="0"/>
              </a:p>
              <a:p>
                <a:r>
                  <a:rPr lang="zh-CN" altLang="en-US" sz="2400" b="1" dirty="0"/>
                  <a:t>有</a:t>
                </a:r>
                <a:r>
                  <a:rPr lang="en-US" altLang="zh-CN" sz="4400" b="1" dirty="0"/>
                  <a:t>6</a:t>
                </a:r>
                <a:r>
                  <a:rPr lang="zh-CN" altLang="en-US" sz="2400" b="1" dirty="0"/>
                  <a:t>人被确诊</a:t>
                </a:r>
                <a:r>
                  <a:rPr lang="en-US" altLang="zh-CN" sz="2400" b="1" dirty="0"/>
                  <a:t>;</a:t>
                </a:r>
              </a:p>
              <a:p>
                <a:r>
                  <a:rPr lang="zh-CN" altLang="en-US" sz="2400" b="1" dirty="0"/>
                  <a:t>有</a:t>
                </a:r>
                <a:r>
                  <a:rPr lang="en-US" altLang="zh-CN" sz="4400" b="1" dirty="0"/>
                  <a:t>5</a:t>
                </a:r>
                <a:r>
                  <a:rPr lang="zh-CN" altLang="en-US" sz="2400" b="1" dirty="0"/>
                  <a:t>人死亡</a:t>
                </a:r>
              </a:p>
            </p:txBody>
          </p: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3E66FBC3-F75C-49CC-9BFB-582562654B74}"/>
                  </a:ext>
                </a:extLst>
              </p:cNvPr>
              <p:cNvSpPr txBox="1"/>
              <p:nvPr/>
            </p:nvSpPr>
            <p:spPr>
              <a:xfrm>
                <a:off x="2749183" y="814674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/>
                  <a:t>癌症人口</a:t>
                </a:r>
              </a:p>
            </p:txBody>
          </p:sp>
        </p:grpSp>
        <p:sp>
          <p:nvSpPr>
            <p:cNvPr id="106" name="矩形: 圆角 105">
              <a:extLst>
                <a:ext uri="{FF2B5EF4-FFF2-40B4-BE49-F238E27FC236}">
                  <a16:creationId xmlns:a16="http://schemas.microsoft.com/office/drawing/2014/main" id="{9CBAF9B3-D618-4A33-A5BA-85083A0FF21E}"/>
                </a:ext>
              </a:extLst>
            </p:cNvPr>
            <p:cNvSpPr/>
            <p:nvPr/>
          </p:nvSpPr>
          <p:spPr>
            <a:xfrm>
              <a:off x="6697595" y="2728367"/>
              <a:ext cx="1364489" cy="60350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</a:rPr>
                <a:t>每分钟</a:t>
              </a:r>
              <a:endParaRPr lang="en-US" altLang="zh-CN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7302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236745</TotalTime>
  <Words>77196</Words>
  <Application>Microsoft Office PowerPoint</Application>
  <PresentationFormat>宽屏</PresentationFormat>
  <Paragraphs>8626</Paragraphs>
  <Slides>206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206</vt:i4>
      </vt:variant>
    </vt:vector>
  </HeadingPairs>
  <TitlesOfParts>
    <vt:vector size="219" baseType="lpstr">
      <vt:lpstr>Yu Gothic</vt:lpstr>
      <vt:lpstr>等线</vt:lpstr>
      <vt:lpstr>等线 Light</vt:lpstr>
      <vt:lpstr>黑体</vt:lpstr>
      <vt:lpstr>华文仿宋</vt:lpstr>
      <vt:lpstr>宋体</vt:lpstr>
      <vt:lpstr>微软雅黑</vt:lpstr>
      <vt:lpstr>Arial</vt:lpstr>
      <vt:lpstr>Calibri</vt:lpstr>
      <vt:lpstr>Cambria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补做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前偏转单元(待进一步优化)</vt:lpstr>
      <vt:lpstr>后偏转单元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madokast</dc:creator>
  <cp:lastModifiedBy>zhao runxiao</cp:lastModifiedBy>
  <cp:revision>517</cp:revision>
  <dcterms:created xsi:type="dcterms:W3CDTF">2019-06-18T07:38:29Z</dcterms:created>
  <dcterms:modified xsi:type="dcterms:W3CDTF">2020-01-03T06:48:18Z</dcterms:modified>
</cp:coreProperties>
</file>